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77" r:id="rId2"/>
    <p:sldId id="274" r:id="rId3"/>
    <p:sldId id="275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79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8" r:id="rId23"/>
    <p:sldId id="256" r:id="rId24"/>
  </p:sldIdLst>
  <p:sldSz cx="18291175" cy="10290175"/>
  <p:notesSz cx="6858000" cy="9144000"/>
  <p:defaultTextStyle>
    <a:defPPr>
      <a:defRPr lang="ru-RU"/>
    </a:defPPr>
    <a:lvl1pPr marL="0" algn="l" defTabSz="16329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83" algn="l" defTabSz="16329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967" algn="l" defTabSz="16329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450" algn="l" defTabSz="16329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937" algn="l" defTabSz="16329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420" algn="l" defTabSz="16329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904" algn="l" defTabSz="16329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5387" algn="l" defTabSz="16329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871" algn="l" defTabSz="16329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F8B506"/>
    <a:srgbClr val="377D9A"/>
    <a:srgbClr val="529FD8"/>
    <a:srgbClr val="4FAF4F"/>
    <a:srgbClr val="393E46"/>
    <a:srgbClr val="FFC32D"/>
    <a:srgbClr val="004976"/>
    <a:srgbClr val="00619E"/>
    <a:srgbClr val="5F9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30" y="-438"/>
      </p:cViewPr>
      <p:guideLst>
        <p:guide orient="horz" pos="3241"/>
        <p:guide pos="5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2241857705891"/>
          <c:y val="5.2849069990623353E-2"/>
          <c:w val="0.88023567946602554"/>
          <c:h val="0.80408369533999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E1C-4A34-88CC-555ECA3DB8E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E1C-4A34-88CC-555ECA3DB8E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E1C-4A34-88CC-555ECA3DB8E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E1C-4A34-88CC-555ECA3DB8E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E1C-4A34-88CC-555ECA3DB8E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E1C-4A34-88CC-555ECA3DB8E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E1C-4A34-88CC-555ECA3DB8E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E1C-4A34-88CC-555ECA3DB8E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E1C-4A34-88CC-555ECA3DB8E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E1C-4A34-88CC-555ECA3DB8E5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2E1C-4A34-88CC-555ECA3DB8E5}"/>
              </c:ext>
            </c:extLst>
          </c:dPt>
          <c:dLbls>
            <c:dLbl>
              <c:idx val="3"/>
              <c:layout>
                <c:manualLayout>
                  <c:x val="-6.781736099086072E-2"/>
                  <c:y val="2.54260270531807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971379608689346E-2"/>
                  <c:y val="2.8019866085054302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9587502577033555E-2"/>
                  <c:y val="-2.5353975968961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1C-4A34-88CC-555ECA3DB8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361644.0</c:v>
                  </c:pt>
                  <c:pt idx="1">
                    <c:v>77694.0</c:v>
                  </c:pt>
                  <c:pt idx="2">
                    <c:v>55225.0</c:v>
                  </c:pt>
                  <c:pt idx="3">
                    <c:v>30694.0</c:v>
                  </c:pt>
                  <c:pt idx="4">
                    <c:v>31305.0</c:v>
                  </c:pt>
                </c:lvl>
                <c:lvl>
                  <c:pt idx="0">
                    <c:v>Иваново</c:v>
                  </c:pt>
                  <c:pt idx="1">
                    <c:v>Кинешма</c:v>
                  </c:pt>
                  <c:pt idx="2">
                    <c:v>Шуя</c:v>
                  </c:pt>
                  <c:pt idx="3">
                    <c:v>Вичуга</c:v>
                  </c:pt>
                  <c:pt idx="4">
                    <c:v>Тейково</c:v>
                  </c:pt>
                </c:lvl>
              </c:multiLvlStrCache>
            </c:multiLvl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361644</c:v>
                </c:pt>
                <c:pt idx="1">
                  <c:v>77694</c:v>
                </c:pt>
                <c:pt idx="2">
                  <c:v>55225</c:v>
                </c:pt>
                <c:pt idx="3">
                  <c:v>30694</c:v>
                </c:pt>
                <c:pt idx="4">
                  <c:v>31305</c:v>
                </c:pt>
                <c:pt idx="5">
                  <c:v>30940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1C-4A34-88CC-555ECA3D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2642432"/>
        <c:axId val="192652416"/>
      </c:barChart>
      <c:catAx>
        <c:axId val="192642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92652416"/>
        <c:crosses val="autoZero"/>
        <c:auto val="1"/>
        <c:lblAlgn val="ctr"/>
        <c:lblOffset val="100"/>
        <c:noMultiLvlLbl val="0"/>
      </c:catAx>
      <c:valAx>
        <c:axId val="19265241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264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8B506"/>
            </a:solidFill>
          </c:spPr>
          <c:dPt>
            <c:idx val="0"/>
            <c:bubble3D val="0"/>
            <c:spPr>
              <a:solidFill>
                <a:srgbClr val="4FAF4F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1.7</c:v>
                </c:pt>
                <c:pt idx="1">
                  <c:v>98.3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8B506"/>
            </a:solidFill>
          </c:spPr>
          <c:dPt>
            <c:idx val="0"/>
            <c:bubble3D val="0"/>
            <c:spPr>
              <a:solidFill>
                <a:srgbClr val="4FAF4F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1.7</c:v>
                </c:pt>
                <c:pt idx="1">
                  <c:v>98.3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3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8B506"/>
            </a:solidFill>
          </c:spPr>
          <c:dPt>
            <c:idx val="0"/>
            <c:bubble3D val="0"/>
            <c:spPr>
              <a:solidFill>
                <a:srgbClr val="4FAF4F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28.7</c:v>
                </c:pt>
                <c:pt idx="1">
                  <c:v>71.3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8B506"/>
            </a:solidFill>
          </c:spPr>
          <c:dPt>
            <c:idx val="0"/>
            <c:bubble3D val="0"/>
            <c:spPr>
              <a:solidFill>
                <a:srgbClr val="4FAF4F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11.4</c:v>
                </c:pt>
                <c:pt idx="1">
                  <c:v>88.6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8B506"/>
            </a:solidFill>
          </c:spPr>
          <c:dPt>
            <c:idx val="0"/>
            <c:bubble3D val="0"/>
            <c:spPr>
              <a:solidFill>
                <a:srgbClr val="4FAF4F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43.7</c:v>
                </c:pt>
                <c:pt idx="1">
                  <c:v>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2241857705891"/>
          <c:y val="5.2849069990623353E-2"/>
          <c:w val="0.88023567946602554"/>
          <c:h val="0.94715093000937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8B5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E1C-4A34-88CC-555ECA3DB8E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E1C-4A34-88CC-555ECA3DB8E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E1C-4A34-88CC-555ECA3DB8E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E1C-4A34-88CC-555ECA3DB8E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E1C-4A34-88CC-555ECA3DB8E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E1C-4A34-88CC-555ECA3DB8E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E1C-4A34-88CC-555ECA3DB8E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E1C-4A34-88CC-555ECA3DB8E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E1C-4A34-88CC-555ECA3DB8E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E1C-4A34-88CC-555ECA3DB8E5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2E1C-4A34-88CC-555ECA3DB8E5}"/>
              </c:ext>
            </c:extLst>
          </c:dPt>
          <c:cat>
            <c:multiLvlStrRef>
              <c:f>Лист1!$A$2:$B$6</c:f>
              <c:multiLvlStrCache>
                <c:ptCount val="5"/>
                <c:lvl>
                  <c:pt idx="0">
                    <c:v>347,0</c:v>
                  </c:pt>
                  <c:pt idx="1">
                    <c:v>324,0</c:v>
                  </c:pt>
                  <c:pt idx="2">
                    <c:v>213,0</c:v>
                  </c:pt>
                  <c:pt idx="3">
                    <c:v>196,0</c:v>
                  </c:pt>
                  <c:pt idx="4">
                    <c:v>181,0</c:v>
                  </c:pt>
                </c:lvl>
                <c:lvl>
                  <c:pt idx="0">
                    <c:v>Таджикистан</c:v>
                  </c:pt>
                  <c:pt idx="1">
                    <c:v>Узбекистан</c:v>
                  </c:pt>
                  <c:pt idx="2">
                    <c:v>Украина</c:v>
                  </c:pt>
                  <c:pt idx="3">
                    <c:v>Киргизия</c:v>
                  </c:pt>
                  <c:pt idx="4">
                    <c:v>Туркменистан</c:v>
                  </c:pt>
                </c:lvl>
              </c:multiLvlStrCache>
            </c:multiLvl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347</c:v>
                </c:pt>
                <c:pt idx="1">
                  <c:v>324</c:v>
                </c:pt>
                <c:pt idx="2">
                  <c:v>213</c:v>
                </c:pt>
                <c:pt idx="3">
                  <c:v>196</c:v>
                </c:pt>
                <c:pt idx="4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1C-4A34-88CC-555ECA3D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8544640"/>
        <c:axId val="158546176"/>
      </c:barChart>
      <c:catAx>
        <c:axId val="158544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58546176"/>
        <c:crosses val="autoZero"/>
        <c:auto val="1"/>
        <c:lblAlgn val="ctr"/>
        <c:lblOffset val="100"/>
        <c:noMultiLvlLbl val="0"/>
      </c:catAx>
      <c:valAx>
        <c:axId val="15854617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5854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0DF6F-BCF2-46C9-897D-47F9967BBF3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2990-DDD3-4948-8BDC-CE5EDE360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6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2990-DDD3-4948-8BDC-CE5EDE3604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7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2990-DDD3-4948-8BDC-CE5EDE3604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839" y="3196626"/>
            <a:ext cx="15547499" cy="22057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677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61103" y="412087"/>
            <a:ext cx="4115514" cy="87799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560" y="412087"/>
            <a:ext cx="12041690" cy="87799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79" y="6612390"/>
            <a:ext cx="15547499" cy="2043744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879" y="4361418"/>
            <a:ext cx="15547499" cy="2250976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8164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96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494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9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9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53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87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560" y="2401044"/>
            <a:ext cx="8078602" cy="6791040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98015" y="2401044"/>
            <a:ext cx="8078602" cy="6791040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561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83" indent="0">
              <a:buNone/>
              <a:defRPr sz="3500" b="1"/>
            </a:lvl2pPr>
            <a:lvl3pPr marL="1632967" indent="0">
              <a:buNone/>
              <a:defRPr sz="3200" b="1"/>
            </a:lvl3pPr>
            <a:lvl4pPr marL="2449450" indent="0">
              <a:buNone/>
              <a:defRPr sz="2800" b="1"/>
            </a:lvl4pPr>
            <a:lvl5pPr marL="3265937" indent="0">
              <a:buNone/>
              <a:defRPr sz="2800" b="1"/>
            </a:lvl5pPr>
            <a:lvl6pPr marL="4082420" indent="0">
              <a:buNone/>
              <a:defRPr sz="2800" b="1"/>
            </a:lvl6pPr>
            <a:lvl7pPr marL="4898904" indent="0">
              <a:buNone/>
              <a:defRPr sz="2800" b="1"/>
            </a:lvl7pPr>
            <a:lvl8pPr marL="5715387" indent="0">
              <a:buNone/>
              <a:defRPr sz="2800" b="1"/>
            </a:lvl8pPr>
            <a:lvl9pPr marL="6531871" indent="0">
              <a:buNone/>
              <a:defRPr sz="2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561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1667" y="2303380"/>
            <a:ext cx="8084954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83" indent="0">
              <a:buNone/>
              <a:defRPr sz="3500" b="1"/>
            </a:lvl2pPr>
            <a:lvl3pPr marL="1632967" indent="0">
              <a:buNone/>
              <a:defRPr sz="3200" b="1"/>
            </a:lvl3pPr>
            <a:lvl4pPr marL="2449450" indent="0">
              <a:buNone/>
              <a:defRPr sz="2800" b="1"/>
            </a:lvl4pPr>
            <a:lvl5pPr marL="3265937" indent="0">
              <a:buNone/>
              <a:defRPr sz="2800" b="1"/>
            </a:lvl5pPr>
            <a:lvl6pPr marL="4082420" indent="0">
              <a:buNone/>
              <a:defRPr sz="2800" b="1"/>
            </a:lvl6pPr>
            <a:lvl7pPr marL="4898904" indent="0">
              <a:buNone/>
              <a:defRPr sz="2800" b="1"/>
            </a:lvl7pPr>
            <a:lvl8pPr marL="5715387" indent="0">
              <a:buNone/>
              <a:defRPr sz="2800" b="1"/>
            </a:lvl8pPr>
            <a:lvl9pPr marL="6531871" indent="0">
              <a:buNone/>
              <a:defRPr sz="2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1667" y="3263320"/>
            <a:ext cx="8084954" cy="5928761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63" y="409702"/>
            <a:ext cx="6017671" cy="1743613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1341" y="409705"/>
            <a:ext cx="10225275" cy="8782379"/>
          </a:xfrm>
        </p:spPr>
        <p:txBody>
          <a:bodyPr/>
          <a:lstStyle>
            <a:lvl1pPr>
              <a:defRPr sz="5800"/>
            </a:lvl1pPr>
            <a:lvl2pPr>
              <a:defRPr sz="51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563" y="2153317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483" indent="0">
              <a:buNone/>
              <a:defRPr sz="2100"/>
            </a:lvl2pPr>
            <a:lvl3pPr marL="1632967" indent="0">
              <a:buNone/>
              <a:defRPr sz="1800"/>
            </a:lvl3pPr>
            <a:lvl4pPr marL="2449450" indent="0">
              <a:buNone/>
              <a:defRPr sz="1500"/>
            </a:lvl4pPr>
            <a:lvl5pPr marL="3265937" indent="0">
              <a:buNone/>
              <a:defRPr sz="1500"/>
            </a:lvl5pPr>
            <a:lvl6pPr marL="4082420" indent="0">
              <a:buNone/>
              <a:defRPr sz="1500"/>
            </a:lvl6pPr>
            <a:lvl7pPr marL="4898904" indent="0">
              <a:buNone/>
              <a:defRPr sz="1500"/>
            </a:lvl7pPr>
            <a:lvl8pPr marL="5715387" indent="0">
              <a:buNone/>
              <a:defRPr sz="1500"/>
            </a:lvl8pPr>
            <a:lvl9pPr marL="6531871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201" y="7203124"/>
            <a:ext cx="10974705" cy="850370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5201" y="919446"/>
            <a:ext cx="10974705" cy="6174105"/>
          </a:xfrm>
        </p:spPr>
        <p:txBody>
          <a:bodyPr/>
          <a:lstStyle>
            <a:lvl1pPr marL="0" indent="0">
              <a:buNone/>
              <a:defRPr sz="5800"/>
            </a:lvl1pPr>
            <a:lvl2pPr marL="816483" indent="0">
              <a:buNone/>
              <a:defRPr sz="5100"/>
            </a:lvl2pPr>
            <a:lvl3pPr marL="1632967" indent="0">
              <a:buNone/>
              <a:defRPr sz="4300"/>
            </a:lvl3pPr>
            <a:lvl4pPr marL="2449450" indent="0">
              <a:buNone/>
              <a:defRPr sz="3500"/>
            </a:lvl4pPr>
            <a:lvl5pPr marL="3265937" indent="0">
              <a:buNone/>
              <a:defRPr sz="3500"/>
            </a:lvl5pPr>
            <a:lvl6pPr marL="4082420" indent="0">
              <a:buNone/>
              <a:defRPr sz="3500"/>
            </a:lvl6pPr>
            <a:lvl7pPr marL="4898904" indent="0">
              <a:buNone/>
              <a:defRPr sz="3500"/>
            </a:lvl7pPr>
            <a:lvl8pPr marL="5715387" indent="0">
              <a:buNone/>
              <a:defRPr sz="3500"/>
            </a:lvl8pPr>
            <a:lvl9pPr marL="6531871" indent="0">
              <a:buNone/>
              <a:defRPr sz="3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5201" y="8053494"/>
            <a:ext cx="10974705" cy="1207665"/>
          </a:xfrm>
        </p:spPr>
        <p:txBody>
          <a:bodyPr/>
          <a:lstStyle>
            <a:lvl1pPr marL="0" indent="0">
              <a:buNone/>
              <a:defRPr sz="2500"/>
            </a:lvl1pPr>
            <a:lvl2pPr marL="816483" indent="0">
              <a:buNone/>
              <a:defRPr sz="2100"/>
            </a:lvl2pPr>
            <a:lvl3pPr marL="1632967" indent="0">
              <a:buNone/>
              <a:defRPr sz="1800"/>
            </a:lvl3pPr>
            <a:lvl4pPr marL="2449450" indent="0">
              <a:buNone/>
              <a:defRPr sz="1500"/>
            </a:lvl4pPr>
            <a:lvl5pPr marL="3265937" indent="0">
              <a:buNone/>
              <a:defRPr sz="1500"/>
            </a:lvl5pPr>
            <a:lvl6pPr marL="4082420" indent="0">
              <a:buNone/>
              <a:defRPr sz="1500"/>
            </a:lvl6pPr>
            <a:lvl7pPr marL="4898904" indent="0">
              <a:buNone/>
              <a:defRPr sz="1500"/>
            </a:lvl7pPr>
            <a:lvl8pPr marL="5715387" indent="0">
              <a:buNone/>
              <a:defRPr sz="1500"/>
            </a:lvl8pPr>
            <a:lvl9pPr marL="6531871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59" y="412085"/>
            <a:ext cx="16462058" cy="1715029"/>
          </a:xfrm>
          <a:prstGeom prst="rect">
            <a:avLst/>
          </a:prstGeom>
        </p:spPr>
        <p:txBody>
          <a:bodyPr vert="horz" lIns="163297" tIns="81648" rIns="163297" bIns="8164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559" y="2401044"/>
            <a:ext cx="16462058" cy="6791040"/>
          </a:xfrm>
          <a:prstGeom prst="rect">
            <a:avLst/>
          </a:prstGeom>
        </p:spPr>
        <p:txBody>
          <a:bodyPr vert="horz" lIns="163297" tIns="81648" rIns="163297" bIns="816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561" y="9537471"/>
            <a:ext cx="4267941" cy="547857"/>
          </a:xfrm>
          <a:prstGeom prst="rect">
            <a:avLst/>
          </a:prstGeom>
        </p:spPr>
        <p:txBody>
          <a:bodyPr vert="horz" lIns="163297" tIns="81648" rIns="163297" bIns="8164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E798-D1C0-4C6E-8A6B-3C03F49D540B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9486" y="9537471"/>
            <a:ext cx="5792205" cy="547857"/>
          </a:xfrm>
          <a:prstGeom prst="rect">
            <a:avLst/>
          </a:prstGeom>
        </p:spPr>
        <p:txBody>
          <a:bodyPr vert="horz" lIns="163297" tIns="81648" rIns="163297" bIns="8164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8676" y="9537471"/>
            <a:ext cx="4267941" cy="547857"/>
          </a:xfrm>
          <a:prstGeom prst="rect">
            <a:avLst/>
          </a:prstGeom>
        </p:spPr>
        <p:txBody>
          <a:bodyPr vert="horz" lIns="163297" tIns="81648" rIns="163297" bIns="8164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4D96-1E61-47BC-A729-C5603FAE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xStyles>
    <p:titleStyle>
      <a:lvl1pPr algn="ctr" defTabSz="1632967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63" indent="-612363" algn="l" defTabSz="1632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787" indent="-510303" algn="l" defTabSz="1632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210" indent="-408243" algn="l" defTabSz="1632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694" indent="-408243" algn="l" defTabSz="1632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178" indent="-408243" algn="l" defTabSz="1632967" rtl="0" eaLnBrk="1" latinLnBrk="0" hangingPunct="1">
        <a:spcBef>
          <a:spcPct val="20000"/>
        </a:spcBef>
        <a:buFont typeface="Arial" panose="020B0604020202020204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661" indent="-408243" algn="l" defTabSz="1632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144" indent="-408243" algn="l" defTabSz="1632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629" indent="-408243" algn="l" defTabSz="1632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112" indent="-408243" algn="l" defTabSz="1632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9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83" algn="l" defTabSz="16329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967" algn="l" defTabSz="16329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450" algn="l" defTabSz="16329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37" algn="l" defTabSz="16329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420" algn="l" defTabSz="16329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904" algn="l" defTabSz="16329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387" algn="l" defTabSz="16329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871" algn="l" defTabSz="16329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chart" Target="../charts/chart1.xml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37_UtkinAN.ROSSTAT\LuminanceHDR\Documents\ГРАФИКА\ИНФОГРАФИКА\ПРОЕКТЫ\Июнь 2023\ВПН!!!!!!\vlcsnap-021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6875" y="7583774"/>
            <a:ext cx="133214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</a:rPr>
              <a:t>ВСЕРОССИЙСКОЙ ПЕРЕПИСИ НАСЕЛЕНИЯ 2020 ГОДА</a:t>
            </a:r>
          </a:p>
          <a:p>
            <a:pPr algn="ctr"/>
            <a:r>
              <a:rPr lang="ru-RU" sz="4500" b="1" dirty="0" smtClean="0">
                <a:solidFill>
                  <a:schemeClr val="bg1"/>
                </a:solidFill>
              </a:rPr>
              <a:t> ПО ИВАНОВСКОЙ ОБЛАСТИ</a:t>
            </a:r>
          </a:p>
          <a:p>
            <a:pPr algn="ctr"/>
            <a:r>
              <a:rPr lang="ru-RU" sz="4500" b="1" dirty="0" smtClean="0">
                <a:solidFill>
                  <a:srgbClr val="F8B506"/>
                </a:solidFill>
              </a:rPr>
              <a:t>НА 1 ОКТЯБРЯ 2021 ГОДА</a:t>
            </a:r>
            <a:endParaRPr lang="ru-RU" sz="4500" b="1" dirty="0">
              <a:solidFill>
                <a:srgbClr val="F8B5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37_UtkinAN.ROSSTAT\LuminanceHDR\Documents\ГРАФИКА\ИНФОГРАФИКА\ПРОЕКТЫ\Июнь 2023\ВПН!!!!!!\готовое\слайд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659" y="6369223"/>
            <a:ext cx="3456384" cy="1323439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16</a:t>
            </a:r>
            <a:endParaRPr lang="ru-RU" sz="8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3019" y="6369223"/>
            <a:ext cx="3456384" cy="1323439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9 616</a:t>
            </a:r>
            <a:endParaRPr lang="ru-RU" sz="8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1891" y="6125904"/>
            <a:ext cx="3456384" cy="1323439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918196</a:t>
            </a:r>
            <a:endParaRPr lang="ru-RU" sz="8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9102" y="608582"/>
            <a:ext cx="476565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37_UtkinAN.ROSSTAT\LuminanceHDR\Documents\ГРАФИКА\ИНФОГРАФИКА\ПРОЕКТЫ\Июнь 2023\ВПН!!!!!!\готовое\слайд 1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1051" y="1556870"/>
            <a:ext cx="13321480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93E46"/>
                </a:solidFill>
              </a:rPr>
              <a:t>Число частных домохозяйств</a:t>
            </a:r>
            <a:r>
              <a:rPr lang="ru-RU" dirty="0" smtClean="0">
                <a:solidFill>
                  <a:srgbClr val="393E46"/>
                </a:solidFill>
              </a:rPr>
              <a:t>   </a:t>
            </a:r>
            <a:r>
              <a:rPr lang="ru-RU" sz="6000" b="1" dirty="0" smtClean="0">
                <a:solidFill>
                  <a:srgbClr val="F8B506"/>
                </a:solidFill>
              </a:rPr>
              <a:t>448 552</a:t>
            </a:r>
          </a:p>
          <a:p>
            <a:r>
              <a:rPr lang="ru-RU" b="1" dirty="0" smtClean="0">
                <a:solidFill>
                  <a:srgbClr val="393E46"/>
                </a:solidFill>
              </a:rPr>
              <a:t>Численность членов частных домохозяйств   </a:t>
            </a:r>
            <a:r>
              <a:rPr lang="ru-RU" sz="6000" b="1" dirty="0" smtClean="0">
                <a:solidFill>
                  <a:srgbClr val="F8B506"/>
                </a:solidFill>
              </a:rPr>
              <a:t>918 196 чел</a:t>
            </a:r>
            <a:r>
              <a:rPr lang="en-US" sz="6000" b="1" dirty="0" smtClean="0">
                <a:solidFill>
                  <a:srgbClr val="F8B506"/>
                </a:solidFill>
              </a:rPr>
              <a:t>.</a:t>
            </a:r>
            <a:endParaRPr lang="ru-RU" sz="6000" b="1" dirty="0" smtClean="0">
              <a:solidFill>
                <a:srgbClr val="F8B506"/>
              </a:solidFill>
            </a:endParaRPr>
          </a:p>
          <a:p>
            <a:r>
              <a:rPr lang="ru-RU" b="1" dirty="0" smtClean="0">
                <a:solidFill>
                  <a:srgbClr val="393E46"/>
                </a:solidFill>
              </a:rPr>
              <a:t>Из общего числа частных домохозяйств – домохозяйства</a:t>
            </a:r>
            <a:r>
              <a:rPr lang="en-US" b="1" dirty="0" smtClean="0">
                <a:solidFill>
                  <a:srgbClr val="393E46"/>
                </a:solidFill>
              </a:rPr>
              <a:t>,</a:t>
            </a:r>
            <a:r>
              <a:rPr lang="ru-RU" b="1" dirty="0" smtClean="0">
                <a:solidFill>
                  <a:srgbClr val="393E46"/>
                </a:solidFill>
              </a:rPr>
              <a:t> состоящие из</a:t>
            </a:r>
            <a:r>
              <a:rPr lang="en-US" b="1" dirty="0" smtClean="0">
                <a:solidFill>
                  <a:srgbClr val="393E46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393E46"/>
                </a:solidFill>
              </a:rPr>
              <a:t>1 </a:t>
            </a:r>
            <a:r>
              <a:rPr lang="ru-RU" b="1" dirty="0" smtClean="0">
                <a:solidFill>
                  <a:srgbClr val="393E46"/>
                </a:solidFill>
              </a:rPr>
              <a:t>человека   </a:t>
            </a:r>
            <a:r>
              <a:rPr lang="ru-RU" sz="4400" b="1" dirty="0" smtClean="0">
                <a:solidFill>
                  <a:srgbClr val="4FAF4F"/>
                </a:solidFill>
              </a:rPr>
              <a:t>192 451</a:t>
            </a:r>
          </a:p>
          <a:p>
            <a:r>
              <a:rPr lang="ru-RU" b="1" dirty="0" smtClean="0">
                <a:solidFill>
                  <a:srgbClr val="393E46"/>
                </a:solidFill>
              </a:rPr>
              <a:t>2</a:t>
            </a:r>
            <a:r>
              <a:rPr lang="en-US" b="1" dirty="0" smtClean="0">
                <a:solidFill>
                  <a:srgbClr val="393E46"/>
                </a:solidFill>
              </a:rPr>
              <a:t> </a:t>
            </a:r>
            <a:r>
              <a:rPr lang="ru-RU" b="1" dirty="0">
                <a:solidFill>
                  <a:srgbClr val="393E46"/>
                </a:solidFill>
              </a:rPr>
              <a:t>человек   </a:t>
            </a:r>
            <a:r>
              <a:rPr lang="ru-RU" sz="4400" b="1" dirty="0" smtClean="0">
                <a:solidFill>
                  <a:srgbClr val="4FAF4F"/>
                </a:solidFill>
              </a:rPr>
              <a:t>127 494</a:t>
            </a:r>
            <a:endParaRPr lang="ru-RU" sz="4400" b="1" dirty="0">
              <a:solidFill>
                <a:srgbClr val="4FAF4F"/>
              </a:solidFill>
            </a:endParaRPr>
          </a:p>
          <a:p>
            <a:r>
              <a:rPr lang="ru-RU" b="1" dirty="0" smtClean="0">
                <a:solidFill>
                  <a:srgbClr val="393E46"/>
                </a:solidFill>
              </a:rPr>
              <a:t>3</a:t>
            </a:r>
            <a:r>
              <a:rPr lang="en-US" b="1" dirty="0" smtClean="0">
                <a:solidFill>
                  <a:srgbClr val="393E46"/>
                </a:solidFill>
              </a:rPr>
              <a:t> </a:t>
            </a:r>
            <a:r>
              <a:rPr lang="ru-RU" b="1" dirty="0">
                <a:solidFill>
                  <a:srgbClr val="393E46"/>
                </a:solidFill>
              </a:rPr>
              <a:t>человек   </a:t>
            </a:r>
            <a:r>
              <a:rPr lang="ru-RU" sz="4400" b="1" dirty="0" smtClean="0">
                <a:solidFill>
                  <a:srgbClr val="4FAF4F"/>
                </a:solidFill>
              </a:rPr>
              <a:t>70 101</a:t>
            </a:r>
            <a:endParaRPr lang="ru-RU" sz="4400" b="1" dirty="0">
              <a:solidFill>
                <a:srgbClr val="4FAF4F"/>
              </a:solidFill>
            </a:endParaRPr>
          </a:p>
          <a:p>
            <a:r>
              <a:rPr lang="ru-RU" b="1" dirty="0">
                <a:solidFill>
                  <a:srgbClr val="393E46"/>
                </a:solidFill>
              </a:rPr>
              <a:t>4</a:t>
            </a:r>
            <a:r>
              <a:rPr lang="en-US" b="1" dirty="0" smtClean="0">
                <a:solidFill>
                  <a:srgbClr val="393E46"/>
                </a:solidFill>
              </a:rPr>
              <a:t> </a:t>
            </a:r>
            <a:r>
              <a:rPr lang="ru-RU" b="1" dirty="0">
                <a:solidFill>
                  <a:srgbClr val="393E46"/>
                </a:solidFill>
              </a:rPr>
              <a:t>человек   </a:t>
            </a:r>
            <a:r>
              <a:rPr lang="ru-RU" sz="4400" b="1" dirty="0" smtClean="0">
                <a:solidFill>
                  <a:srgbClr val="4FAF4F"/>
                </a:solidFill>
              </a:rPr>
              <a:t>41 308</a:t>
            </a:r>
            <a:endParaRPr lang="ru-RU" sz="4400" b="1" dirty="0">
              <a:solidFill>
                <a:srgbClr val="4FAF4F"/>
              </a:solidFill>
            </a:endParaRPr>
          </a:p>
          <a:p>
            <a:r>
              <a:rPr lang="ru-RU" b="1" dirty="0" smtClean="0">
                <a:solidFill>
                  <a:srgbClr val="393E46"/>
                </a:solidFill>
              </a:rPr>
              <a:t>5</a:t>
            </a:r>
            <a:r>
              <a:rPr lang="en-US" b="1" dirty="0" smtClean="0">
                <a:solidFill>
                  <a:srgbClr val="393E46"/>
                </a:solidFill>
              </a:rPr>
              <a:t> </a:t>
            </a:r>
            <a:r>
              <a:rPr lang="ru-RU" b="1" dirty="0">
                <a:solidFill>
                  <a:srgbClr val="393E46"/>
                </a:solidFill>
              </a:rPr>
              <a:t>человек   </a:t>
            </a:r>
            <a:r>
              <a:rPr lang="ru-RU" sz="4400" b="1" dirty="0" smtClean="0">
                <a:solidFill>
                  <a:srgbClr val="4FAF4F"/>
                </a:solidFill>
              </a:rPr>
              <a:t>11 962</a:t>
            </a:r>
            <a:endParaRPr lang="ru-RU" sz="4400" b="1" dirty="0">
              <a:solidFill>
                <a:srgbClr val="4FAF4F"/>
              </a:solidFill>
            </a:endParaRPr>
          </a:p>
          <a:p>
            <a:r>
              <a:rPr lang="ru-RU" b="1" dirty="0" smtClean="0">
                <a:solidFill>
                  <a:srgbClr val="393E46"/>
                </a:solidFill>
              </a:rPr>
              <a:t>6 и более</a:t>
            </a:r>
            <a:r>
              <a:rPr lang="en-US" b="1" dirty="0" smtClean="0">
                <a:solidFill>
                  <a:srgbClr val="393E46"/>
                </a:solidFill>
              </a:rPr>
              <a:t> </a:t>
            </a:r>
            <a:r>
              <a:rPr lang="ru-RU" b="1" dirty="0">
                <a:solidFill>
                  <a:srgbClr val="393E46"/>
                </a:solidFill>
              </a:rPr>
              <a:t>человек   </a:t>
            </a:r>
            <a:r>
              <a:rPr lang="ru-RU" sz="4400" b="1" dirty="0" smtClean="0">
                <a:solidFill>
                  <a:srgbClr val="4FAF4F"/>
                </a:solidFill>
              </a:rPr>
              <a:t>5 236</a:t>
            </a:r>
            <a:endParaRPr lang="ru-RU" sz="4400" b="1" dirty="0">
              <a:solidFill>
                <a:srgbClr val="4FAF4F"/>
              </a:solidFill>
            </a:endParaRPr>
          </a:p>
          <a:p>
            <a:endParaRPr lang="ru-RU" sz="900" b="1" dirty="0" smtClean="0">
              <a:solidFill>
                <a:srgbClr val="393E46"/>
              </a:solidFill>
            </a:endParaRPr>
          </a:p>
          <a:p>
            <a:r>
              <a:rPr lang="ru-RU" b="1" dirty="0" smtClean="0">
                <a:solidFill>
                  <a:srgbClr val="393E46"/>
                </a:solidFill>
              </a:rPr>
              <a:t>Средний размер частного домохозяйства   </a:t>
            </a:r>
            <a:r>
              <a:rPr lang="ru-RU" sz="4400" b="1" dirty="0" smtClean="0">
                <a:solidFill>
                  <a:srgbClr val="F8B506"/>
                </a:solidFill>
              </a:rPr>
              <a:t>2</a:t>
            </a:r>
            <a:r>
              <a:rPr lang="en-US" sz="4400" b="1" dirty="0" smtClean="0">
                <a:solidFill>
                  <a:srgbClr val="F8B506"/>
                </a:solidFill>
              </a:rPr>
              <a:t>,</a:t>
            </a:r>
            <a:r>
              <a:rPr lang="ru-RU" sz="4400" b="1" dirty="0" smtClean="0">
                <a:solidFill>
                  <a:srgbClr val="F8B506"/>
                </a:solidFill>
              </a:rPr>
              <a:t>0 человека</a:t>
            </a:r>
            <a:endParaRPr lang="ru-RU" b="1" dirty="0">
              <a:solidFill>
                <a:srgbClr val="4FAF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9177535"/>
            <a:ext cx="18291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Число и состав домохозяйств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9102" y="608582"/>
            <a:ext cx="476565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37_UtkinAN.ROSSTAT\LuminanceHDR\Documents\ГРАФИКА\ИНФОГРАФИКА\ПРОЕКТЫ\Июнь 2023\ВПН!!!!!!\готовое\слайд 8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3139" y="2840831"/>
            <a:ext cx="3456384" cy="70788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300" dirty="0" smtClean="0">
                <a:solidFill>
                  <a:srgbClr val="E3002A"/>
                </a:solidFill>
                <a:latin typeface="Calibri" panose="020F0502020204030204" pitchFamily="34" charset="0"/>
                <a:cs typeface="ZWAdobeF" pitchFamily="2" charset="0"/>
              </a:rPr>
              <a:t>1%</a:t>
            </a:r>
            <a:endParaRPr lang="ru-RU" sz="4000" b="1" spc="-300" dirty="0">
              <a:solidFill>
                <a:srgbClr val="E3002A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7675" y="3488903"/>
            <a:ext cx="3456384" cy="70788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300" dirty="0" smtClean="0">
                <a:solidFill>
                  <a:srgbClr val="FFC32D"/>
                </a:solidFill>
                <a:latin typeface="Calibri" panose="020F0502020204030204" pitchFamily="34" charset="0"/>
                <a:cs typeface="ZWAdobeF" pitchFamily="2" charset="0"/>
              </a:rPr>
              <a:t>21,9%</a:t>
            </a:r>
            <a:endParaRPr lang="ru-RU" sz="4000" b="1" spc="-300" dirty="0">
              <a:solidFill>
                <a:srgbClr val="FFC32D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3179" y="4064967"/>
            <a:ext cx="3456384" cy="70788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300" dirty="0" smtClean="0">
                <a:solidFill>
                  <a:srgbClr val="FFC32D"/>
                </a:solidFill>
                <a:latin typeface="Calibri" panose="020F0502020204030204" pitchFamily="34" charset="0"/>
                <a:cs typeface="ZWAdobeF" pitchFamily="2" charset="0"/>
              </a:rPr>
              <a:t>1,6%</a:t>
            </a:r>
            <a:endParaRPr lang="ru-RU" sz="4000" b="1" spc="-300" dirty="0">
              <a:solidFill>
                <a:srgbClr val="FFC32D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2211" y="4717765"/>
            <a:ext cx="3456384" cy="70788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300" dirty="0" smtClean="0">
                <a:solidFill>
                  <a:srgbClr val="529FD8"/>
                </a:solidFill>
                <a:latin typeface="Calibri" panose="020F0502020204030204" pitchFamily="34" charset="0"/>
                <a:cs typeface="ZWAdobeF" pitchFamily="2" charset="0"/>
              </a:rPr>
              <a:t>43,6%</a:t>
            </a:r>
            <a:endParaRPr lang="ru-RU" sz="4000" b="1" spc="-300" dirty="0">
              <a:solidFill>
                <a:srgbClr val="529FD8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1571" y="5301297"/>
            <a:ext cx="3456384" cy="70788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300" dirty="0" smtClean="0">
                <a:solidFill>
                  <a:srgbClr val="4FAF4F"/>
                </a:solidFill>
                <a:latin typeface="Calibri" panose="020F0502020204030204" pitchFamily="34" charset="0"/>
                <a:cs typeface="ZWAdobeF" pitchFamily="2" charset="0"/>
              </a:rPr>
              <a:t>19,8%</a:t>
            </a:r>
            <a:endParaRPr lang="ru-RU" sz="4000" b="1" spc="-300" dirty="0">
              <a:solidFill>
                <a:srgbClr val="4FAF4F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3339" y="5937175"/>
            <a:ext cx="3456384" cy="70788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300" dirty="0" smtClean="0">
                <a:solidFill>
                  <a:srgbClr val="4FAF4F"/>
                </a:solidFill>
                <a:latin typeface="Calibri" panose="020F0502020204030204" pitchFamily="34" charset="0"/>
                <a:cs typeface="ZWAdobeF" pitchFamily="2" charset="0"/>
              </a:rPr>
              <a:t>9,9%</a:t>
            </a:r>
            <a:endParaRPr lang="ru-RU" sz="4000" b="1" spc="-300" dirty="0">
              <a:solidFill>
                <a:srgbClr val="4FAF4F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163" y="6513239"/>
            <a:ext cx="3456384" cy="70788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300" dirty="0" smtClean="0">
                <a:solidFill>
                  <a:srgbClr val="4FAF4F"/>
                </a:solidFill>
                <a:latin typeface="Calibri" panose="020F0502020204030204" pitchFamily="34" charset="0"/>
                <a:cs typeface="ZWAdobeF" pitchFamily="2" charset="0"/>
              </a:rPr>
              <a:t>1,9%</a:t>
            </a:r>
            <a:endParaRPr lang="ru-RU" sz="4000" b="1" spc="-300" dirty="0">
              <a:solidFill>
                <a:srgbClr val="4FAF4F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3139" y="7089303"/>
            <a:ext cx="3456384" cy="70788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300" dirty="0" smtClean="0">
                <a:solidFill>
                  <a:srgbClr val="4FAF4F"/>
                </a:solidFill>
                <a:latin typeface="Calibri" panose="020F0502020204030204" pitchFamily="34" charset="0"/>
                <a:cs typeface="ZWAdobeF" pitchFamily="2" charset="0"/>
              </a:rPr>
              <a:t>0,01%</a:t>
            </a:r>
            <a:endParaRPr lang="ru-RU" sz="4000" b="1" spc="-300" dirty="0">
              <a:solidFill>
                <a:srgbClr val="4FAF4F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1131" y="7665367"/>
            <a:ext cx="3456384" cy="70788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300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0,3%</a:t>
            </a:r>
            <a:endParaRPr lang="ru-RU" sz="4000" b="1" spc="-300" dirty="0">
              <a:solidFill>
                <a:srgbClr val="6B6B6B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9102" y="608582"/>
            <a:ext cx="476565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9177535"/>
            <a:ext cx="18291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Уровень образования населения в возрасте 15 лет и старше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37_UtkinAN.ROSSTAT\LuminanceHDR\Documents\ГРАФИКА\ИНФОГРАФИКА\ПРОЕКТЫ\Июнь 2023\ВПН!!!!!!\готовое\слайд 000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1096855"/>
              </p:ext>
            </p:extLst>
          </p:nvPr>
        </p:nvGraphicFramePr>
        <p:xfrm>
          <a:off x="2736875" y="2247051"/>
          <a:ext cx="8833361" cy="579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697" y="2709004"/>
            <a:ext cx="10852138" cy="4795159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   </a:t>
            </a:r>
            <a:r>
              <a:rPr lang="en-US" sz="180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98,3%</a:t>
            </a: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населения частных домохозяйств</a:t>
            </a: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проживает  в индивидуальных  домах</a:t>
            </a:r>
            <a:r>
              <a:rPr lang="en-US" sz="44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44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отдельных  или  коммунальных  квартирах </a:t>
            </a:r>
            <a:endParaRPr lang="ru-RU" sz="4400" b="1" dirty="0">
              <a:solidFill>
                <a:srgbClr val="377D9A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964" y="608582"/>
            <a:ext cx="476565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8817495"/>
            <a:ext cx="18291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Распределение населения частных домохозяйств</a:t>
            </a:r>
          </a:p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по типам жилых помещений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8641531" y="824608"/>
            <a:ext cx="1008112" cy="3456384"/>
          </a:xfrm>
          <a:prstGeom prst="leftBrace">
            <a:avLst>
              <a:gd name="adj1" fmla="val 42774"/>
              <a:gd name="adj2" fmla="val 72578"/>
            </a:avLst>
          </a:prstGeom>
          <a:ln w="57150">
            <a:solidFill>
              <a:srgbClr val="37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77D9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22667" y="1328663"/>
            <a:ext cx="9144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29</a:t>
            </a:r>
            <a:r>
              <a:rPr lang="en-US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,0% </a:t>
            </a:r>
            <a:r>
              <a:rPr lang="en-US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- </a:t>
            </a:r>
            <a:r>
              <a:rPr lang="ru-RU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в индивидуальных домах</a:t>
            </a:r>
          </a:p>
          <a:p>
            <a:r>
              <a:rPr lang="ru-RU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68</a:t>
            </a:r>
            <a:r>
              <a:rPr lang="en-US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,6% </a:t>
            </a:r>
            <a:r>
              <a:rPr lang="en-US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- </a:t>
            </a:r>
            <a:r>
              <a:rPr lang="ru-RU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в отдельных квартирах</a:t>
            </a:r>
          </a:p>
          <a:p>
            <a:r>
              <a:rPr lang="ru-RU" sz="36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   </a:t>
            </a:r>
            <a:r>
              <a:rPr lang="ru-RU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0</a:t>
            </a:r>
            <a:r>
              <a:rPr lang="en-US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7%</a:t>
            </a:r>
            <a:r>
              <a:rPr lang="en-US" sz="35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 </a:t>
            </a:r>
            <a:r>
              <a:rPr lang="en-US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- </a:t>
            </a:r>
            <a:r>
              <a:rPr lang="ru-RU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в коммунальных квартирах</a:t>
            </a:r>
            <a:endParaRPr lang="ru-RU" b="1" dirty="0">
              <a:solidFill>
                <a:srgbClr val="377D9A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37_UtkinAN.ROSSTAT\LuminanceHDR\Documents\ГРАФИКА\ИНФОГРАФИКА\ПРОЕКТЫ\Июнь 2023\ВПН!!!!!!\готовое\слайд 9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" y="617582"/>
            <a:ext cx="18287998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907" y="2740362"/>
            <a:ext cx="7848872" cy="470898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22</a:t>
            </a:r>
            <a:endParaRPr lang="ru-RU" sz="30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8817495"/>
            <a:ext cx="18291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Средний размер общей площади индивидуального дома или квартиры, приходящейся на одного </a:t>
            </a:r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человека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634" y="3200871"/>
            <a:ext cx="4176464" cy="2259080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в городских</a:t>
            </a: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и сельских</a:t>
            </a: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населённых</a:t>
            </a: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пунктах</a:t>
            </a:r>
            <a:endParaRPr lang="ru-RU" sz="4400" b="1" dirty="0">
              <a:solidFill>
                <a:srgbClr val="377D9A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60780" y="2421206"/>
            <a:ext cx="673793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75" indent="-2238375">
              <a:lnSpc>
                <a:spcPct val="90000"/>
              </a:lnSpc>
            </a:pPr>
            <a:r>
              <a:rPr lang="ru-RU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22</a:t>
            </a:r>
            <a:r>
              <a:rPr lang="en-US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,0</a:t>
            </a:r>
            <a:r>
              <a:rPr lang="ru-RU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 </a:t>
            </a:r>
            <a:r>
              <a:rPr lang="ru-RU" sz="2800" b="1" dirty="0" err="1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кв</a:t>
            </a:r>
            <a:r>
              <a:rPr lang="en-US" sz="28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. </a:t>
            </a:r>
            <a:r>
              <a:rPr lang="ru-RU" sz="2800" b="1" dirty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м</a:t>
            </a:r>
            <a:r>
              <a:rPr lang="en-US" sz="28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 </a:t>
            </a:r>
            <a:r>
              <a:rPr lang="en-US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- </a:t>
            </a:r>
            <a:r>
              <a:rPr lang="ru-RU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в городских</a:t>
            </a:r>
          </a:p>
          <a:p>
            <a:pPr marL="2238375">
              <a:lnSpc>
                <a:spcPct val="90000"/>
              </a:lnSpc>
            </a:pPr>
            <a:r>
              <a:rPr lang="ru-RU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населённых</a:t>
            </a:r>
          </a:p>
          <a:p>
            <a:pPr marL="2238375">
              <a:lnSpc>
                <a:spcPct val="90000"/>
              </a:lnSpc>
            </a:pPr>
            <a:r>
              <a:rPr lang="ru-RU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пунктах</a:t>
            </a:r>
          </a:p>
          <a:p>
            <a:pPr marL="2238375" indent="-2238375">
              <a:lnSpc>
                <a:spcPct val="90000"/>
              </a:lnSpc>
            </a:pPr>
            <a:r>
              <a:rPr lang="ru-RU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23</a:t>
            </a:r>
            <a:r>
              <a:rPr lang="en-US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44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0 </a:t>
            </a:r>
            <a:r>
              <a:rPr lang="ru-RU" sz="2800" b="1" dirty="0" err="1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кв</a:t>
            </a:r>
            <a:r>
              <a:rPr lang="en-US" sz="28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. </a:t>
            </a:r>
            <a:r>
              <a:rPr lang="ru-RU" sz="28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м</a:t>
            </a:r>
            <a:r>
              <a:rPr lang="en-US" sz="28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 </a:t>
            </a:r>
            <a:r>
              <a:rPr lang="en-US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- </a:t>
            </a:r>
            <a:r>
              <a:rPr lang="ru-RU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в сельских</a:t>
            </a:r>
          </a:p>
          <a:p>
            <a:pPr marL="2238375">
              <a:lnSpc>
                <a:spcPct val="90000"/>
              </a:lnSpc>
            </a:pPr>
            <a:r>
              <a:rPr lang="ru-RU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населённых</a:t>
            </a:r>
          </a:p>
          <a:p>
            <a:pPr marL="2238375">
              <a:lnSpc>
                <a:spcPct val="90000"/>
              </a:lnSpc>
            </a:pPr>
            <a:r>
              <a:rPr lang="ru-RU" b="1" dirty="0" smtClean="0">
                <a:solidFill>
                  <a:srgbClr val="377D9A"/>
                </a:solidFill>
                <a:latin typeface="Calibri" panose="020F0502020204030204" pitchFamily="34" charset="0"/>
                <a:cs typeface="ZWAdobeF" pitchFamily="2" charset="0"/>
              </a:rPr>
              <a:t>пунктах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4177035" y="3934367"/>
            <a:ext cx="576064" cy="792088"/>
          </a:xfrm>
          <a:prstGeom prst="chevron">
            <a:avLst/>
          </a:prstGeom>
          <a:solidFill>
            <a:srgbClr val="377D9A"/>
          </a:solidFill>
          <a:ln>
            <a:solidFill>
              <a:srgbClr val="377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37_UtkinAN.ROSSTAT\LuminanceHDR\Documents\ГРАФИКА\ИНФОГРАФИКА\ПРОЕКТЫ\Июнь 2023\ВПН!!!!!!\готовое\слайд 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8843" y="6649704"/>
            <a:ext cx="2160240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0,4 %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1483" y="6649704"/>
            <a:ext cx="2160240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22,9 %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647" y="6649703"/>
            <a:ext cx="2160240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48,0 %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5707" y="6649704"/>
            <a:ext cx="2160240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23,6 %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4019" y="6649704"/>
            <a:ext cx="2160240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5,1 %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8582"/>
            <a:ext cx="1829117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8817495"/>
            <a:ext cx="18291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Распределение населения частных домохозяйств</a:t>
            </a:r>
          </a:p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по числу занимаемых комнат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37_UtkinAN.ROSSTAT\LuminanceHDR\Documents\ГРАФИКА\ИНФОГРАФИКА\ПРОЕКТЫ\Июнь 2023\ВПН!!!!!!\готовое\слайд 1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21102486"/>
              </p:ext>
            </p:extLst>
          </p:nvPr>
        </p:nvGraphicFramePr>
        <p:xfrm>
          <a:off x="4969123" y="2247051"/>
          <a:ext cx="8833361" cy="579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53099" y="2389676"/>
            <a:ext cx="9577064" cy="507831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9</a:t>
            </a:r>
            <a:r>
              <a:rPr lang="ru-RU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6</a:t>
            </a:r>
            <a:r>
              <a:rPr lang="en-US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1</a:t>
            </a:r>
            <a:r>
              <a:rPr lang="en-US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</a:p>
          <a:p>
            <a:pPr algn="ctr"/>
            <a:r>
              <a:rPr lang="ru-RU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жителей </a:t>
            </a:r>
          </a:p>
          <a:p>
            <a:pPr algn="ctr"/>
            <a:r>
              <a:rPr lang="ru-RU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Ивановской </a:t>
            </a:r>
          </a:p>
          <a:p>
            <a:pPr algn="ctr"/>
            <a:r>
              <a:rPr lang="ru-RU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области</a:t>
            </a:r>
            <a:endParaRPr lang="ru-RU" sz="48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8582"/>
            <a:ext cx="1829117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8817495"/>
            <a:ext cx="18291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Родились в России</a:t>
            </a:r>
          </a:p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от указавших место рождения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37_UtkinAN.ROSSTAT\LuminanceHDR\Documents\ГРАФИКА\ИНФОГРАФИКА\ПРОЕКТЫ\Июнь 2023\ВПН!!!!!!\готовое\слайд 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34056479"/>
              </p:ext>
            </p:extLst>
          </p:nvPr>
        </p:nvGraphicFramePr>
        <p:xfrm>
          <a:off x="1800771" y="2247051"/>
          <a:ext cx="8833361" cy="579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40931" y="2696815"/>
            <a:ext cx="6120680" cy="1938992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71</a:t>
            </a:r>
            <a:r>
              <a:rPr lang="en-US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3</a:t>
            </a:r>
            <a:r>
              <a:rPr lang="en-US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5067" y="5294327"/>
            <a:ext cx="6120680" cy="1938992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28</a:t>
            </a:r>
            <a:r>
              <a:rPr lang="en-US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7</a:t>
            </a:r>
            <a:r>
              <a:rPr lang="en-US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" y="608582"/>
            <a:ext cx="18288001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1251" y="1904727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ИЗ РОДИВШИХСЯ В РОССИИ</a:t>
            </a:r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37_UtkinAN.ROSSTAT\LuminanceHDR\Documents\ГРАФИКА\ИНФОГРАФИКА\ПРОЕКТЫ\Июнь 2023\ВПН!!!!!!\готовое\слайд 13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8327297"/>
              </p:ext>
            </p:extLst>
          </p:nvPr>
        </p:nvGraphicFramePr>
        <p:xfrm>
          <a:off x="4969123" y="2247051"/>
          <a:ext cx="8833361" cy="579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9083" y="3056855"/>
            <a:ext cx="9577064" cy="5539978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88</a:t>
            </a:r>
            <a:r>
              <a:rPr lang="en-US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6</a:t>
            </a:r>
            <a:r>
              <a:rPr lang="en-US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</a:p>
          <a:p>
            <a:pPr algn="ctr"/>
            <a:endParaRPr lang="en-US" sz="2500" b="1" spc="-300" dirty="0" smtClean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 algn="ctr"/>
            <a:r>
              <a:rPr lang="ru-RU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жителей </a:t>
            </a:r>
          </a:p>
          <a:p>
            <a:pPr algn="ctr"/>
            <a:r>
              <a:rPr lang="ru-RU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Ивановской  области</a:t>
            </a:r>
          </a:p>
          <a:p>
            <a:pPr algn="ctr"/>
            <a:r>
              <a:rPr lang="ru-RU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указали</a:t>
            </a:r>
            <a:endParaRPr lang="ru-RU" sz="48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08582"/>
            <a:ext cx="18291173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8817495"/>
            <a:ext cx="18291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СТАТУС УЧАСТИЯ В РАБОЧЕЙ СИЛЕ</a:t>
            </a:r>
          </a:p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СРЕДИ НАСЕЛЕНИЯ В ВОЗРАСТЕ 15 ЛЕТ И БОЛЕЕ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37_UtkinAN.ROSSTAT\LuminanceHDR\Documents\ГРАФИКА\ИНФОГРАФИКА\ПРОЕКТЫ\Июнь 2023\ВПН!!!!!!\готовое\слайд 1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06042596"/>
              </p:ext>
            </p:extLst>
          </p:nvPr>
        </p:nvGraphicFramePr>
        <p:xfrm>
          <a:off x="1224707" y="2336775"/>
          <a:ext cx="8833361" cy="579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08883" y="2768823"/>
            <a:ext cx="6120680" cy="1938992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56,</a:t>
            </a:r>
            <a:r>
              <a:rPr lang="ru-RU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3</a:t>
            </a:r>
            <a:r>
              <a:rPr lang="en-US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0891" y="5438343"/>
            <a:ext cx="6120680" cy="1938992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43,</a:t>
            </a:r>
            <a:r>
              <a:rPr lang="ru-RU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7</a:t>
            </a:r>
            <a:r>
              <a:rPr lang="en-US" sz="12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8582"/>
            <a:ext cx="1829117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3579" y="3056855"/>
            <a:ext cx="6048672" cy="282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РАБОЧАЯ</a:t>
            </a:r>
          </a:p>
          <a:p>
            <a:pPr>
              <a:lnSpc>
                <a:spcPct val="80000"/>
              </a:lnSpc>
            </a:pP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СИЛА </a:t>
            </a:r>
            <a:endParaRPr lang="en-US" sz="9600" b="1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>
              <a:lnSpc>
                <a:spcPct val="70000"/>
              </a:lnSpc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145587" y="5787811"/>
            <a:ext cx="6048672" cy="245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НЕ ВХОДЯЩИЕ</a:t>
            </a:r>
          </a:p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В СОСТАВ РАБОЧЕЙ СИЛЫ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>
              <a:lnSpc>
                <a:spcPct val="70000"/>
              </a:lnSpc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585747" y="2120751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ИЗ НИХ</a:t>
            </a:r>
            <a:r>
              <a:rPr lang="en-US" sz="4000" b="1" dirty="0" smtClean="0">
                <a:solidFill>
                  <a:schemeClr val="bg1"/>
                </a:solidFill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8817495"/>
            <a:ext cx="18291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СТАТУС УЧАСТИЯ В РАБОЧЕЙ СИЛЕ</a:t>
            </a:r>
          </a:p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СРЕДИ НАСЕЛЕНИЯ В ВОЗРАСТЕ 15 ЛЕТ И БОЛЕЕ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37_UtkinAN.ROSSTAT\LuminanceHDR\Documents\ГРАФИКА\ИНФОГРАФИКА\ПРОЕКТЫ\Июнь 2023\ВПН!!!!!!\готовое\слайд 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2"/>
          <p:cNvSpPr>
            <a:spLocks/>
          </p:cNvSpPr>
          <p:nvPr/>
        </p:nvSpPr>
        <p:spPr bwMode="auto">
          <a:xfrm>
            <a:off x="2376835" y="4810591"/>
            <a:ext cx="2729727" cy="2902059"/>
          </a:xfrm>
          <a:custGeom>
            <a:avLst/>
            <a:gdLst>
              <a:gd name="T0" fmla="*/ 744 w 1188"/>
              <a:gd name="T1" fmla="*/ 1187 h 1263"/>
              <a:gd name="T2" fmla="*/ 754 w 1188"/>
              <a:gd name="T3" fmla="*/ 1049 h 1263"/>
              <a:gd name="T4" fmla="*/ 830 w 1188"/>
              <a:gd name="T5" fmla="*/ 1009 h 1263"/>
              <a:gd name="T6" fmla="*/ 881 w 1188"/>
              <a:gd name="T7" fmla="*/ 1046 h 1263"/>
              <a:gd name="T8" fmla="*/ 1020 w 1188"/>
              <a:gd name="T9" fmla="*/ 1131 h 1263"/>
              <a:gd name="T10" fmla="*/ 1117 w 1188"/>
              <a:gd name="T11" fmla="*/ 1071 h 1263"/>
              <a:gd name="T12" fmla="*/ 1084 w 1188"/>
              <a:gd name="T13" fmla="*/ 956 h 1263"/>
              <a:gd name="T14" fmla="*/ 1079 w 1188"/>
              <a:gd name="T15" fmla="*/ 882 h 1263"/>
              <a:gd name="T16" fmla="*/ 1152 w 1188"/>
              <a:gd name="T17" fmla="*/ 796 h 1263"/>
              <a:gd name="T18" fmla="*/ 1184 w 1188"/>
              <a:gd name="T19" fmla="*/ 687 h 1263"/>
              <a:gd name="T20" fmla="*/ 1083 w 1188"/>
              <a:gd name="T21" fmla="*/ 565 h 1263"/>
              <a:gd name="T22" fmla="*/ 1002 w 1188"/>
              <a:gd name="T23" fmla="*/ 540 h 1263"/>
              <a:gd name="T24" fmla="*/ 1002 w 1188"/>
              <a:gd name="T25" fmla="*/ 457 h 1263"/>
              <a:gd name="T26" fmla="*/ 929 w 1188"/>
              <a:gd name="T27" fmla="*/ 388 h 1263"/>
              <a:gd name="T28" fmla="*/ 1023 w 1188"/>
              <a:gd name="T29" fmla="*/ 274 h 1263"/>
              <a:gd name="T30" fmla="*/ 1100 w 1188"/>
              <a:gd name="T31" fmla="*/ 146 h 1263"/>
              <a:gd name="T32" fmla="*/ 1082 w 1188"/>
              <a:gd name="T33" fmla="*/ 16 h 1263"/>
              <a:gd name="T34" fmla="*/ 1025 w 1188"/>
              <a:gd name="T35" fmla="*/ 19 h 1263"/>
              <a:gd name="T36" fmla="*/ 962 w 1188"/>
              <a:gd name="T37" fmla="*/ 16 h 1263"/>
              <a:gd name="T38" fmla="*/ 936 w 1188"/>
              <a:gd name="T39" fmla="*/ 24 h 1263"/>
              <a:gd name="T40" fmla="*/ 907 w 1188"/>
              <a:gd name="T41" fmla="*/ 45 h 1263"/>
              <a:gd name="T42" fmla="*/ 889 w 1188"/>
              <a:gd name="T43" fmla="*/ 67 h 1263"/>
              <a:gd name="T44" fmla="*/ 857 w 1188"/>
              <a:gd name="T45" fmla="*/ 76 h 1263"/>
              <a:gd name="T46" fmla="*/ 826 w 1188"/>
              <a:gd name="T47" fmla="*/ 103 h 1263"/>
              <a:gd name="T48" fmla="*/ 804 w 1188"/>
              <a:gd name="T49" fmla="*/ 107 h 1263"/>
              <a:gd name="T50" fmla="*/ 774 w 1188"/>
              <a:gd name="T51" fmla="*/ 105 h 1263"/>
              <a:gd name="T52" fmla="*/ 733 w 1188"/>
              <a:gd name="T53" fmla="*/ 104 h 1263"/>
              <a:gd name="T54" fmla="*/ 687 w 1188"/>
              <a:gd name="T55" fmla="*/ 99 h 1263"/>
              <a:gd name="T56" fmla="*/ 686 w 1188"/>
              <a:gd name="T57" fmla="*/ 142 h 1263"/>
              <a:gd name="T58" fmla="*/ 652 w 1188"/>
              <a:gd name="T59" fmla="*/ 223 h 1263"/>
              <a:gd name="T60" fmla="*/ 694 w 1188"/>
              <a:gd name="T61" fmla="*/ 299 h 1263"/>
              <a:gd name="T62" fmla="*/ 603 w 1188"/>
              <a:gd name="T63" fmla="*/ 309 h 1263"/>
              <a:gd name="T64" fmla="*/ 542 w 1188"/>
              <a:gd name="T65" fmla="*/ 347 h 1263"/>
              <a:gd name="T66" fmla="*/ 497 w 1188"/>
              <a:gd name="T67" fmla="*/ 371 h 1263"/>
              <a:gd name="T68" fmla="*/ 405 w 1188"/>
              <a:gd name="T69" fmla="*/ 350 h 1263"/>
              <a:gd name="T70" fmla="*/ 351 w 1188"/>
              <a:gd name="T71" fmla="*/ 410 h 1263"/>
              <a:gd name="T72" fmla="*/ 280 w 1188"/>
              <a:gd name="T73" fmla="*/ 480 h 1263"/>
              <a:gd name="T74" fmla="*/ 257 w 1188"/>
              <a:gd name="T75" fmla="*/ 572 h 1263"/>
              <a:gd name="T76" fmla="*/ 204 w 1188"/>
              <a:gd name="T77" fmla="*/ 676 h 1263"/>
              <a:gd name="T78" fmla="*/ 126 w 1188"/>
              <a:gd name="T79" fmla="*/ 779 h 1263"/>
              <a:gd name="T80" fmla="*/ 138 w 1188"/>
              <a:gd name="T81" fmla="*/ 876 h 1263"/>
              <a:gd name="T82" fmla="*/ 131 w 1188"/>
              <a:gd name="T83" fmla="*/ 948 h 1263"/>
              <a:gd name="T84" fmla="*/ 61 w 1188"/>
              <a:gd name="T85" fmla="*/ 921 h 1263"/>
              <a:gd name="T86" fmla="*/ 0 w 1188"/>
              <a:gd name="T87" fmla="*/ 1039 h 1263"/>
              <a:gd name="T88" fmla="*/ 3 w 1188"/>
              <a:gd name="T89" fmla="*/ 1117 h 1263"/>
              <a:gd name="T90" fmla="*/ 5 w 1188"/>
              <a:gd name="T91" fmla="*/ 1168 h 1263"/>
              <a:gd name="T92" fmla="*/ 37 w 1188"/>
              <a:gd name="T93" fmla="*/ 1172 h 1263"/>
              <a:gd name="T94" fmla="*/ 44 w 1188"/>
              <a:gd name="T95" fmla="*/ 1197 h 1263"/>
              <a:gd name="T96" fmla="*/ 69 w 1188"/>
              <a:gd name="T97" fmla="*/ 1233 h 1263"/>
              <a:gd name="T98" fmla="*/ 112 w 1188"/>
              <a:gd name="T99" fmla="*/ 1263 h 1263"/>
              <a:gd name="T100" fmla="*/ 159 w 1188"/>
              <a:gd name="T101" fmla="*/ 1257 h 1263"/>
              <a:gd name="T102" fmla="*/ 172 w 1188"/>
              <a:gd name="T103" fmla="*/ 1232 h 1263"/>
              <a:gd name="T104" fmla="*/ 192 w 1188"/>
              <a:gd name="T105" fmla="*/ 1201 h 1263"/>
              <a:gd name="T106" fmla="*/ 224 w 1188"/>
              <a:gd name="T107" fmla="*/ 1173 h 1263"/>
              <a:gd name="T108" fmla="*/ 257 w 1188"/>
              <a:gd name="T109" fmla="*/ 1135 h 1263"/>
              <a:gd name="T110" fmla="*/ 292 w 1188"/>
              <a:gd name="T111" fmla="*/ 1086 h 1263"/>
              <a:gd name="T112" fmla="*/ 386 w 1188"/>
              <a:gd name="T113" fmla="*/ 1083 h 1263"/>
              <a:gd name="T114" fmla="*/ 460 w 1188"/>
              <a:gd name="T115" fmla="*/ 1097 h 1263"/>
              <a:gd name="T116" fmla="*/ 513 w 1188"/>
              <a:gd name="T117" fmla="*/ 1119 h 1263"/>
              <a:gd name="T118" fmla="*/ 611 w 1188"/>
              <a:gd name="T119" fmla="*/ 1194 h 1263"/>
              <a:gd name="T120" fmla="*/ 659 w 1188"/>
              <a:gd name="T121" fmla="*/ 1199 h 1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8" h="1263">
                <a:moveTo>
                  <a:pt x="692" y="1206"/>
                </a:moveTo>
                <a:lnTo>
                  <a:pt x="694" y="1204"/>
                </a:lnTo>
                <a:lnTo>
                  <a:pt x="696" y="1200"/>
                </a:lnTo>
                <a:lnTo>
                  <a:pt x="701" y="1196"/>
                </a:lnTo>
                <a:lnTo>
                  <a:pt x="705" y="1192"/>
                </a:lnTo>
                <a:lnTo>
                  <a:pt x="710" y="1190"/>
                </a:lnTo>
                <a:lnTo>
                  <a:pt x="714" y="1188"/>
                </a:lnTo>
                <a:lnTo>
                  <a:pt x="717" y="1187"/>
                </a:lnTo>
                <a:lnTo>
                  <a:pt x="720" y="1187"/>
                </a:lnTo>
                <a:lnTo>
                  <a:pt x="722" y="1187"/>
                </a:lnTo>
                <a:lnTo>
                  <a:pt x="725" y="1190"/>
                </a:lnTo>
                <a:lnTo>
                  <a:pt x="728" y="1192"/>
                </a:lnTo>
                <a:lnTo>
                  <a:pt x="730" y="1193"/>
                </a:lnTo>
                <a:lnTo>
                  <a:pt x="732" y="1193"/>
                </a:lnTo>
                <a:lnTo>
                  <a:pt x="736" y="1191"/>
                </a:lnTo>
                <a:lnTo>
                  <a:pt x="739" y="1189"/>
                </a:lnTo>
                <a:lnTo>
                  <a:pt x="740" y="1187"/>
                </a:lnTo>
                <a:lnTo>
                  <a:pt x="744" y="1187"/>
                </a:lnTo>
                <a:lnTo>
                  <a:pt x="746" y="1186"/>
                </a:lnTo>
                <a:lnTo>
                  <a:pt x="747" y="1185"/>
                </a:lnTo>
                <a:lnTo>
                  <a:pt x="751" y="1184"/>
                </a:lnTo>
                <a:lnTo>
                  <a:pt x="757" y="1181"/>
                </a:lnTo>
                <a:lnTo>
                  <a:pt x="760" y="1179"/>
                </a:lnTo>
                <a:lnTo>
                  <a:pt x="764" y="1178"/>
                </a:lnTo>
                <a:lnTo>
                  <a:pt x="769" y="1184"/>
                </a:lnTo>
                <a:lnTo>
                  <a:pt x="769" y="1182"/>
                </a:lnTo>
                <a:lnTo>
                  <a:pt x="769" y="1175"/>
                </a:lnTo>
                <a:lnTo>
                  <a:pt x="763" y="1161"/>
                </a:lnTo>
                <a:lnTo>
                  <a:pt x="759" y="1152"/>
                </a:lnTo>
                <a:lnTo>
                  <a:pt x="755" y="1139"/>
                </a:lnTo>
                <a:lnTo>
                  <a:pt x="755" y="1115"/>
                </a:lnTo>
                <a:lnTo>
                  <a:pt x="757" y="1097"/>
                </a:lnTo>
                <a:lnTo>
                  <a:pt x="761" y="1070"/>
                </a:lnTo>
                <a:lnTo>
                  <a:pt x="756" y="1061"/>
                </a:lnTo>
                <a:lnTo>
                  <a:pt x="754" y="1053"/>
                </a:lnTo>
                <a:lnTo>
                  <a:pt x="754" y="1049"/>
                </a:lnTo>
                <a:lnTo>
                  <a:pt x="755" y="1044"/>
                </a:lnTo>
                <a:lnTo>
                  <a:pt x="757" y="1036"/>
                </a:lnTo>
                <a:lnTo>
                  <a:pt x="752" y="1027"/>
                </a:lnTo>
                <a:lnTo>
                  <a:pt x="752" y="1023"/>
                </a:lnTo>
                <a:lnTo>
                  <a:pt x="755" y="1022"/>
                </a:lnTo>
                <a:lnTo>
                  <a:pt x="763" y="1025"/>
                </a:lnTo>
                <a:lnTo>
                  <a:pt x="768" y="1024"/>
                </a:lnTo>
                <a:lnTo>
                  <a:pt x="772" y="1021"/>
                </a:lnTo>
                <a:lnTo>
                  <a:pt x="777" y="1019"/>
                </a:lnTo>
                <a:lnTo>
                  <a:pt x="781" y="1019"/>
                </a:lnTo>
                <a:lnTo>
                  <a:pt x="787" y="1016"/>
                </a:lnTo>
                <a:lnTo>
                  <a:pt x="792" y="1012"/>
                </a:lnTo>
                <a:lnTo>
                  <a:pt x="798" y="1008"/>
                </a:lnTo>
                <a:lnTo>
                  <a:pt x="806" y="1009"/>
                </a:lnTo>
                <a:lnTo>
                  <a:pt x="812" y="1012"/>
                </a:lnTo>
                <a:lnTo>
                  <a:pt x="821" y="1012"/>
                </a:lnTo>
                <a:lnTo>
                  <a:pt x="826" y="1010"/>
                </a:lnTo>
                <a:lnTo>
                  <a:pt x="830" y="1009"/>
                </a:lnTo>
                <a:lnTo>
                  <a:pt x="833" y="1009"/>
                </a:lnTo>
                <a:lnTo>
                  <a:pt x="835" y="1012"/>
                </a:lnTo>
                <a:lnTo>
                  <a:pt x="837" y="1016"/>
                </a:lnTo>
                <a:lnTo>
                  <a:pt x="841" y="1017"/>
                </a:lnTo>
                <a:lnTo>
                  <a:pt x="843" y="1012"/>
                </a:lnTo>
                <a:lnTo>
                  <a:pt x="845" y="1010"/>
                </a:lnTo>
                <a:lnTo>
                  <a:pt x="849" y="1008"/>
                </a:lnTo>
                <a:lnTo>
                  <a:pt x="855" y="1006"/>
                </a:lnTo>
                <a:lnTo>
                  <a:pt x="863" y="999"/>
                </a:lnTo>
                <a:lnTo>
                  <a:pt x="866" y="999"/>
                </a:lnTo>
                <a:lnTo>
                  <a:pt x="871" y="1001"/>
                </a:lnTo>
                <a:lnTo>
                  <a:pt x="874" y="1007"/>
                </a:lnTo>
                <a:lnTo>
                  <a:pt x="874" y="1013"/>
                </a:lnTo>
                <a:lnTo>
                  <a:pt x="868" y="1019"/>
                </a:lnTo>
                <a:lnTo>
                  <a:pt x="865" y="1026"/>
                </a:lnTo>
                <a:lnTo>
                  <a:pt x="866" y="1038"/>
                </a:lnTo>
                <a:lnTo>
                  <a:pt x="870" y="1043"/>
                </a:lnTo>
                <a:lnTo>
                  <a:pt x="881" y="1046"/>
                </a:lnTo>
                <a:lnTo>
                  <a:pt x="892" y="1047"/>
                </a:lnTo>
                <a:lnTo>
                  <a:pt x="902" y="1052"/>
                </a:lnTo>
                <a:lnTo>
                  <a:pt x="912" y="1050"/>
                </a:lnTo>
                <a:lnTo>
                  <a:pt x="917" y="1051"/>
                </a:lnTo>
                <a:lnTo>
                  <a:pt x="926" y="1054"/>
                </a:lnTo>
                <a:lnTo>
                  <a:pt x="943" y="1063"/>
                </a:lnTo>
                <a:lnTo>
                  <a:pt x="957" y="1066"/>
                </a:lnTo>
                <a:lnTo>
                  <a:pt x="968" y="1068"/>
                </a:lnTo>
                <a:lnTo>
                  <a:pt x="984" y="1072"/>
                </a:lnTo>
                <a:lnTo>
                  <a:pt x="992" y="1073"/>
                </a:lnTo>
                <a:lnTo>
                  <a:pt x="998" y="1071"/>
                </a:lnTo>
                <a:lnTo>
                  <a:pt x="1000" y="1072"/>
                </a:lnTo>
                <a:lnTo>
                  <a:pt x="1002" y="1073"/>
                </a:lnTo>
                <a:lnTo>
                  <a:pt x="1003" y="1083"/>
                </a:lnTo>
                <a:lnTo>
                  <a:pt x="1005" y="1094"/>
                </a:lnTo>
                <a:lnTo>
                  <a:pt x="1018" y="1117"/>
                </a:lnTo>
                <a:lnTo>
                  <a:pt x="1019" y="1125"/>
                </a:lnTo>
                <a:lnTo>
                  <a:pt x="1020" y="1131"/>
                </a:lnTo>
                <a:lnTo>
                  <a:pt x="1021" y="1133"/>
                </a:lnTo>
                <a:lnTo>
                  <a:pt x="1024" y="1133"/>
                </a:lnTo>
                <a:lnTo>
                  <a:pt x="1027" y="1132"/>
                </a:lnTo>
                <a:lnTo>
                  <a:pt x="1029" y="1128"/>
                </a:lnTo>
                <a:lnTo>
                  <a:pt x="1033" y="1114"/>
                </a:lnTo>
                <a:lnTo>
                  <a:pt x="1037" y="1109"/>
                </a:lnTo>
                <a:lnTo>
                  <a:pt x="1047" y="1106"/>
                </a:lnTo>
                <a:lnTo>
                  <a:pt x="1059" y="1104"/>
                </a:lnTo>
                <a:lnTo>
                  <a:pt x="1070" y="1105"/>
                </a:lnTo>
                <a:lnTo>
                  <a:pt x="1081" y="1110"/>
                </a:lnTo>
                <a:lnTo>
                  <a:pt x="1094" y="1112"/>
                </a:lnTo>
                <a:lnTo>
                  <a:pt x="1101" y="1114"/>
                </a:lnTo>
                <a:lnTo>
                  <a:pt x="1105" y="1115"/>
                </a:lnTo>
                <a:lnTo>
                  <a:pt x="1108" y="1114"/>
                </a:lnTo>
                <a:lnTo>
                  <a:pt x="1109" y="1111"/>
                </a:lnTo>
                <a:lnTo>
                  <a:pt x="1113" y="1099"/>
                </a:lnTo>
                <a:lnTo>
                  <a:pt x="1115" y="1085"/>
                </a:lnTo>
                <a:lnTo>
                  <a:pt x="1117" y="1071"/>
                </a:lnTo>
                <a:lnTo>
                  <a:pt x="1120" y="1065"/>
                </a:lnTo>
                <a:lnTo>
                  <a:pt x="1124" y="1062"/>
                </a:lnTo>
                <a:lnTo>
                  <a:pt x="1128" y="1061"/>
                </a:lnTo>
                <a:lnTo>
                  <a:pt x="1125" y="1049"/>
                </a:lnTo>
                <a:lnTo>
                  <a:pt x="1122" y="1038"/>
                </a:lnTo>
                <a:lnTo>
                  <a:pt x="1119" y="1028"/>
                </a:lnTo>
                <a:lnTo>
                  <a:pt x="1111" y="1020"/>
                </a:lnTo>
                <a:lnTo>
                  <a:pt x="1106" y="1015"/>
                </a:lnTo>
                <a:lnTo>
                  <a:pt x="1104" y="1011"/>
                </a:lnTo>
                <a:lnTo>
                  <a:pt x="1102" y="1006"/>
                </a:lnTo>
                <a:lnTo>
                  <a:pt x="1098" y="1000"/>
                </a:lnTo>
                <a:lnTo>
                  <a:pt x="1098" y="994"/>
                </a:lnTo>
                <a:lnTo>
                  <a:pt x="1097" y="987"/>
                </a:lnTo>
                <a:lnTo>
                  <a:pt x="1093" y="983"/>
                </a:lnTo>
                <a:lnTo>
                  <a:pt x="1083" y="977"/>
                </a:lnTo>
                <a:lnTo>
                  <a:pt x="1082" y="974"/>
                </a:lnTo>
                <a:lnTo>
                  <a:pt x="1081" y="970"/>
                </a:lnTo>
                <a:lnTo>
                  <a:pt x="1084" y="956"/>
                </a:lnTo>
                <a:lnTo>
                  <a:pt x="1083" y="954"/>
                </a:lnTo>
                <a:lnTo>
                  <a:pt x="1081" y="952"/>
                </a:lnTo>
                <a:lnTo>
                  <a:pt x="1078" y="950"/>
                </a:lnTo>
                <a:lnTo>
                  <a:pt x="1072" y="947"/>
                </a:lnTo>
                <a:lnTo>
                  <a:pt x="1070" y="944"/>
                </a:lnTo>
                <a:lnTo>
                  <a:pt x="1069" y="937"/>
                </a:lnTo>
                <a:lnTo>
                  <a:pt x="1070" y="934"/>
                </a:lnTo>
                <a:lnTo>
                  <a:pt x="1072" y="927"/>
                </a:lnTo>
                <a:lnTo>
                  <a:pt x="1072" y="923"/>
                </a:lnTo>
                <a:lnTo>
                  <a:pt x="1073" y="916"/>
                </a:lnTo>
                <a:lnTo>
                  <a:pt x="1073" y="908"/>
                </a:lnTo>
                <a:lnTo>
                  <a:pt x="1071" y="904"/>
                </a:lnTo>
                <a:lnTo>
                  <a:pt x="1069" y="898"/>
                </a:lnTo>
                <a:lnTo>
                  <a:pt x="1065" y="891"/>
                </a:lnTo>
                <a:lnTo>
                  <a:pt x="1064" y="887"/>
                </a:lnTo>
                <a:lnTo>
                  <a:pt x="1067" y="883"/>
                </a:lnTo>
                <a:lnTo>
                  <a:pt x="1072" y="883"/>
                </a:lnTo>
                <a:lnTo>
                  <a:pt x="1079" y="882"/>
                </a:lnTo>
                <a:lnTo>
                  <a:pt x="1085" y="882"/>
                </a:lnTo>
                <a:lnTo>
                  <a:pt x="1089" y="880"/>
                </a:lnTo>
                <a:lnTo>
                  <a:pt x="1093" y="876"/>
                </a:lnTo>
                <a:lnTo>
                  <a:pt x="1095" y="874"/>
                </a:lnTo>
                <a:lnTo>
                  <a:pt x="1096" y="870"/>
                </a:lnTo>
                <a:lnTo>
                  <a:pt x="1101" y="843"/>
                </a:lnTo>
                <a:lnTo>
                  <a:pt x="1102" y="836"/>
                </a:lnTo>
                <a:lnTo>
                  <a:pt x="1105" y="832"/>
                </a:lnTo>
                <a:lnTo>
                  <a:pt x="1116" y="824"/>
                </a:lnTo>
                <a:lnTo>
                  <a:pt x="1129" y="819"/>
                </a:lnTo>
                <a:lnTo>
                  <a:pt x="1133" y="815"/>
                </a:lnTo>
                <a:lnTo>
                  <a:pt x="1136" y="806"/>
                </a:lnTo>
                <a:lnTo>
                  <a:pt x="1137" y="799"/>
                </a:lnTo>
                <a:lnTo>
                  <a:pt x="1138" y="796"/>
                </a:lnTo>
                <a:lnTo>
                  <a:pt x="1139" y="795"/>
                </a:lnTo>
                <a:lnTo>
                  <a:pt x="1141" y="796"/>
                </a:lnTo>
                <a:lnTo>
                  <a:pt x="1146" y="798"/>
                </a:lnTo>
                <a:lnTo>
                  <a:pt x="1152" y="796"/>
                </a:lnTo>
                <a:lnTo>
                  <a:pt x="1168" y="785"/>
                </a:lnTo>
                <a:lnTo>
                  <a:pt x="1173" y="785"/>
                </a:lnTo>
                <a:lnTo>
                  <a:pt x="1177" y="785"/>
                </a:lnTo>
                <a:lnTo>
                  <a:pt x="1178" y="785"/>
                </a:lnTo>
                <a:lnTo>
                  <a:pt x="1179" y="785"/>
                </a:lnTo>
                <a:lnTo>
                  <a:pt x="1178" y="783"/>
                </a:lnTo>
                <a:lnTo>
                  <a:pt x="1179" y="780"/>
                </a:lnTo>
                <a:lnTo>
                  <a:pt x="1180" y="774"/>
                </a:lnTo>
                <a:lnTo>
                  <a:pt x="1180" y="767"/>
                </a:lnTo>
                <a:lnTo>
                  <a:pt x="1177" y="759"/>
                </a:lnTo>
                <a:lnTo>
                  <a:pt x="1177" y="750"/>
                </a:lnTo>
                <a:lnTo>
                  <a:pt x="1179" y="733"/>
                </a:lnTo>
                <a:lnTo>
                  <a:pt x="1184" y="726"/>
                </a:lnTo>
                <a:lnTo>
                  <a:pt x="1187" y="719"/>
                </a:lnTo>
                <a:lnTo>
                  <a:pt x="1188" y="715"/>
                </a:lnTo>
                <a:lnTo>
                  <a:pt x="1186" y="708"/>
                </a:lnTo>
                <a:lnTo>
                  <a:pt x="1184" y="698"/>
                </a:lnTo>
                <a:lnTo>
                  <a:pt x="1184" y="687"/>
                </a:lnTo>
                <a:lnTo>
                  <a:pt x="1183" y="678"/>
                </a:lnTo>
                <a:lnTo>
                  <a:pt x="1177" y="668"/>
                </a:lnTo>
                <a:lnTo>
                  <a:pt x="1166" y="661"/>
                </a:lnTo>
                <a:lnTo>
                  <a:pt x="1161" y="656"/>
                </a:lnTo>
                <a:lnTo>
                  <a:pt x="1156" y="650"/>
                </a:lnTo>
                <a:lnTo>
                  <a:pt x="1149" y="637"/>
                </a:lnTo>
                <a:lnTo>
                  <a:pt x="1137" y="595"/>
                </a:lnTo>
                <a:lnTo>
                  <a:pt x="1134" y="584"/>
                </a:lnTo>
                <a:lnTo>
                  <a:pt x="1129" y="571"/>
                </a:lnTo>
                <a:lnTo>
                  <a:pt x="1128" y="568"/>
                </a:lnTo>
                <a:lnTo>
                  <a:pt x="1125" y="566"/>
                </a:lnTo>
                <a:lnTo>
                  <a:pt x="1122" y="565"/>
                </a:lnTo>
                <a:lnTo>
                  <a:pt x="1118" y="566"/>
                </a:lnTo>
                <a:lnTo>
                  <a:pt x="1110" y="571"/>
                </a:lnTo>
                <a:lnTo>
                  <a:pt x="1106" y="572"/>
                </a:lnTo>
                <a:lnTo>
                  <a:pt x="1103" y="572"/>
                </a:lnTo>
                <a:lnTo>
                  <a:pt x="1091" y="570"/>
                </a:lnTo>
                <a:lnTo>
                  <a:pt x="1083" y="565"/>
                </a:lnTo>
                <a:lnTo>
                  <a:pt x="1077" y="562"/>
                </a:lnTo>
                <a:lnTo>
                  <a:pt x="1073" y="561"/>
                </a:lnTo>
                <a:lnTo>
                  <a:pt x="1065" y="561"/>
                </a:lnTo>
                <a:lnTo>
                  <a:pt x="1051" y="562"/>
                </a:lnTo>
                <a:lnTo>
                  <a:pt x="1039" y="564"/>
                </a:lnTo>
                <a:lnTo>
                  <a:pt x="1027" y="563"/>
                </a:lnTo>
                <a:lnTo>
                  <a:pt x="1015" y="562"/>
                </a:lnTo>
                <a:lnTo>
                  <a:pt x="1008" y="561"/>
                </a:lnTo>
                <a:lnTo>
                  <a:pt x="1001" y="559"/>
                </a:lnTo>
                <a:lnTo>
                  <a:pt x="994" y="556"/>
                </a:lnTo>
                <a:lnTo>
                  <a:pt x="992" y="553"/>
                </a:lnTo>
                <a:lnTo>
                  <a:pt x="990" y="549"/>
                </a:lnTo>
                <a:lnTo>
                  <a:pt x="990" y="546"/>
                </a:lnTo>
                <a:lnTo>
                  <a:pt x="992" y="545"/>
                </a:lnTo>
                <a:lnTo>
                  <a:pt x="993" y="544"/>
                </a:lnTo>
                <a:lnTo>
                  <a:pt x="995" y="543"/>
                </a:lnTo>
                <a:lnTo>
                  <a:pt x="999" y="542"/>
                </a:lnTo>
                <a:lnTo>
                  <a:pt x="1002" y="540"/>
                </a:lnTo>
                <a:lnTo>
                  <a:pt x="1005" y="537"/>
                </a:lnTo>
                <a:lnTo>
                  <a:pt x="1007" y="532"/>
                </a:lnTo>
                <a:lnTo>
                  <a:pt x="1008" y="529"/>
                </a:lnTo>
                <a:lnTo>
                  <a:pt x="1011" y="526"/>
                </a:lnTo>
                <a:lnTo>
                  <a:pt x="1013" y="526"/>
                </a:lnTo>
                <a:lnTo>
                  <a:pt x="1018" y="525"/>
                </a:lnTo>
                <a:lnTo>
                  <a:pt x="1020" y="522"/>
                </a:lnTo>
                <a:lnTo>
                  <a:pt x="1018" y="517"/>
                </a:lnTo>
                <a:lnTo>
                  <a:pt x="1015" y="510"/>
                </a:lnTo>
                <a:lnTo>
                  <a:pt x="1014" y="505"/>
                </a:lnTo>
                <a:lnTo>
                  <a:pt x="1015" y="500"/>
                </a:lnTo>
                <a:lnTo>
                  <a:pt x="1016" y="495"/>
                </a:lnTo>
                <a:lnTo>
                  <a:pt x="1020" y="488"/>
                </a:lnTo>
                <a:lnTo>
                  <a:pt x="1021" y="483"/>
                </a:lnTo>
                <a:lnTo>
                  <a:pt x="1019" y="478"/>
                </a:lnTo>
                <a:lnTo>
                  <a:pt x="1017" y="474"/>
                </a:lnTo>
                <a:lnTo>
                  <a:pt x="1010" y="465"/>
                </a:lnTo>
                <a:lnTo>
                  <a:pt x="1002" y="457"/>
                </a:lnTo>
                <a:lnTo>
                  <a:pt x="994" y="449"/>
                </a:lnTo>
                <a:lnTo>
                  <a:pt x="987" y="446"/>
                </a:lnTo>
                <a:lnTo>
                  <a:pt x="982" y="444"/>
                </a:lnTo>
                <a:lnTo>
                  <a:pt x="969" y="444"/>
                </a:lnTo>
                <a:lnTo>
                  <a:pt x="962" y="443"/>
                </a:lnTo>
                <a:lnTo>
                  <a:pt x="954" y="437"/>
                </a:lnTo>
                <a:lnTo>
                  <a:pt x="948" y="435"/>
                </a:lnTo>
                <a:lnTo>
                  <a:pt x="943" y="433"/>
                </a:lnTo>
                <a:lnTo>
                  <a:pt x="940" y="429"/>
                </a:lnTo>
                <a:lnTo>
                  <a:pt x="937" y="426"/>
                </a:lnTo>
                <a:lnTo>
                  <a:pt x="932" y="425"/>
                </a:lnTo>
                <a:lnTo>
                  <a:pt x="930" y="424"/>
                </a:lnTo>
                <a:lnTo>
                  <a:pt x="929" y="422"/>
                </a:lnTo>
                <a:lnTo>
                  <a:pt x="928" y="419"/>
                </a:lnTo>
                <a:lnTo>
                  <a:pt x="929" y="416"/>
                </a:lnTo>
                <a:lnTo>
                  <a:pt x="931" y="406"/>
                </a:lnTo>
                <a:lnTo>
                  <a:pt x="931" y="397"/>
                </a:lnTo>
                <a:lnTo>
                  <a:pt x="929" y="388"/>
                </a:lnTo>
                <a:lnTo>
                  <a:pt x="929" y="384"/>
                </a:lnTo>
                <a:lnTo>
                  <a:pt x="931" y="380"/>
                </a:lnTo>
                <a:lnTo>
                  <a:pt x="932" y="377"/>
                </a:lnTo>
                <a:lnTo>
                  <a:pt x="932" y="372"/>
                </a:lnTo>
                <a:lnTo>
                  <a:pt x="931" y="371"/>
                </a:lnTo>
                <a:lnTo>
                  <a:pt x="930" y="368"/>
                </a:lnTo>
                <a:lnTo>
                  <a:pt x="933" y="359"/>
                </a:lnTo>
                <a:lnTo>
                  <a:pt x="936" y="349"/>
                </a:lnTo>
                <a:lnTo>
                  <a:pt x="940" y="339"/>
                </a:lnTo>
                <a:lnTo>
                  <a:pt x="943" y="336"/>
                </a:lnTo>
                <a:lnTo>
                  <a:pt x="964" y="326"/>
                </a:lnTo>
                <a:lnTo>
                  <a:pt x="978" y="317"/>
                </a:lnTo>
                <a:lnTo>
                  <a:pt x="986" y="314"/>
                </a:lnTo>
                <a:lnTo>
                  <a:pt x="995" y="305"/>
                </a:lnTo>
                <a:lnTo>
                  <a:pt x="1013" y="295"/>
                </a:lnTo>
                <a:lnTo>
                  <a:pt x="1016" y="292"/>
                </a:lnTo>
                <a:lnTo>
                  <a:pt x="1020" y="283"/>
                </a:lnTo>
                <a:lnTo>
                  <a:pt x="1023" y="274"/>
                </a:lnTo>
                <a:lnTo>
                  <a:pt x="1040" y="256"/>
                </a:lnTo>
                <a:lnTo>
                  <a:pt x="1048" y="248"/>
                </a:lnTo>
                <a:lnTo>
                  <a:pt x="1054" y="245"/>
                </a:lnTo>
                <a:lnTo>
                  <a:pt x="1057" y="241"/>
                </a:lnTo>
                <a:lnTo>
                  <a:pt x="1057" y="235"/>
                </a:lnTo>
                <a:lnTo>
                  <a:pt x="1058" y="231"/>
                </a:lnTo>
                <a:lnTo>
                  <a:pt x="1062" y="228"/>
                </a:lnTo>
                <a:lnTo>
                  <a:pt x="1068" y="223"/>
                </a:lnTo>
                <a:lnTo>
                  <a:pt x="1079" y="221"/>
                </a:lnTo>
                <a:lnTo>
                  <a:pt x="1086" y="218"/>
                </a:lnTo>
                <a:lnTo>
                  <a:pt x="1091" y="213"/>
                </a:lnTo>
                <a:lnTo>
                  <a:pt x="1093" y="205"/>
                </a:lnTo>
                <a:lnTo>
                  <a:pt x="1091" y="192"/>
                </a:lnTo>
                <a:lnTo>
                  <a:pt x="1091" y="184"/>
                </a:lnTo>
                <a:lnTo>
                  <a:pt x="1097" y="174"/>
                </a:lnTo>
                <a:lnTo>
                  <a:pt x="1099" y="163"/>
                </a:lnTo>
                <a:lnTo>
                  <a:pt x="1101" y="153"/>
                </a:lnTo>
                <a:lnTo>
                  <a:pt x="1100" y="146"/>
                </a:lnTo>
                <a:lnTo>
                  <a:pt x="1089" y="137"/>
                </a:lnTo>
                <a:lnTo>
                  <a:pt x="1086" y="127"/>
                </a:lnTo>
                <a:lnTo>
                  <a:pt x="1092" y="119"/>
                </a:lnTo>
                <a:lnTo>
                  <a:pt x="1103" y="115"/>
                </a:lnTo>
                <a:lnTo>
                  <a:pt x="1108" y="111"/>
                </a:lnTo>
                <a:lnTo>
                  <a:pt x="1112" y="102"/>
                </a:lnTo>
                <a:lnTo>
                  <a:pt x="1106" y="82"/>
                </a:lnTo>
                <a:lnTo>
                  <a:pt x="1097" y="73"/>
                </a:lnTo>
                <a:lnTo>
                  <a:pt x="1090" y="59"/>
                </a:lnTo>
                <a:lnTo>
                  <a:pt x="1093" y="47"/>
                </a:lnTo>
                <a:lnTo>
                  <a:pt x="1097" y="41"/>
                </a:lnTo>
                <a:lnTo>
                  <a:pt x="1096" y="31"/>
                </a:lnTo>
                <a:lnTo>
                  <a:pt x="1095" y="25"/>
                </a:lnTo>
                <a:lnTo>
                  <a:pt x="1092" y="21"/>
                </a:lnTo>
                <a:lnTo>
                  <a:pt x="1092" y="18"/>
                </a:lnTo>
                <a:lnTo>
                  <a:pt x="1087" y="16"/>
                </a:lnTo>
                <a:lnTo>
                  <a:pt x="1083" y="16"/>
                </a:lnTo>
                <a:lnTo>
                  <a:pt x="1082" y="16"/>
                </a:lnTo>
                <a:lnTo>
                  <a:pt x="1077" y="20"/>
                </a:lnTo>
                <a:lnTo>
                  <a:pt x="1074" y="22"/>
                </a:lnTo>
                <a:lnTo>
                  <a:pt x="1071" y="24"/>
                </a:lnTo>
                <a:lnTo>
                  <a:pt x="1068" y="28"/>
                </a:lnTo>
                <a:lnTo>
                  <a:pt x="1063" y="30"/>
                </a:lnTo>
                <a:lnTo>
                  <a:pt x="1057" y="28"/>
                </a:lnTo>
                <a:lnTo>
                  <a:pt x="1053" y="30"/>
                </a:lnTo>
                <a:lnTo>
                  <a:pt x="1049" y="35"/>
                </a:lnTo>
                <a:lnTo>
                  <a:pt x="1041" y="39"/>
                </a:lnTo>
                <a:lnTo>
                  <a:pt x="1034" y="38"/>
                </a:lnTo>
                <a:lnTo>
                  <a:pt x="1028" y="35"/>
                </a:lnTo>
                <a:lnTo>
                  <a:pt x="1027" y="29"/>
                </a:lnTo>
                <a:lnTo>
                  <a:pt x="1030" y="26"/>
                </a:lnTo>
                <a:lnTo>
                  <a:pt x="1033" y="25"/>
                </a:lnTo>
                <a:lnTo>
                  <a:pt x="1034" y="21"/>
                </a:lnTo>
                <a:lnTo>
                  <a:pt x="1031" y="17"/>
                </a:lnTo>
                <a:lnTo>
                  <a:pt x="1027" y="17"/>
                </a:lnTo>
                <a:lnTo>
                  <a:pt x="1025" y="19"/>
                </a:lnTo>
                <a:lnTo>
                  <a:pt x="1021" y="17"/>
                </a:lnTo>
                <a:lnTo>
                  <a:pt x="1020" y="18"/>
                </a:lnTo>
                <a:lnTo>
                  <a:pt x="1018" y="18"/>
                </a:lnTo>
                <a:lnTo>
                  <a:pt x="1014" y="20"/>
                </a:lnTo>
                <a:lnTo>
                  <a:pt x="1011" y="22"/>
                </a:lnTo>
                <a:lnTo>
                  <a:pt x="1006" y="22"/>
                </a:lnTo>
                <a:lnTo>
                  <a:pt x="1004" y="22"/>
                </a:lnTo>
                <a:lnTo>
                  <a:pt x="1000" y="19"/>
                </a:lnTo>
                <a:lnTo>
                  <a:pt x="992" y="17"/>
                </a:lnTo>
                <a:lnTo>
                  <a:pt x="987" y="18"/>
                </a:lnTo>
                <a:lnTo>
                  <a:pt x="986" y="22"/>
                </a:lnTo>
                <a:lnTo>
                  <a:pt x="984" y="25"/>
                </a:lnTo>
                <a:lnTo>
                  <a:pt x="981" y="27"/>
                </a:lnTo>
                <a:lnTo>
                  <a:pt x="979" y="27"/>
                </a:lnTo>
                <a:lnTo>
                  <a:pt x="976" y="24"/>
                </a:lnTo>
                <a:lnTo>
                  <a:pt x="970" y="19"/>
                </a:lnTo>
                <a:lnTo>
                  <a:pt x="968" y="14"/>
                </a:lnTo>
                <a:lnTo>
                  <a:pt x="962" y="16"/>
                </a:lnTo>
                <a:lnTo>
                  <a:pt x="960" y="12"/>
                </a:lnTo>
                <a:lnTo>
                  <a:pt x="957" y="5"/>
                </a:lnTo>
                <a:lnTo>
                  <a:pt x="954" y="1"/>
                </a:lnTo>
                <a:lnTo>
                  <a:pt x="950" y="0"/>
                </a:lnTo>
                <a:lnTo>
                  <a:pt x="948" y="0"/>
                </a:lnTo>
                <a:lnTo>
                  <a:pt x="947" y="1"/>
                </a:lnTo>
                <a:lnTo>
                  <a:pt x="946" y="1"/>
                </a:lnTo>
                <a:lnTo>
                  <a:pt x="943" y="1"/>
                </a:lnTo>
                <a:lnTo>
                  <a:pt x="941" y="2"/>
                </a:lnTo>
                <a:lnTo>
                  <a:pt x="940" y="4"/>
                </a:lnTo>
                <a:lnTo>
                  <a:pt x="941" y="8"/>
                </a:lnTo>
                <a:lnTo>
                  <a:pt x="942" y="14"/>
                </a:lnTo>
                <a:lnTo>
                  <a:pt x="942" y="15"/>
                </a:lnTo>
                <a:lnTo>
                  <a:pt x="940" y="19"/>
                </a:lnTo>
                <a:lnTo>
                  <a:pt x="940" y="20"/>
                </a:lnTo>
                <a:lnTo>
                  <a:pt x="939" y="22"/>
                </a:lnTo>
                <a:lnTo>
                  <a:pt x="938" y="23"/>
                </a:lnTo>
                <a:lnTo>
                  <a:pt x="936" y="24"/>
                </a:lnTo>
                <a:lnTo>
                  <a:pt x="934" y="24"/>
                </a:lnTo>
                <a:lnTo>
                  <a:pt x="931" y="24"/>
                </a:lnTo>
                <a:lnTo>
                  <a:pt x="929" y="25"/>
                </a:lnTo>
                <a:lnTo>
                  <a:pt x="929" y="27"/>
                </a:lnTo>
                <a:lnTo>
                  <a:pt x="929" y="32"/>
                </a:lnTo>
                <a:lnTo>
                  <a:pt x="935" y="38"/>
                </a:lnTo>
                <a:lnTo>
                  <a:pt x="935" y="39"/>
                </a:lnTo>
                <a:lnTo>
                  <a:pt x="934" y="41"/>
                </a:lnTo>
                <a:lnTo>
                  <a:pt x="933" y="43"/>
                </a:lnTo>
                <a:lnTo>
                  <a:pt x="932" y="44"/>
                </a:lnTo>
                <a:lnTo>
                  <a:pt x="931" y="44"/>
                </a:lnTo>
                <a:lnTo>
                  <a:pt x="927" y="42"/>
                </a:lnTo>
                <a:lnTo>
                  <a:pt x="922" y="40"/>
                </a:lnTo>
                <a:lnTo>
                  <a:pt x="920" y="41"/>
                </a:lnTo>
                <a:lnTo>
                  <a:pt x="918" y="42"/>
                </a:lnTo>
                <a:lnTo>
                  <a:pt x="914" y="43"/>
                </a:lnTo>
                <a:lnTo>
                  <a:pt x="909" y="43"/>
                </a:lnTo>
                <a:lnTo>
                  <a:pt x="907" y="45"/>
                </a:lnTo>
                <a:lnTo>
                  <a:pt x="904" y="47"/>
                </a:lnTo>
                <a:lnTo>
                  <a:pt x="901" y="48"/>
                </a:lnTo>
                <a:lnTo>
                  <a:pt x="898" y="49"/>
                </a:lnTo>
                <a:lnTo>
                  <a:pt x="896" y="51"/>
                </a:lnTo>
                <a:lnTo>
                  <a:pt x="896" y="53"/>
                </a:lnTo>
                <a:lnTo>
                  <a:pt x="898" y="56"/>
                </a:lnTo>
                <a:lnTo>
                  <a:pt x="902" y="58"/>
                </a:lnTo>
                <a:lnTo>
                  <a:pt x="904" y="59"/>
                </a:lnTo>
                <a:lnTo>
                  <a:pt x="905" y="61"/>
                </a:lnTo>
                <a:lnTo>
                  <a:pt x="904" y="62"/>
                </a:lnTo>
                <a:lnTo>
                  <a:pt x="901" y="64"/>
                </a:lnTo>
                <a:lnTo>
                  <a:pt x="898" y="65"/>
                </a:lnTo>
                <a:lnTo>
                  <a:pt x="895" y="63"/>
                </a:lnTo>
                <a:lnTo>
                  <a:pt x="893" y="62"/>
                </a:lnTo>
                <a:lnTo>
                  <a:pt x="891" y="62"/>
                </a:lnTo>
                <a:lnTo>
                  <a:pt x="889" y="63"/>
                </a:lnTo>
                <a:lnTo>
                  <a:pt x="889" y="65"/>
                </a:lnTo>
                <a:lnTo>
                  <a:pt x="889" y="67"/>
                </a:lnTo>
                <a:lnTo>
                  <a:pt x="890" y="70"/>
                </a:lnTo>
                <a:lnTo>
                  <a:pt x="888" y="72"/>
                </a:lnTo>
                <a:lnTo>
                  <a:pt x="887" y="72"/>
                </a:lnTo>
                <a:lnTo>
                  <a:pt x="884" y="72"/>
                </a:lnTo>
                <a:lnTo>
                  <a:pt x="882" y="70"/>
                </a:lnTo>
                <a:lnTo>
                  <a:pt x="881" y="69"/>
                </a:lnTo>
                <a:lnTo>
                  <a:pt x="879" y="70"/>
                </a:lnTo>
                <a:lnTo>
                  <a:pt x="878" y="72"/>
                </a:lnTo>
                <a:lnTo>
                  <a:pt x="877" y="73"/>
                </a:lnTo>
                <a:lnTo>
                  <a:pt x="875" y="75"/>
                </a:lnTo>
                <a:lnTo>
                  <a:pt x="868" y="73"/>
                </a:lnTo>
                <a:lnTo>
                  <a:pt x="866" y="74"/>
                </a:lnTo>
                <a:lnTo>
                  <a:pt x="864" y="75"/>
                </a:lnTo>
                <a:lnTo>
                  <a:pt x="863" y="76"/>
                </a:lnTo>
                <a:lnTo>
                  <a:pt x="861" y="78"/>
                </a:lnTo>
                <a:lnTo>
                  <a:pt x="860" y="78"/>
                </a:lnTo>
                <a:lnTo>
                  <a:pt x="858" y="77"/>
                </a:lnTo>
                <a:lnTo>
                  <a:pt x="857" y="76"/>
                </a:lnTo>
                <a:lnTo>
                  <a:pt x="856" y="76"/>
                </a:lnTo>
                <a:lnTo>
                  <a:pt x="851" y="79"/>
                </a:lnTo>
                <a:lnTo>
                  <a:pt x="849" y="80"/>
                </a:lnTo>
                <a:lnTo>
                  <a:pt x="842" y="83"/>
                </a:lnTo>
                <a:lnTo>
                  <a:pt x="840" y="85"/>
                </a:lnTo>
                <a:lnTo>
                  <a:pt x="840" y="87"/>
                </a:lnTo>
                <a:lnTo>
                  <a:pt x="843" y="89"/>
                </a:lnTo>
                <a:lnTo>
                  <a:pt x="843" y="91"/>
                </a:lnTo>
                <a:lnTo>
                  <a:pt x="843" y="92"/>
                </a:lnTo>
                <a:lnTo>
                  <a:pt x="842" y="92"/>
                </a:lnTo>
                <a:lnTo>
                  <a:pt x="838" y="92"/>
                </a:lnTo>
                <a:lnTo>
                  <a:pt x="837" y="93"/>
                </a:lnTo>
                <a:lnTo>
                  <a:pt x="837" y="94"/>
                </a:lnTo>
                <a:lnTo>
                  <a:pt x="834" y="94"/>
                </a:lnTo>
                <a:lnTo>
                  <a:pt x="832" y="96"/>
                </a:lnTo>
                <a:lnTo>
                  <a:pt x="830" y="98"/>
                </a:lnTo>
                <a:lnTo>
                  <a:pt x="827" y="101"/>
                </a:lnTo>
                <a:lnTo>
                  <a:pt x="826" y="103"/>
                </a:lnTo>
                <a:lnTo>
                  <a:pt x="825" y="105"/>
                </a:lnTo>
                <a:lnTo>
                  <a:pt x="824" y="105"/>
                </a:lnTo>
                <a:lnTo>
                  <a:pt x="822" y="102"/>
                </a:lnTo>
                <a:lnTo>
                  <a:pt x="820" y="101"/>
                </a:lnTo>
                <a:lnTo>
                  <a:pt x="818" y="101"/>
                </a:lnTo>
                <a:lnTo>
                  <a:pt x="817" y="102"/>
                </a:lnTo>
                <a:lnTo>
                  <a:pt x="816" y="103"/>
                </a:lnTo>
                <a:lnTo>
                  <a:pt x="814" y="104"/>
                </a:lnTo>
                <a:lnTo>
                  <a:pt x="812" y="106"/>
                </a:lnTo>
                <a:lnTo>
                  <a:pt x="811" y="107"/>
                </a:lnTo>
                <a:lnTo>
                  <a:pt x="811" y="111"/>
                </a:lnTo>
                <a:lnTo>
                  <a:pt x="810" y="112"/>
                </a:lnTo>
                <a:lnTo>
                  <a:pt x="808" y="112"/>
                </a:lnTo>
                <a:lnTo>
                  <a:pt x="806" y="112"/>
                </a:lnTo>
                <a:lnTo>
                  <a:pt x="805" y="111"/>
                </a:lnTo>
                <a:lnTo>
                  <a:pt x="805" y="108"/>
                </a:lnTo>
                <a:lnTo>
                  <a:pt x="804" y="107"/>
                </a:lnTo>
                <a:lnTo>
                  <a:pt x="804" y="107"/>
                </a:lnTo>
                <a:lnTo>
                  <a:pt x="802" y="108"/>
                </a:lnTo>
                <a:lnTo>
                  <a:pt x="801" y="111"/>
                </a:lnTo>
                <a:lnTo>
                  <a:pt x="798" y="111"/>
                </a:lnTo>
                <a:lnTo>
                  <a:pt x="796" y="111"/>
                </a:lnTo>
                <a:lnTo>
                  <a:pt x="794" y="108"/>
                </a:lnTo>
                <a:lnTo>
                  <a:pt x="794" y="106"/>
                </a:lnTo>
                <a:lnTo>
                  <a:pt x="795" y="102"/>
                </a:lnTo>
                <a:lnTo>
                  <a:pt x="796" y="101"/>
                </a:lnTo>
                <a:lnTo>
                  <a:pt x="795" y="100"/>
                </a:lnTo>
                <a:lnTo>
                  <a:pt x="792" y="100"/>
                </a:lnTo>
                <a:lnTo>
                  <a:pt x="789" y="101"/>
                </a:lnTo>
                <a:lnTo>
                  <a:pt x="787" y="103"/>
                </a:lnTo>
                <a:lnTo>
                  <a:pt x="785" y="103"/>
                </a:lnTo>
                <a:lnTo>
                  <a:pt x="783" y="103"/>
                </a:lnTo>
                <a:lnTo>
                  <a:pt x="781" y="103"/>
                </a:lnTo>
                <a:lnTo>
                  <a:pt x="779" y="104"/>
                </a:lnTo>
                <a:lnTo>
                  <a:pt x="778" y="105"/>
                </a:lnTo>
                <a:lnTo>
                  <a:pt x="774" y="105"/>
                </a:lnTo>
                <a:lnTo>
                  <a:pt x="773" y="102"/>
                </a:lnTo>
                <a:lnTo>
                  <a:pt x="772" y="99"/>
                </a:lnTo>
                <a:lnTo>
                  <a:pt x="771" y="99"/>
                </a:lnTo>
                <a:lnTo>
                  <a:pt x="769" y="99"/>
                </a:lnTo>
                <a:lnTo>
                  <a:pt x="765" y="102"/>
                </a:lnTo>
                <a:lnTo>
                  <a:pt x="764" y="104"/>
                </a:lnTo>
                <a:lnTo>
                  <a:pt x="761" y="104"/>
                </a:lnTo>
                <a:lnTo>
                  <a:pt x="760" y="102"/>
                </a:lnTo>
                <a:lnTo>
                  <a:pt x="759" y="101"/>
                </a:lnTo>
                <a:lnTo>
                  <a:pt x="758" y="101"/>
                </a:lnTo>
                <a:lnTo>
                  <a:pt x="755" y="102"/>
                </a:lnTo>
                <a:lnTo>
                  <a:pt x="752" y="103"/>
                </a:lnTo>
                <a:lnTo>
                  <a:pt x="750" y="103"/>
                </a:lnTo>
                <a:lnTo>
                  <a:pt x="746" y="103"/>
                </a:lnTo>
                <a:lnTo>
                  <a:pt x="744" y="102"/>
                </a:lnTo>
                <a:lnTo>
                  <a:pt x="742" y="102"/>
                </a:lnTo>
                <a:lnTo>
                  <a:pt x="740" y="103"/>
                </a:lnTo>
                <a:lnTo>
                  <a:pt x="733" y="104"/>
                </a:lnTo>
                <a:lnTo>
                  <a:pt x="724" y="104"/>
                </a:lnTo>
                <a:lnTo>
                  <a:pt x="722" y="104"/>
                </a:lnTo>
                <a:lnTo>
                  <a:pt x="720" y="103"/>
                </a:lnTo>
                <a:lnTo>
                  <a:pt x="720" y="101"/>
                </a:lnTo>
                <a:lnTo>
                  <a:pt x="718" y="100"/>
                </a:lnTo>
                <a:lnTo>
                  <a:pt x="717" y="99"/>
                </a:lnTo>
                <a:lnTo>
                  <a:pt x="713" y="99"/>
                </a:lnTo>
                <a:lnTo>
                  <a:pt x="709" y="99"/>
                </a:lnTo>
                <a:lnTo>
                  <a:pt x="704" y="98"/>
                </a:lnTo>
                <a:lnTo>
                  <a:pt x="701" y="97"/>
                </a:lnTo>
                <a:lnTo>
                  <a:pt x="700" y="97"/>
                </a:lnTo>
                <a:lnTo>
                  <a:pt x="696" y="99"/>
                </a:lnTo>
                <a:lnTo>
                  <a:pt x="694" y="99"/>
                </a:lnTo>
                <a:lnTo>
                  <a:pt x="694" y="99"/>
                </a:lnTo>
                <a:lnTo>
                  <a:pt x="689" y="97"/>
                </a:lnTo>
                <a:lnTo>
                  <a:pt x="688" y="96"/>
                </a:lnTo>
                <a:lnTo>
                  <a:pt x="687" y="98"/>
                </a:lnTo>
                <a:lnTo>
                  <a:pt x="687" y="99"/>
                </a:lnTo>
                <a:lnTo>
                  <a:pt x="686" y="100"/>
                </a:lnTo>
                <a:lnTo>
                  <a:pt x="685" y="100"/>
                </a:lnTo>
                <a:lnTo>
                  <a:pt x="685" y="102"/>
                </a:lnTo>
                <a:lnTo>
                  <a:pt x="682" y="106"/>
                </a:lnTo>
                <a:lnTo>
                  <a:pt x="684" y="109"/>
                </a:lnTo>
                <a:lnTo>
                  <a:pt x="681" y="111"/>
                </a:lnTo>
                <a:lnTo>
                  <a:pt x="681" y="113"/>
                </a:lnTo>
                <a:lnTo>
                  <a:pt x="682" y="116"/>
                </a:lnTo>
                <a:lnTo>
                  <a:pt x="681" y="120"/>
                </a:lnTo>
                <a:lnTo>
                  <a:pt x="684" y="123"/>
                </a:lnTo>
                <a:lnTo>
                  <a:pt x="686" y="125"/>
                </a:lnTo>
                <a:lnTo>
                  <a:pt x="689" y="126"/>
                </a:lnTo>
                <a:lnTo>
                  <a:pt x="690" y="128"/>
                </a:lnTo>
                <a:lnTo>
                  <a:pt x="691" y="130"/>
                </a:lnTo>
                <a:lnTo>
                  <a:pt x="690" y="133"/>
                </a:lnTo>
                <a:lnTo>
                  <a:pt x="689" y="136"/>
                </a:lnTo>
                <a:lnTo>
                  <a:pt x="686" y="140"/>
                </a:lnTo>
                <a:lnTo>
                  <a:pt x="686" y="142"/>
                </a:lnTo>
                <a:lnTo>
                  <a:pt x="682" y="151"/>
                </a:lnTo>
                <a:lnTo>
                  <a:pt x="683" y="163"/>
                </a:lnTo>
                <a:lnTo>
                  <a:pt x="681" y="165"/>
                </a:lnTo>
                <a:lnTo>
                  <a:pt x="676" y="167"/>
                </a:lnTo>
                <a:lnTo>
                  <a:pt x="672" y="169"/>
                </a:lnTo>
                <a:lnTo>
                  <a:pt x="669" y="171"/>
                </a:lnTo>
                <a:lnTo>
                  <a:pt x="662" y="172"/>
                </a:lnTo>
                <a:lnTo>
                  <a:pt x="655" y="174"/>
                </a:lnTo>
                <a:lnTo>
                  <a:pt x="644" y="174"/>
                </a:lnTo>
                <a:lnTo>
                  <a:pt x="642" y="176"/>
                </a:lnTo>
                <a:lnTo>
                  <a:pt x="640" y="182"/>
                </a:lnTo>
                <a:lnTo>
                  <a:pt x="644" y="184"/>
                </a:lnTo>
                <a:lnTo>
                  <a:pt x="648" y="186"/>
                </a:lnTo>
                <a:lnTo>
                  <a:pt x="648" y="192"/>
                </a:lnTo>
                <a:lnTo>
                  <a:pt x="647" y="212"/>
                </a:lnTo>
                <a:lnTo>
                  <a:pt x="648" y="218"/>
                </a:lnTo>
                <a:lnTo>
                  <a:pt x="648" y="222"/>
                </a:lnTo>
                <a:lnTo>
                  <a:pt x="652" y="223"/>
                </a:lnTo>
                <a:lnTo>
                  <a:pt x="651" y="227"/>
                </a:lnTo>
                <a:lnTo>
                  <a:pt x="663" y="229"/>
                </a:lnTo>
                <a:lnTo>
                  <a:pt x="664" y="234"/>
                </a:lnTo>
                <a:lnTo>
                  <a:pt x="666" y="245"/>
                </a:lnTo>
                <a:lnTo>
                  <a:pt x="666" y="252"/>
                </a:lnTo>
                <a:lnTo>
                  <a:pt x="682" y="251"/>
                </a:lnTo>
                <a:lnTo>
                  <a:pt x="694" y="249"/>
                </a:lnTo>
                <a:lnTo>
                  <a:pt x="699" y="248"/>
                </a:lnTo>
                <a:lnTo>
                  <a:pt x="702" y="247"/>
                </a:lnTo>
                <a:lnTo>
                  <a:pt x="702" y="253"/>
                </a:lnTo>
                <a:lnTo>
                  <a:pt x="703" y="262"/>
                </a:lnTo>
                <a:lnTo>
                  <a:pt x="701" y="272"/>
                </a:lnTo>
                <a:lnTo>
                  <a:pt x="696" y="278"/>
                </a:lnTo>
                <a:lnTo>
                  <a:pt x="694" y="280"/>
                </a:lnTo>
                <a:lnTo>
                  <a:pt x="691" y="284"/>
                </a:lnTo>
                <a:lnTo>
                  <a:pt x="696" y="290"/>
                </a:lnTo>
                <a:lnTo>
                  <a:pt x="699" y="296"/>
                </a:lnTo>
                <a:lnTo>
                  <a:pt x="694" y="299"/>
                </a:lnTo>
                <a:lnTo>
                  <a:pt x="692" y="300"/>
                </a:lnTo>
                <a:lnTo>
                  <a:pt x="692" y="305"/>
                </a:lnTo>
                <a:lnTo>
                  <a:pt x="694" y="311"/>
                </a:lnTo>
                <a:lnTo>
                  <a:pt x="694" y="319"/>
                </a:lnTo>
                <a:lnTo>
                  <a:pt x="697" y="328"/>
                </a:lnTo>
                <a:lnTo>
                  <a:pt x="699" y="337"/>
                </a:lnTo>
                <a:lnTo>
                  <a:pt x="698" y="339"/>
                </a:lnTo>
                <a:lnTo>
                  <a:pt x="683" y="331"/>
                </a:lnTo>
                <a:lnTo>
                  <a:pt x="659" y="320"/>
                </a:lnTo>
                <a:lnTo>
                  <a:pt x="639" y="312"/>
                </a:lnTo>
                <a:lnTo>
                  <a:pt x="625" y="306"/>
                </a:lnTo>
                <a:lnTo>
                  <a:pt x="622" y="308"/>
                </a:lnTo>
                <a:lnTo>
                  <a:pt x="620" y="313"/>
                </a:lnTo>
                <a:lnTo>
                  <a:pt x="617" y="315"/>
                </a:lnTo>
                <a:lnTo>
                  <a:pt x="612" y="317"/>
                </a:lnTo>
                <a:lnTo>
                  <a:pt x="608" y="319"/>
                </a:lnTo>
                <a:lnTo>
                  <a:pt x="606" y="316"/>
                </a:lnTo>
                <a:lnTo>
                  <a:pt x="603" y="309"/>
                </a:lnTo>
                <a:lnTo>
                  <a:pt x="600" y="304"/>
                </a:lnTo>
                <a:lnTo>
                  <a:pt x="592" y="299"/>
                </a:lnTo>
                <a:lnTo>
                  <a:pt x="587" y="295"/>
                </a:lnTo>
                <a:lnTo>
                  <a:pt x="579" y="290"/>
                </a:lnTo>
                <a:lnTo>
                  <a:pt x="576" y="286"/>
                </a:lnTo>
                <a:lnTo>
                  <a:pt x="572" y="287"/>
                </a:lnTo>
                <a:lnTo>
                  <a:pt x="558" y="300"/>
                </a:lnTo>
                <a:lnTo>
                  <a:pt x="552" y="306"/>
                </a:lnTo>
                <a:lnTo>
                  <a:pt x="551" y="310"/>
                </a:lnTo>
                <a:lnTo>
                  <a:pt x="560" y="351"/>
                </a:lnTo>
                <a:lnTo>
                  <a:pt x="562" y="358"/>
                </a:lnTo>
                <a:lnTo>
                  <a:pt x="562" y="361"/>
                </a:lnTo>
                <a:lnTo>
                  <a:pt x="559" y="361"/>
                </a:lnTo>
                <a:lnTo>
                  <a:pt x="557" y="359"/>
                </a:lnTo>
                <a:lnTo>
                  <a:pt x="552" y="358"/>
                </a:lnTo>
                <a:lnTo>
                  <a:pt x="546" y="351"/>
                </a:lnTo>
                <a:lnTo>
                  <a:pt x="545" y="350"/>
                </a:lnTo>
                <a:lnTo>
                  <a:pt x="542" y="347"/>
                </a:lnTo>
                <a:lnTo>
                  <a:pt x="539" y="345"/>
                </a:lnTo>
                <a:lnTo>
                  <a:pt x="536" y="345"/>
                </a:lnTo>
                <a:lnTo>
                  <a:pt x="533" y="345"/>
                </a:lnTo>
                <a:lnTo>
                  <a:pt x="531" y="342"/>
                </a:lnTo>
                <a:lnTo>
                  <a:pt x="528" y="342"/>
                </a:lnTo>
                <a:lnTo>
                  <a:pt x="525" y="342"/>
                </a:lnTo>
                <a:lnTo>
                  <a:pt x="522" y="345"/>
                </a:lnTo>
                <a:lnTo>
                  <a:pt x="520" y="348"/>
                </a:lnTo>
                <a:lnTo>
                  <a:pt x="518" y="351"/>
                </a:lnTo>
                <a:lnTo>
                  <a:pt x="517" y="355"/>
                </a:lnTo>
                <a:lnTo>
                  <a:pt x="512" y="358"/>
                </a:lnTo>
                <a:lnTo>
                  <a:pt x="508" y="356"/>
                </a:lnTo>
                <a:lnTo>
                  <a:pt x="506" y="355"/>
                </a:lnTo>
                <a:lnTo>
                  <a:pt x="505" y="357"/>
                </a:lnTo>
                <a:lnTo>
                  <a:pt x="505" y="364"/>
                </a:lnTo>
                <a:lnTo>
                  <a:pt x="504" y="368"/>
                </a:lnTo>
                <a:lnTo>
                  <a:pt x="501" y="370"/>
                </a:lnTo>
                <a:lnTo>
                  <a:pt x="497" y="371"/>
                </a:lnTo>
                <a:lnTo>
                  <a:pt x="487" y="370"/>
                </a:lnTo>
                <a:lnTo>
                  <a:pt x="475" y="369"/>
                </a:lnTo>
                <a:lnTo>
                  <a:pt x="472" y="364"/>
                </a:lnTo>
                <a:lnTo>
                  <a:pt x="469" y="362"/>
                </a:lnTo>
                <a:lnTo>
                  <a:pt x="463" y="362"/>
                </a:lnTo>
                <a:lnTo>
                  <a:pt x="460" y="363"/>
                </a:lnTo>
                <a:lnTo>
                  <a:pt x="456" y="368"/>
                </a:lnTo>
                <a:lnTo>
                  <a:pt x="452" y="371"/>
                </a:lnTo>
                <a:lnTo>
                  <a:pt x="448" y="370"/>
                </a:lnTo>
                <a:lnTo>
                  <a:pt x="438" y="368"/>
                </a:lnTo>
                <a:lnTo>
                  <a:pt x="432" y="368"/>
                </a:lnTo>
                <a:lnTo>
                  <a:pt x="430" y="372"/>
                </a:lnTo>
                <a:lnTo>
                  <a:pt x="427" y="374"/>
                </a:lnTo>
                <a:lnTo>
                  <a:pt x="422" y="374"/>
                </a:lnTo>
                <a:lnTo>
                  <a:pt x="414" y="368"/>
                </a:lnTo>
                <a:lnTo>
                  <a:pt x="405" y="360"/>
                </a:lnTo>
                <a:lnTo>
                  <a:pt x="403" y="355"/>
                </a:lnTo>
                <a:lnTo>
                  <a:pt x="405" y="350"/>
                </a:lnTo>
                <a:lnTo>
                  <a:pt x="404" y="345"/>
                </a:lnTo>
                <a:lnTo>
                  <a:pt x="400" y="345"/>
                </a:lnTo>
                <a:lnTo>
                  <a:pt x="397" y="347"/>
                </a:lnTo>
                <a:lnTo>
                  <a:pt x="386" y="366"/>
                </a:lnTo>
                <a:lnTo>
                  <a:pt x="382" y="372"/>
                </a:lnTo>
                <a:lnTo>
                  <a:pt x="378" y="371"/>
                </a:lnTo>
                <a:lnTo>
                  <a:pt x="371" y="366"/>
                </a:lnTo>
                <a:lnTo>
                  <a:pt x="366" y="364"/>
                </a:lnTo>
                <a:lnTo>
                  <a:pt x="363" y="364"/>
                </a:lnTo>
                <a:lnTo>
                  <a:pt x="362" y="369"/>
                </a:lnTo>
                <a:lnTo>
                  <a:pt x="371" y="377"/>
                </a:lnTo>
                <a:lnTo>
                  <a:pt x="378" y="382"/>
                </a:lnTo>
                <a:lnTo>
                  <a:pt x="370" y="391"/>
                </a:lnTo>
                <a:lnTo>
                  <a:pt x="368" y="396"/>
                </a:lnTo>
                <a:lnTo>
                  <a:pt x="364" y="397"/>
                </a:lnTo>
                <a:lnTo>
                  <a:pt x="359" y="400"/>
                </a:lnTo>
                <a:lnTo>
                  <a:pt x="356" y="403"/>
                </a:lnTo>
                <a:lnTo>
                  <a:pt x="351" y="410"/>
                </a:lnTo>
                <a:lnTo>
                  <a:pt x="349" y="421"/>
                </a:lnTo>
                <a:lnTo>
                  <a:pt x="347" y="427"/>
                </a:lnTo>
                <a:lnTo>
                  <a:pt x="350" y="432"/>
                </a:lnTo>
                <a:lnTo>
                  <a:pt x="353" y="448"/>
                </a:lnTo>
                <a:lnTo>
                  <a:pt x="354" y="462"/>
                </a:lnTo>
                <a:lnTo>
                  <a:pt x="350" y="468"/>
                </a:lnTo>
                <a:lnTo>
                  <a:pt x="337" y="481"/>
                </a:lnTo>
                <a:lnTo>
                  <a:pt x="336" y="478"/>
                </a:lnTo>
                <a:lnTo>
                  <a:pt x="334" y="474"/>
                </a:lnTo>
                <a:lnTo>
                  <a:pt x="330" y="476"/>
                </a:lnTo>
                <a:lnTo>
                  <a:pt x="329" y="483"/>
                </a:lnTo>
                <a:lnTo>
                  <a:pt x="328" y="491"/>
                </a:lnTo>
                <a:lnTo>
                  <a:pt x="301" y="497"/>
                </a:lnTo>
                <a:lnTo>
                  <a:pt x="305" y="487"/>
                </a:lnTo>
                <a:lnTo>
                  <a:pt x="305" y="483"/>
                </a:lnTo>
                <a:lnTo>
                  <a:pt x="298" y="480"/>
                </a:lnTo>
                <a:lnTo>
                  <a:pt x="290" y="481"/>
                </a:lnTo>
                <a:lnTo>
                  <a:pt x="280" y="480"/>
                </a:lnTo>
                <a:lnTo>
                  <a:pt x="265" y="478"/>
                </a:lnTo>
                <a:lnTo>
                  <a:pt x="257" y="484"/>
                </a:lnTo>
                <a:lnTo>
                  <a:pt x="248" y="492"/>
                </a:lnTo>
                <a:lnTo>
                  <a:pt x="242" y="499"/>
                </a:lnTo>
                <a:lnTo>
                  <a:pt x="235" y="503"/>
                </a:lnTo>
                <a:lnTo>
                  <a:pt x="233" y="512"/>
                </a:lnTo>
                <a:lnTo>
                  <a:pt x="230" y="522"/>
                </a:lnTo>
                <a:lnTo>
                  <a:pt x="224" y="519"/>
                </a:lnTo>
                <a:lnTo>
                  <a:pt x="216" y="520"/>
                </a:lnTo>
                <a:lnTo>
                  <a:pt x="209" y="524"/>
                </a:lnTo>
                <a:lnTo>
                  <a:pt x="202" y="527"/>
                </a:lnTo>
                <a:lnTo>
                  <a:pt x="215" y="546"/>
                </a:lnTo>
                <a:lnTo>
                  <a:pt x="226" y="562"/>
                </a:lnTo>
                <a:lnTo>
                  <a:pt x="229" y="565"/>
                </a:lnTo>
                <a:lnTo>
                  <a:pt x="233" y="567"/>
                </a:lnTo>
                <a:lnTo>
                  <a:pt x="241" y="567"/>
                </a:lnTo>
                <a:lnTo>
                  <a:pt x="250" y="567"/>
                </a:lnTo>
                <a:lnTo>
                  <a:pt x="257" y="572"/>
                </a:lnTo>
                <a:lnTo>
                  <a:pt x="256" y="579"/>
                </a:lnTo>
                <a:lnTo>
                  <a:pt x="252" y="590"/>
                </a:lnTo>
                <a:lnTo>
                  <a:pt x="249" y="594"/>
                </a:lnTo>
                <a:lnTo>
                  <a:pt x="248" y="600"/>
                </a:lnTo>
                <a:lnTo>
                  <a:pt x="241" y="600"/>
                </a:lnTo>
                <a:lnTo>
                  <a:pt x="235" y="601"/>
                </a:lnTo>
                <a:lnTo>
                  <a:pt x="243" y="614"/>
                </a:lnTo>
                <a:lnTo>
                  <a:pt x="247" y="622"/>
                </a:lnTo>
                <a:lnTo>
                  <a:pt x="255" y="638"/>
                </a:lnTo>
                <a:lnTo>
                  <a:pt x="255" y="647"/>
                </a:lnTo>
                <a:lnTo>
                  <a:pt x="256" y="654"/>
                </a:lnTo>
                <a:lnTo>
                  <a:pt x="257" y="662"/>
                </a:lnTo>
                <a:lnTo>
                  <a:pt x="256" y="678"/>
                </a:lnTo>
                <a:lnTo>
                  <a:pt x="253" y="680"/>
                </a:lnTo>
                <a:lnTo>
                  <a:pt x="250" y="684"/>
                </a:lnTo>
                <a:lnTo>
                  <a:pt x="240" y="689"/>
                </a:lnTo>
                <a:lnTo>
                  <a:pt x="223" y="670"/>
                </a:lnTo>
                <a:lnTo>
                  <a:pt x="204" y="676"/>
                </a:lnTo>
                <a:lnTo>
                  <a:pt x="208" y="686"/>
                </a:lnTo>
                <a:lnTo>
                  <a:pt x="201" y="708"/>
                </a:lnTo>
                <a:lnTo>
                  <a:pt x="194" y="721"/>
                </a:lnTo>
                <a:lnTo>
                  <a:pt x="184" y="740"/>
                </a:lnTo>
                <a:lnTo>
                  <a:pt x="173" y="757"/>
                </a:lnTo>
                <a:lnTo>
                  <a:pt x="167" y="757"/>
                </a:lnTo>
                <a:lnTo>
                  <a:pt x="163" y="757"/>
                </a:lnTo>
                <a:lnTo>
                  <a:pt x="158" y="769"/>
                </a:lnTo>
                <a:lnTo>
                  <a:pt x="151" y="773"/>
                </a:lnTo>
                <a:lnTo>
                  <a:pt x="148" y="771"/>
                </a:lnTo>
                <a:lnTo>
                  <a:pt x="148" y="766"/>
                </a:lnTo>
                <a:lnTo>
                  <a:pt x="148" y="760"/>
                </a:lnTo>
                <a:lnTo>
                  <a:pt x="142" y="760"/>
                </a:lnTo>
                <a:lnTo>
                  <a:pt x="137" y="762"/>
                </a:lnTo>
                <a:lnTo>
                  <a:pt x="135" y="771"/>
                </a:lnTo>
                <a:lnTo>
                  <a:pt x="132" y="777"/>
                </a:lnTo>
                <a:lnTo>
                  <a:pt x="130" y="779"/>
                </a:lnTo>
                <a:lnTo>
                  <a:pt x="126" y="779"/>
                </a:lnTo>
                <a:lnTo>
                  <a:pt x="126" y="784"/>
                </a:lnTo>
                <a:lnTo>
                  <a:pt x="125" y="789"/>
                </a:lnTo>
                <a:lnTo>
                  <a:pt x="119" y="792"/>
                </a:lnTo>
                <a:lnTo>
                  <a:pt x="113" y="800"/>
                </a:lnTo>
                <a:lnTo>
                  <a:pt x="110" y="806"/>
                </a:lnTo>
                <a:lnTo>
                  <a:pt x="106" y="815"/>
                </a:lnTo>
                <a:lnTo>
                  <a:pt x="103" y="822"/>
                </a:lnTo>
                <a:lnTo>
                  <a:pt x="89" y="821"/>
                </a:lnTo>
                <a:lnTo>
                  <a:pt x="88" y="824"/>
                </a:lnTo>
                <a:lnTo>
                  <a:pt x="83" y="832"/>
                </a:lnTo>
                <a:lnTo>
                  <a:pt x="89" y="841"/>
                </a:lnTo>
                <a:lnTo>
                  <a:pt x="94" y="850"/>
                </a:lnTo>
                <a:lnTo>
                  <a:pt x="96" y="859"/>
                </a:lnTo>
                <a:lnTo>
                  <a:pt x="103" y="866"/>
                </a:lnTo>
                <a:lnTo>
                  <a:pt x="114" y="868"/>
                </a:lnTo>
                <a:lnTo>
                  <a:pt x="124" y="867"/>
                </a:lnTo>
                <a:lnTo>
                  <a:pt x="131" y="870"/>
                </a:lnTo>
                <a:lnTo>
                  <a:pt x="138" y="876"/>
                </a:lnTo>
                <a:lnTo>
                  <a:pt x="137" y="886"/>
                </a:lnTo>
                <a:lnTo>
                  <a:pt x="137" y="890"/>
                </a:lnTo>
                <a:lnTo>
                  <a:pt x="140" y="898"/>
                </a:lnTo>
                <a:lnTo>
                  <a:pt x="142" y="901"/>
                </a:lnTo>
                <a:lnTo>
                  <a:pt x="141" y="908"/>
                </a:lnTo>
                <a:lnTo>
                  <a:pt x="140" y="910"/>
                </a:lnTo>
                <a:lnTo>
                  <a:pt x="142" y="913"/>
                </a:lnTo>
                <a:lnTo>
                  <a:pt x="144" y="913"/>
                </a:lnTo>
                <a:lnTo>
                  <a:pt x="147" y="909"/>
                </a:lnTo>
                <a:lnTo>
                  <a:pt x="149" y="900"/>
                </a:lnTo>
                <a:lnTo>
                  <a:pt x="153" y="902"/>
                </a:lnTo>
                <a:lnTo>
                  <a:pt x="157" y="910"/>
                </a:lnTo>
                <a:lnTo>
                  <a:pt x="153" y="922"/>
                </a:lnTo>
                <a:lnTo>
                  <a:pt x="150" y="927"/>
                </a:lnTo>
                <a:lnTo>
                  <a:pt x="143" y="930"/>
                </a:lnTo>
                <a:lnTo>
                  <a:pt x="134" y="934"/>
                </a:lnTo>
                <a:lnTo>
                  <a:pt x="130" y="940"/>
                </a:lnTo>
                <a:lnTo>
                  <a:pt x="131" y="948"/>
                </a:lnTo>
                <a:lnTo>
                  <a:pt x="136" y="953"/>
                </a:lnTo>
                <a:lnTo>
                  <a:pt x="138" y="957"/>
                </a:lnTo>
                <a:lnTo>
                  <a:pt x="133" y="959"/>
                </a:lnTo>
                <a:lnTo>
                  <a:pt x="125" y="960"/>
                </a:lnTo>
                <a:lnTo>
                  <a:pt x="121" y="959"/>
                </a:lnTo>
                <a:lnTo>
                  <a:pt x="113" y="953"/>
                </a:lnTo>
                <a:lnTo>
                  <a:pt x="106" y="949"/>
                </a:lnTo>
                <a:lnTo>
                  <a:pt x="107" y="940"/>
                </a:lnTo>
                <a:lnTo>
                  <a:pt x="104" y="935"/>
                </a:lnTo>
                <a:lnTo>
                  <a:pt x="95" y="922"/>
                </a:lnTo>
                <a:lnTo>
                  <a:pt x="90" y="923"/>
                </a:lnTo>
                <a:lnTo>
                  <a:pt x="83" y="925"/>
                </a:lnTo>
                <a:lnTo>
                  <a:pt x="79" y="929"/>
                </a:lnTo>
                <a:lnTo>
                  <a:pt x="76" y="932"/>
                </a:lnTo>
                <a:lnTo>
                  <a:pt x="73" y="935"/>
                </a:lnTo>
                <a:lnTo>
                  <a:pt x="67" y="935"/>
                </a:lnTo>
                <a:lnTo>
                  <a:pt x="63" y="928"/>
                </a:lnTo>
                <a:lnTo>
                  <a:pt x="61" y="921"/>
                </a:lnTo>
                <a:lnTo>
                  <a:pt x="53" y="926"/>
                </a:lnTo>
                <a:lnTo>
                  <a:pt x="41" y="931"/>
                </a:lnTo>
                <a:lnTo>
                  <a:pt x="32" y="935"/>
                </a:lnTo>
                <a:lnTo>
                  <a:pt x="34" y="941"/>
                </a:lnTo>
                <a:lnTo>
                  <a:pt x="39" y="951"/>
                </a:lnTo>
                <a:lnTo>
                  <a:pt x="53" y="974"/>
                </a:lnTo>
                <a:lnTo>
                  <a:pt x="48" y="976"/>
                </a:lnTo>
                <a:lnTo>
                  <a:pt x="42" y="981"/>
                </a:lnTo>
                <a:lnTo>
                  <a:pt x="26" y="982"/>
                </a:lnTo>
                <a:lnTo>
                  <a:pt x="16" y="997"/>
                </a:lnTo>
                <a:lnTo>
                  <a:pt x="14" y="1004"/>
                </a:lnTo>
                <a:lnTo>
                  <a:pt x="9" y="1009"/>
                </a:lnTo>
                <a:lnTo>
                  <a:pt x="3" y="1014"/>
                </a:lnTo>
                <a:lnTo>
                  <a:pt x="4" y="1024"/>
                </a:lnTo>
                <a:lnTo>
                  <a:pt x="7" y="1031"/>
                </a:lnTo>
                <a:lnTo>
                  <a:pt x="11" y="1036"/>
                </a:lnTo>
                <a:lnTo>
                  <a:pt x="10" y="1039"/>
                </a:lnTo>
                <a:lnTo>
                  <a:pt x="0" y="1039"/>
                </a:lnTo>
                <a:lnTo>
                  <a:pt x="1" y="1052"/>
                </a:lnTo>
                <a:lnTo>
                  <a:pt x="4" y="1059"/>
                </a:lnTo>
                <a:lnTo>
                  <a:pt x="2" y="1061"/>
                </a:lnTo>
                <a:lnTo>
                  <a:pt x="1" y="1067"/>
                </a:lnTo>
                <a:lnTo>
                  <a:pt x="0" y="1076"/>
                </a:lnTo>
                <a:lnTo>
                  <a:pt x="1" y="1080"/>
                </a:lnTo>
                <a:lnTo>
                  <a:pt x="5" y="1084"/>
                </a:lnTo>
                <a:lnTo>
                  <a:pt x="15" y="1090"/>
                </a:lnTo>
                <a:lnTo>
                  <a:pt x="23" y="1097"/>
                </a:lnTo>
                <a:lnTo>
                  <a:pt x="25" y="1101"/>
                </a:lnTo>
                <a:lnTo>
                  <a:pt x="24" y="1104"/>
                </a:lnTo>
                <a:lnTo>
                  <a:pt x="22" y="1107"/>
                </a:lnTo>
                <a:lnTo>
                  <a:pt x="17" y="1108"/>
                </a:lnTo>
                <a:lnTo>
                  <a:pt x="10" y="1106"/>
                </a:lnTo>
                <a:lnTo>
                  <a:pt x="4" y="1107"/>
                </a:lnTo>
                <a:lnTo>
                  <a:pt x="2" y="1110"/>
                </a:lnTo>
                <a:lnTo>
                  <a:pt x="2" y="1113"/>
                </a:lnTo>
                <a:lnTo>
                  <a:pt x="3" y="1117"/>
                </a:lnTo>
                <a:lnTo>
                  <a:pt x="6" y="1123"/>
                </a:lnTo>
                <a:lnTo>
                  <a:pt x="6" y="1126"/>
                </a:lnTo>
                <a:lnTo>
                  <a:pt x="7" y="1128"/>
                </a:lnTo>
                <a:lnTo>
                  <a:pt x="7" y="1132"/>
                </a:lnTo>
                <a:lnTo>
                  <a:pt x="7" y="1134"/>
                </a:lnTo>
                <a:lnTo>
                  <a:pt x="8" y="1136"/>
                </a:lnTo>
                <a:lnTo>
                  <a:pt x="9" y="1138"/>
                </a:lnTo>
                <a:lnTo>
                  <a:pt x="10" y="1141"/>
                </a:lnTo>
                <a:lnTo>
                  <a:pt x="11" y="1143"/>
                </a:lnTo>
                <a:lnTo>
                  <a:pt x="12" y="1146"/>
                </a:lnTo>
                <a:lnTo>
                  <a:pt x="13" y="1147"/>
                </a:lnTo>
                <a:lnTo>
                  <a:pt x="13" y="1150"/>
                </a:lnTo>
                <a:lnTo>
                  <a:pt x="12" y="1152"/>
                </a:lnTo>
                <a:lnTo>
                  <a:pt x="10" y="1155"/>
                </a:lnTo>
                <a:lnTo>
                  <a:pt x="8" y="1156"/>
                </a:lnTo>
                <a:lnTo>
                  <a:pt x="4" y="1161"/>
                </a:lnTo>
                <a:lnTo>
                  <a:pt x="5" y="1166"/>
                </a:lnTo>
                <a:lnTo>
                  <a:pt x="5" y="1168"/>
                </a:lnTo>
                <a:lnTo>
                  <a:pt x="4" y="1170"/>
                </a:lnTo>
                <a:lnTo>
                  <a:pt x="3" y="1171"/>
                </a:lnTo>
                <a:lnTo>
                  <a:pt x="3" y="1173"/>
                </a:lnTo>
                <a:lnTo>
                  <a:pt x="4" y="1174"/>
                </a:lnTo>
                <a:lnTo>
                  <a:pt x="5" y="1175"/>
                </a:lnTo>
                <a:lnTo>
                  <a:pt x="7" y="1175"/>
                </a:lnTo>
                <a:lnTo>
                  <a:pt x="8" y="1173"/>
                </a:lnTo>
                <a:lnTo>
                  <a:pt x="10" y="1172"/>
                </a:lnTo>
                <a:lnTo>
                  <a:pt x="11" y="1172"/>
                </a:lnTo>
                <a:lnTo>
                  <a:pt x="13" y="1173"/>
                </a:lnTo>
                <a:lnTo>
                  <a:pt x="15" y="1174"/>
                </a:lnTo>
                <a:lnTo>
                  <a:pt x="18" y="1174"/>
                </a:lnTo>
                <a:lnTo>
                  <a:pt x="23" y="1172"/>
                </a:lnTo>
                <a:lnTo>
                  <a:pt x="28" y="1170"/>
                </a:lnTo>
                <a:lnTo>
                  <a:pt x="31" y="1169"/>
                </a:lnTo>
                <a:lnTo>
                  <a:pt x="33" y="1169"/>
                </a:lnTo>
                <a:lnTo>
                  <a:pt x="35" y="1171"/>
                </a:lnTo>
                <a:lnTo>
                  <a:pt x="37" y="1172"/>
                </a:lnTo>
                <a:lnTo>
                  <a:pt x="39" y="1172"/>
                </a:lnTo>
                <a:lnTo>
                  <a:pt x="41" y="1169"/>
                </a:lnTo>
                <a:lnTo>
                  <a:pt x="43" y="1169"/>
                </a:lnTo>
                <a:lnTo>
                  <a:pt x="44" y="1170"/>
                </a:lnTo>
                <a:lnTo>
                  <a:pt x="45" y="1171"/>
                </a:lnTo>
                <a:lnTo>
                  <a:pt x="45" y="1174"/>
                </a:lnTo>
                <a:lnTo>
                  <a:pt x="43" y="1177"/>
                </a:lnTo>
                <a:lnTo>
                  <a:pt x="41" y="1179"/>
                </a:lnTo>
                <a:lnTo>
                  <a:pt x="41" y="1181"/>
                </a:lnTo>
                <a:lnTo>
                  <a:pt x="40" y="1186"/>
                </a:lnTo>
                <a:lnTo>
                  <a:pt x="40" y="1187"/>
                </a:lnTo>
                <a:lnTo>
                  <a:pt x="39" y="1189"/>
                </a:lnTo>
                <a:lnTo>
                  <a:pt x="37" y="1190"/>
                </a:lnTo>
                <a:lnTo>
                  <a:pt x="35" y="1191"/>
                </a:lnTo>
                <a:lnTo>
                  <a:pt x="35" y="1193"/>
                </a:lnTo>
                <a:lnTo>
                  <a:pt x="36" y="1195"/>
                </a:lnTo>
                <a:lnTo>
                  <a:pt x="38" y="1196"/>
                </a:lnTo>
                <a:lnTo>
                  <a:pt x="44" y="1197"/>
                </a:lnTo>
                <a:lnTo>
                  <a:pt x="46" y="1197"/>
                </a:lnTo>
                <a:lnTo>
                  <a:pt x="48" y="1197"/>
                </a:lnTo>
                <a:lnTo>
                  <a:pt x="51" y="1197"/>
                </a:lnTo>
                <a:lnTo>
                  <a:pt x="54" y="1197"/>
                </a:lnTo>
                <a:lnTo>
                  <a:pt x="57" y="1196"/>
                </a:lnTo>
                <a:lnTo>
                  <a:pt x="60" y="1196"/>
                </a:lnTo>
                <a:lnTo>
                  <a:pt x="61" y="1197"/>
                </a:lnTo>
                <a:lnTo>
                  <a:pt x="62" y="1201"/>
                </a:lnTo>
                <a:lnTo>
                  <a:pt x="64" y="1205"/>
                </a:lnTo>
                <a:lnTo>
                  <a:pt x="68" y="1209"/>
                </a:lnTo>
                <a:lnTo>
                  <a:pt x="71" y="1213"/>
                </a:lnTo>
                <a:lnTo>
                  <a:pt x="72" y="1216"/>
                </a:lnTo>
                <a:lnTo>
                  <a:pt x="73" y="1219"/>
                </a:lnTo>
                <a:lnTo>
                  <a:pt x="72" y="1223"/>
                </a:lnTo>
                <a:lnTo>
                  <a:pt x="71" y="1226"/>
                </a:lnTo>
                <a:lnTo>
                  <a:pt x="70" y="1228"/>
                </a:lnTo>
                <a:lnTo>
                  <a:pt x="69" y="1231"/>
                </a:lnTo>
                <a:lnTo>
                  <a:pt x="69" y="1233"/>
                </a:lnTo>
                <a:lnTo>
                  <a:pt x="70" y="1236"/>
                </a:lnTo>
                <a:lnTo>
                  <a:pt x="72" y="1238"/>
                </a:lnTo>
                <a:lnTo>
                  <a:pt x="73" y="1239"/>
                </a:lnTo>
                <a:lnTo>
                  <a:pt x="76" y="1239"/>
                </a:lnTo>
                <a:lnTo>
                  <a:pt x="79" y="1239"/>
                </a:lnTo>
                <a:lnTo>
                  <a:pt x="83" y="1240"/>
                </a:lnTo>
                <a:lnTo>
                  <a:pt x="85" y="1241"/>
                </a:lnTo>
                <a:lnTo>
                  <a:pt x="87" y="1243"/>
                </a:lnTo>
                <a:lnTo>
                  <a:pt x="87" y="1245"/>
                </a:lnTo>
                <a:lnTo>
                  <a:pt x="88" y="1249"/>
                </a:lnTo>
                <a:lnTo>
                  <a:pt x="90" y="1252"/>
                </a:lnTo>
                <a:lnTo>
                  <a:pt x="92" y="1255"/>
                </a:lnTo>
                <a:lnTo>
                  <a:pt x="94" y="1255"/>
                </a:lnTo>
                <a:lnTo>
                  <a:pt x="95" y="1256"/>
                </a:lnTo>
                <a:lnTo>
                  <a:pt x="99" y="1256"/>
                </a:lnTo>
                <a:lnTo>
                  <a:pt x="100" y="1256"/>
                </a:lnTo>
                <a:lnTo>
                  <a:pt x="109" y="1262"/>
                </a:lnTo>
                <a:lnTo>
                  <a:pt x="112" y="1263"/>
                </a:lnTo>
                <a:lnTo>
                  <a:pt x="114" y="1263"/>
                </a:lnTo>
                <a:lnTo>
                  <a:pt x="117" y="1263"/>
                </a:lnTo>
                <a:lnTo>
                  <a:pt x="121" y="1262"/>
                </a:lnTo>
                <a:lnTo>
                  <a:pt x="125" y="1262"/>
                </a:lnTo>
                <a:lnTo>
                  <a:pt x="130" y="1261"/>
                </a:lnTo>
                <a:lnTo>
                  <a:pt x="134" y="1259"/>
                </a:lnTo>
                <a:lnTo>
                  <a:pt x="137" y="1258"/>
                </a:lnTo>
                <a:lnTo>
                  <a:pt x="139" y="1255"/>
                </a:lnTo>
                <a:lnTo>
                  <a:pt x="141" y="1253"/>
                </a:lnTo>
                <a:lnTo>
                  <a:pt x="143" y="1252"/>
                </a:lnTo>
                <a:lnTo>
                  <a:pt x="144" y="1252"/>
                </a:lnTo>
                <a:lnTo>
                  <a:pt x="147" y="1252"/>
                </a:lnTo>
                <a:lnTo>
                  <a:pt x="148" y="1253"/>
                </a:lnTo>
                <a:lnTo>
                  <a:pt x="150" y="1254"/>
                </a:lnTo>
                <a:lnTo>
                  <a:pt x="153" y="1254"/>
                </a:lnTo>
                <a:lnTo>
                  <a:pt x="155" y="1254"/>
                </a:lnTo>
                <a:lnTo>
                  <a:pt x="157" y="1255"/>
                </a:lnTo>
                <a:lnTo>
                  <a:pt x="159" y="1257"/>
                </a:lnTo>
                <a:lnTo>
                  <a:pt x="161" y="1256"/>
                </a:lnTo>
                <a:lnTo>
                  <a:pt x="163" y="1255"/>
                </a:lnTo>
                <a:lnTo>
                  <a:pt x="168" y="1256"/>
                </a:lnTo>
                <a:lnTo>
                  <a:pt x="170" y="1256"/>
                </a:lnTo>
                <a:lnTo>
                  <a:pt x="173" y="1255"/>
                </a:lnTo>
                <a:lnTo>
                  <a:pt x="173" y="1253"/>
                </a:lnTo>
                <a:lnTo>
                  <a:pt x="172" y="1252"/>
                </a:lnTo>
                <a:lnTo>
                  <a:pt x="169" y="1249"/>
                </a:lnTo>
                <a:lnTo>
                  <a:pt x="167" y="1247"/>
                </a:lnTo>
                <a:lnTo>
                  <a:pt x="169" y="1243"/>
                </a:lnTo>
                <a:lnTo>
                  <a:pt x="171" y="1240"/>
                </a:lnTo>
                <a:lnTo>
                  <a:pt x="172" y="1238"/>
                </a:lnTo>
                <a:lnTo>
                  <a:pt x="172" y="1237"/>
                </a:lnTo>
                <a:lnTo>
                  <a:pt x="172" y="1236"/>
                </a:lnTo>
                <a:lnTo>
                  <a:pt x="170" y="1235"/>
                </a:lnTo>
                <a:lnTo>
                  <a:pt x="170" y="1233"/>
                </a:lnTo>
                <a:lnTo>
                  <a:pt x="171" y="1232"/>
                </a:lnTo>
                <a:lnTo>
                  <a:pt x="172" y="1232"/>
                </a:lnTo>
                <a:lnTo>
                  <a:pt x="174" y="1232"/>
                </a:lnTo>
                <a:lnTo>
                  <a:pt x="175" y="1231"/>
                </a:lnTo>
                <a:lnTo>
                  <a:pt x="175" y="1230"/>
                </a:lnTo>
                <a:lnTo>
                  <a:pt x="174" y="1228"/>
                </a:lnTo>
                <a:lnTo>
                  <a:pt x="174" y="1226"/>
                </a:lnTo>
                <a:lnTo>
                  <a:pt x="176" y="1224"/>
                </a:lnTo>
                <a:lnTo>
                  <a:pt x="177" y="1221"/>
                </a:lnTo>
                <a:lnTo>
                  <a:pt x="177" y="1219"/>
                </a:lnTo>
                <a:lnTo>
                  <a:pt x="176" y="1218"/>
                </a:lnTo>
                <a:lnTo>
                  <a:pt x="175" y="1217"/>
                </a:lnTo>
                <a:lnTo>
                  <a:pt x="175" y="1215"/>
                </a:lnTo>
                <a:lnTo>
                  <a:pt x="176" y="1212"/>
                </a:lnTo>
                <a:lnTo>
                  <a:pt x="177" y="1211"/>
                </a:lnTo>
                <a:lnTo>
                  <a:pt x="181" y="1208"/>
                </a:lnTo>
                <a:lnTo>
                  <a:pt x="186" y="1206"/>
                </a:lnTo>
                <a:lnTo>
                  <a:pt x="186" y="1203"/>
                </a:lnTo>
                <a:lnTo>
                  <a:pt x="189" y="1201"/>
                </a:lnTo>
                <a:lnTo>
                  <a:pt x="192" y="1201"/>
                </a:lnTo>
                <a:lnTo>
                  <a:pt x="200" y="1203"/>
                </a:lnTo>
                <a:lnTo>
                  <a:pt x="201" y="1203"/>
                </a:lnTo>
                <a:lnTo>
                  <a:pt x="204" y="1203"/>
                </a:lnTo>
                <a:lnTo>
                  <a:pt x="207" y="1201"/>
                </a:lnTo>
                <a:lnTo>
                  <a:pt x="208" y="1198"/>
                </a:lnTo>
                <a:lnTo>
                  <a:pt x="206" y="1194"/>
                </a:lnTo>
                <a:lnTo>
                  <a:pt x="204" y="1192"/>
                </a:lnTo>
                <a:lnTo>
                  <a:pt x="204" y="1190"/>
                </a:lnTo>
                <a:lnTo>
                  <a:pt x="206" y="1187"/>
                </a:lnTo>
                <a:lnTo>
                  <a:pt x="208" y="1184"/>
                </a:lnTo>
                <a:lnTo>
                  <a:pt x="211" y="1181"/>
                </a:lnTo>
                <a:lnTo>
                  <a:pt x="214" y="1182"/>
                </a:lnTo>
                <a:lnTo>
                  <a:pt x="221" y="1187"/>
                </a:lnTo>
                <a:lnTo>
                  <a:pt x="222" y="1188"/>
                </a:lnTo>
                <a:lnTo>
                  <a:pt x="225" y="1187"/>
                </a:lnTo>
                <a:lnTo>
                  <a:pt x="227" y="1181"/>
                </a:lnTo>
                <a:lnTo>
                  <a:pt x="222" y="1177"/>
                </a:lnTo>
                <a:lnTo>
                  <a:pt x="224" y="1173"/>
                </a:lnTo>
                <a:lnTo>
                  <a:pt x="225" y="1171"/>
                </a:lnTo>
                <a:lnTo>
                  <a:pt x="225" y="1168"/>
                </a:lnTo>
                <a:lnTo>
                  <a:pt x="226" y="1167"/>
                </a:lnTo>
                <a:lnTo>
                  <a:pt x="227" y="1163"/>
                </a:lnTo>
                <a:lnTo>
                  <a:pt x="228" y="1159"/>
                </a:lnTo>
                <a:lnTo>
                  <a:pt x="229" y="1158"/>
                </a:lnTo>
                <a:lnTo>
                  <a:pt x="230" y="1157"/>
                </a:lnTo>
                <a:lnTo>
                  <a:pt x="231" y="1155"/>
                </a:lnTo>
                <a:lnTo>
                  <a:pt x="234" y="1154"/>
                </a:lnTo>
                <a:lnTo>
                  <a:pt x="240" y="1152"/>
                </a:lnTo>
                <a:lnTo>
                  <a:pt x="246" y="1151"/>
                </a:lnTo>
                <a:lnTo>
                  <a:pt x="248" y="1149"/>
                </a:lnTo>
                <a:lnTo>
                  <a:pt x="249" y="1148"/>
                </a:lnTo>
                <a:lnTo>
                  <a:pt x="251" y="1146"/>
                </a:lnTo>
                <a:lnTo>
                  <a:pt x="252" y="1143"/>
                </a:lnTo>
                <a:lnTo>
                  <a:pt x="253" y="1141"/>
                </a:lnTo>
                <a:lnTo>
                  <a:pt x="256" y="1139"/>
                </a:lnTo>
                <a:lnTo>
                  <a:pt x="257" y="1135"/>
                </a:lnTo>
                <a:lnTo>
                  <a:pt x="259" y="1134"/>
                </a:lnTo>
                <a:lnTo>
                  <a:pt x="260" y="1133"/>
                </a:lnTo>
                <a:lnTo>
                  <a:pt x="263" y="1130"/>
                </a:lnTo>
                <a:lnTo>
                  <a:pt x="267" y="1126"/>
                </a:lnTo>
                <a:lnTo>
                  <a:pt x="268" y="1123"/>
                </a:lnTo>
                <a:lnTo>
                  <a:pt x="271" y="1121"/>
                </a:lnTo>
                <a:lnTo>
                  <a:pt x="275" y="1117"/>
                </a:lnTo>
                <a:lnTo>
                  <a:pt x="279" y="1113"/>
                </a:lnTo>
                <a:lnTo>
                  <a:pt x="280" y="1109"/>
                </a:lnTo>
                <a:lnTo>
                  <a:pt x="282" y="1102"/>
                </a:lnTo>
                <a:lnTo>
                  <a:pt x="283" y="1098"/>
                </a:lnTo>
                <a:lnTo>
                  <a:pt x="286" y="1095"/>
                </a:lnTo>
                <a:lnTo>
                  <a:pt x="287" y="1093"/>
                </a:lnTo>
                <a:lnTo>
                  <a:pt x="289" y="1092"/>
                </a:lnTo>
                <a:lnTo>
                  <a:pt x="292" y="1090"/>
                </a:lnTo>
                <a:lnTo>
                  <a:pt x="293" y="1089"/>
                </a:lnTo>
                <a:lnTo>
                  <a:pt x="293" y="1088"/>
                </a:lnTo>
                <a:lnTo>
                  <a:pt x="292" y="1086"/>
                </a:lnTo>
                <a:lnTo>
                  <a:pt x="291" y="1084"/>
                </a:lnTo>
                <a:lnTo>
                  <a:pt x="293" y="1083"/>
                </a:lnTo>
                <a:lnTo>
                  <a:pt x="294" y="1082"/>
                </a:lnTo>
                <a:lnTo>
                  <a:pt x="297" y="1081"/>
                </a:lnTo>
                <a:lnTo>
                  <a:pt x="299" y="1079"/>
                </a:lnTo>
                <a:lnTo>
                  <a:pt x="296" y="1110"/>
                </a:lnTo>
                <a:lnTo>
                  <a:pt x="298" y="1116"/>
                </a:lnTo>
                <a:lnTo>
                  <a:pt x="304" y="1120"/>
                </a:lnTo>
                <a:lnTo>
                  <a:pt x="312" y="1124"/>
                </a:lnTo>
                <a:lnTo>
                  <a:pt x="325" y="1124"/>
                </a:lnTo>
                <a:lnTo>
                  <a:pt x="340" y="1122"/>
                </a:lnTo>
                <a:lnTo>
                  <a:pt x="361" y="1119"/>
                </a:lnTo>
                <a:lnTo>
                  <a:pt x="363" y="1119"/>
                </a:lnTo>
                <a:lnTo>
                  <a:pt x="370" y="1096"/>
                </a:lnTo>
                <a:lnTo>
                  <a:pt x="373" y="1085"/>
                </a:lnTo>
                <a:lnTo>
                  <a:pt x="376" y="1082"/>
                </a:lnTo>
                <a:lnTo>
                  <a:pt x="381" y="1081"/>
                </a:lnTo>
                <a:lnTo>
                  <a:pt x="386" y="1083"/>
                </a:lnTo>
                <a:lnTo>
                  <a:pt x="393" y="1085"/>
                </a:lnTo>
                <a:lnTo>
                  <a:pt x="397" y="1090"/>
                </a:lnTo>
                <a:lnTo>
                  <a:pt x="399" y="1097"/>
                </a:lnTo>
                <a:lnTo>
                  <a:pt x="401" y="1103"/>
                </a:lnTo>
                <a:lnTo>
                  <a:pt x="404" y="1107"/>
                </a:lnTo>
                <a:lnTo>
                  <a:pt x="414" y="1107"/>
                </a:lnTo>
                <a:lnTo>
                  <a:pt x="422" y="1107"/>
                </a:lnTo>
                <a:lnTo>
                  <a:pt x="428" y="1103"/>
                </a:lnTo>
                <a:lnTo>
                  <a:pt x="431" y="1099"/>
                </a:lnTo>
                <a:lnTo>
                  <a:pt x="432" y="1095"/>
                </a:lnTo>
                <a:lnTo>
                  <a:pt x="433" y="1089"/>
                </a:lnTo>
                <a:lnTo>
                  <a:pt x="433" y="1081"/>
                </a:lnTo>
                <a:lnTo>
                  <a:pt x="435" y="1081"/>
                </a:lnTo>
                <a:lnTo>
                  <a:pt x="442" y="1080"/>
                </a:lnTo>
                <a:lnTo>
                  <a:pt x="443" y="1081"/>
                </a:lnTo>
                <a:lnTo>
                  <a:pt x="445" y="1084"/>
                </a:lnTo>
                <a:lnTo>
                  <a:pt x="450" y="1090"/>
                </a:lnTo>
                <a:lnTo>
                  <a:pt x="460" y="1097"/>
                </a:lnTo>
                <a:lnTo>
                  <a:pt x="463" y="1101"/>
                </a:lnTo>
                <a:lnTo>
                  <a:pt x="465" y="1108"/>
                </a:lnTo>
                <a:lnTo>
                  <a:pt x="468" y="1112"/>
                </a:lnTo>
                <a:lnTo>
                  <a:pt x="474" y="1114"/>
                </a:lnTo>
                <a:lnTo>
                  <a:pt x="481" y="1119"/>
                </a:lnTo>
                <a:lnTo>
                  <a:pt x="489" y="1124"/>
                </a:lnTo>
                <a:lnTo>
                  <a:pt x="496" y="1126"/>
                </a:lnTo>
                <a:lnTo>
                  <a:pt x="496" y="1122"/>
                </a:lnTo>
                <a:lnTo>
                  <a:pt x="492" y="1118"/>
                </a:lnTo>
                <a:lnTo>
                  <a:pt x="491" y="1116"/>
                </a:lnTo>
                <a:lnTo>
                  <a:pt x="493" y="1116"/>
                </a:lnTo>
                <a:lnTo>
                  <a:pt x="498" y="1117"/>
                </a:lnTo>
                <a:lnTo>
                  <a:pt x="504" y="1116"/>
                </a:lnTo>
                <a:lnTo>
                  <a:pt x="506" y="1115"/>
                </a:lnTo>
                <a:lnTo>
                  <a:pt x="508" y="1115"/>
                </a:lnTo>
                <a:lnTo>
                  <a:pt x="508" y="1117"/>
                </a:lnTo>
                <a:lnTo>
                  <a:pt x="510" y="1119"/>
                </a:lnTo>
                <a:lnTo>
                  <a:pt x="513" y="1119"/>
                </a:lnTo>
                <a:lnTo>
                  <a:pt x="515" y="1120"/>
                </a:lnTo>
                <a:lnTo>
                  <a:pt x="521" y="1129"/>
                </a:lnTo>
                <a:lnTo>
                  <a:pt x="526" y="1136"/>
                </a:lnTo>
                <a:lnTo>
                  <a:pt x="538" y="1142"/>
                </a:lnTo>
                <a:lnTo>
                  <a:pt x="553" y="1153"/>
                </a:lnTo>
                <a:lnTo>
                  <a:pt x="561" y="1161"/>
                </a:lnTo>
                <a:lnTo>
                  <a:pt x="568" y="1171"/>
                </a:lnTo>
                <a:lnTo>
                  <a:pt x="572" y="1177"/>
                </a:lnTo>
                <a:lnTo>
                  <a:pt x="576" y="1172"/>
                </a:lnTo>
                <a:lnTo>
                  <a:pt x="583" y="1178"/>
                </a:lnTo>
                <a:lnTo>
                  <a:pt x="589" y="1180"/>
                </a:lnTo>
                <a:lnTo>
                  <a:pt x="598" y="1183"/>
                </a:lnTo>
                <a:lnTo>
                  <a:pt x="602" y="1184"/>
                </a:lnTo>
                <a:lnTo>
                  <a:pt x="604" y="1184"/>
                </a:lnTo>
                <a:lnTo>
                  <a:pt x="605" y="1187"/>
                </a:lnTo>
                <a:lnTo>
                  <a:pt x="607" y="1190"/>
                </a:lnTo>
                <a:lnTo>
                  <a:pt x="609" y="1192"/>
                </a:lnTo>
                <a:lnTo>
                  <a:pt x="611" y="1194"/>
                </a:lnTo>
                <a:lnTo>
                  <a:pt x="615" y="1195"/>
                </a:lnTo>
                <a:lnTo>
                  <a:pt x="617" y="1196"/>
                </a:lnTo>
                <a:lnTo>
                  <a:pt x="620" y="1197"/>
                </a:lnTo>
                <a:lnTo>
                  <a:pt x="623" y="1198"/>
                </a:lnTo>
                <a:lnTo>
                  <a:pt x="623" y="1200"/>
                </a:lnTo>
                <a:lnTo>
                  <a:pt x="625" y="1200"/>
                </a:lnTo>
                <a:lnTo>
                  <a:pt x="627" y="1201"/>
                </a:lnTo>
                <a:lnTo>
                  <a:pt x="630" y="1201"/>
                </a:lnTo>
                <a:lnTo>
                  <a:pt x="633" y="1200"/>
                </a:lnTo>
                <a:lnTo>
                  <a:pt x="636" y="1199"/>
                </a:lnTo>
                <a:lnTo>
                  <a:pt x="639" y="1198"/>
                </a:lnTo>
                <a:lnTo>
                  <a:pt x="644" y="1198"/>
                </a:lnTo>
                <a:lnTo>
                  <a:pt x="647" y="1198"/>
                </a:lnTo>
                <a:lnTo>
                  <a:pt x="650" y="1197"/>
                </a:lnTo>
                <a:lnTo>
                  <a:pt x="652" y="1195"/>
                </a:lnTo>
                <a:lnTo>
                  <a:pt x="654" y="1195"/>
                </a:lnTo>
                <a:lnTo>
                  <a:pt x="656" y="1197"/>
                </a:lnTo>
                <a:lnTo>
                  <a:pt x="659" y="1199"/>
                </a:lnTo>
                <a:lnTo>
                  <a:pt x="662" y="1199"/>
                </a:lnTo>
                <a:lnTo>
                  <a:pt x="665" y="1199"/>
                </a:lnTo>
                <a:lnTo>
                  <a:pt x="668" y="1201"/>
                </a:lnTo>
                <a:lnTo>
                  <a:pt x="671" y="1202"/>
                </a:lnTo>
                <a:lnTo>
                  <a:pt x="674" y="1201"/>
                </a:lnTo>
                <a:lnTo>
                  <a:pt x="676" y="1200"/>
                </a:lnTo>
                <a:lnTo>
                  <a:pt x="679" y="1200"/>
                </a:lnTo>
                <a:lnTo>
                  <a:pt x="681" y="1200"/>
                </a:lnTo>
                <a:lnTo>
                  <a:pt x="686" y="1203"/>
                </a:lnTo>
                <a:lnTo>
                  <a:pt x="688" y="1204"/>
                </a:lnTo>
                <a:lnTo>
                  <a:pt x="690" y="1205"/>
                </a:lnTo>
                <a:lnTo>
                  <a:pt x="692" y="1206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Freeform 72"/>
          <p:cNvSpPr>
            <a:spLocks/>
          </p:cNvSpPr>
          <p:nvPr/>
        </p:nvSpPr>
        <p:spPr bwMode="auto">
          <a:xfrm>
            <a:off x="4509147" y="4132753"/>
            <a:ext cx="2573481" cy="2520633"/>
          </a:xfrm>
          <a:custGeom>
            <a:avLst/>
            <a:gdLst>
              <a:gd name="T0" fmla="*/ 232 w 1120"/>
              <a:gd name="T1" fmla="*/ 259 h 1097"/>
              <a:gd name="T2" fmla="*/ 260 w 1120"/>
              <a:gd name="T3" fmla="*/ 227 h 1097"/>
              <a:gd name="T4" fmla="*/ 279 w 1120"/>
              <a:gd name="T5" fmla="*/ 230 h 1097"/>
              <a:gd name="T6" fmla="*/ 306 w 1120"/>
              <a:gd name="T7" fmla="*/ 218 h 1097"/>
              <a:gd name="T8" fmla="*/ 317 w 1120"/>
              <a:gd name="T9" fmla="*/ 192 h 1097"/>
              <a:gd name="T10" fmla="*/ 296 w 1120"/>
              <a:gd name="T11" fmla="*/ 160 h 1097"/>
              <a:gd name="T12" fmla="*/ 250 w 1120"/>
              <a:gd name="T13" fmla="*/ 165 h 1097"/>
              <a:gd name="T14" fmla="*/ 264 w 1120"/>
              <a:gd name="T15" fmla="*/ 139 h 1097"/>
              <a:gd name="T16" fmla="*/ 304 w 1120"/>
              <a:gd name="T17" fmla="*/ 117 h 1097"/>
              <a:gd name="T18" fmla="*/ 331 w 1120"/>
              <a:gd name="T19" fmla="*/ 104 h 1097"/>
              <a:gd name="T20" fmla="*/ 346 w 1120"/>
              <a:gd name="T21" fmla="*/ 98 h 1097"/>
              <a:gd name="T22" fmla="*/ 389 w 1120"/>
              <a:gd name="T23" fmla="*/ 99 h 1097"/>
              <a:gd name="T24" fmla="*/ 464 w 1120"/>
              <a:gd name="T25" fmla="*/ 98 h 1097"/>
              <a:gd name="T26" fmla="*/ 511 w 1120"/>
              <a:gd name="T27" fmla="*/ 91 h 1097"/>
              <a:gd name="T28" fmla="*/ 537 w 1120"/>
              <a:gd name="T29" fmla="*/ 115 h 1097"/>
              <a:gd name="T30" fmla="*/ 584 w 1120"/>
              <a:gd name="T31" fmla="*/ 91 h 1097"/>
              <a:gd name="T32" fmla="*/ 632 w 1120"/>
              <a:gd name="T33" fmla="*/ 85 h 1097"/>
              <a:gd name="T34" fmla="*/ 663 w 1120"/>
              <a:gd name="T35" fmla="*/ 93 h 1097"/>
              <a:gd name="T36" fmla="*/ 695 w 1120"/>
              <a:gd name="T37" fmla="*/ 102 h 1097"/>
              <a:gd name="T38" fmla="*/ 719 w 1120"/>
              <a:gd name="T39" fmla="*/ 81 h 1097"/>
              <a:gd name="T40" fmla="*/ 747 w 1120"/>
              <a:gd name="T41" fmla="*/ 58 h 1097"/>
              <a:gd name="T42" fmla="*/ 741 w 1120"/>
              <a:gd name="T43" fmla="*/ 31 h 1097"/>
              <a:gd name="T44" fmla="*/ 782 w 1120"/>
              <a:gd name="T45" fmla="*/ 3 h 1097"/>
              <a:gd name="T46" fmla="*/ 821 w 1120"/>
              <a:gd name="T47" fmla="*/ 11 h 1097"/>
              <a:gd name="T48" fmla="*/ 854 w 1120"/>
              <a:gd name="T49" fmla="*/ 26 h 1097"/>
              <a:gd name="T50" fmla="*/ 894 w 1120"/>
              <a:gd name="T51" fmla="*/ 65 h 1097"/>
              <a:gd name="T52" fmla="*/ 925 w 1120"/>
              <a:gd name="T53" fmla="*/ 59 h 1097"/>
              <a:gd name="T54" fmla="*/ 950 w 1120"/>
              <a:gd name="T55" fmla="*/ 160 h 1097"/>
              <a:gd name="T56" fmla="*/ 984 w 1120"/>
              <a:gd name="T57" fmla="*/ 238 h 1097"/>
              <a:gd name="T58" fmla="*/ 1005 w 1120"/>
              <a:gd name="T59" fmla="*/ 265 h 1097"/>
              <a:gd name="T60" fmla="*/ 1017 w 1120"/>
              <a:gd name="T61" fmla="*/ 399 h 1097"/>
              <a:gd name="T62" fmla="*/ 1094 w 1120"/>
              <a:gd name="T63" fmla="*/ 464 h 1097"/>
              <a:gd name="T64" fmla="*/ 992 w 1120"/>
              <a:gd name="T65" fmla="*/ 523 h 1097"/>
              <a:gd name="T66" fmla="*/ 922 w 1120"/>
              <a:gd name="T67" fmla="*/ 539 h 1097"/>
              <a:gd name="T68" fmla="*/ 873 w 1120"/>
              <a:gd name="T69" fmla="*/ 702 h 1097"/>
              <a:gd name="T70" fmla="*/ 834 w 1120"/>
              <a:gd name="T71" fmla="*/ 833 h 1097"/>
              <a:gd name="T72" fmla="*/ 789 w 1120"/>
              <a:gd name="T73" fmla="*/ 942 h 1097"/>
              <a:gd name="T74" fmla="*/ 719 w 1120"/>
              <a:gd name="T75" fmla="*/ 1015 h 1097"/>
              <a:gd name="T76" fmla="*/ 632 w 1120"/>
              <a:gd name="T77" fmla="*/ 1011 h 1097"/>
              <a:gd name="T78" fmla="*/ 504 w 1120"/>
              <a:gd name="T79" fmla="*/ 1024 h 1097"/>
              <a:gd name="T80" fmla="*/ 492 w 1120"/>
              <a:gd name="T81" fmla="*/ 1079 h 1097"/>
              <a:gd name="T82" fmla="*/ 453 w 1120"/>
              <a:gd name="T83" fmla="*/ 1065 h 1097"/>
              <a:gd name="T84" fmla="*/ 427 w 1120"/>
              <a:gd name="T85" fmla="*/ 1040 h 1097"/>
              <a:gd name="T86" fmla="*/ 419 w 1120"/>
              <a:gd name="T87" fmla="*/ 966 h 1097"/>
              <a:gd name="T88" fmla="*/ 348 w 1120"/>
              <a:gd name="T89" fmla="*/ 993 h 1097"/>
              <a:gd name="T90" fmla="*/ 326 w 1120"/>
              <a:gd name="T91" fmla="*/ 1020 h 1097"/>
              <a:gd name="T92" fmla="*/ 301 w 1120"/>
              <a:gd name="T93" fmla="*/ 1053 h 1097"/>
              <a:gd name="T94" fmla="*/ 264 w 1120"/>
              <a:gd name="T95" fmla="*/ 1092 h 1097"/>
              <a:gd name="T96" fmla="*/ 260 w 1120"/>
              <a:gd name="T97" fmla="*/ 1010 h 1097"/>
              <a:gd name="T98" fmla="*/ 206 w 1120"/>
              <a:gd name="T99" fmla="*/ 879 h 1097"/>
              <a:gd name="T100" fmla="*/ 145 w 1120"/>
              <a:gd name="T101" fmla="*/ 856 h 1097"/>
              <a:gd name="T102" fmla="*/ 64 w 1120"/>
              <a:gd name="T103" fmla="*/ 840 h 1097"/>
              <a:gd name="T104" fmla="*/ 90 w 1120"/>
              <a:gd name="T105" fmla="*/ 812 h 1097"/>
              <a:gd name="T106" fmla="*/ 66 w 1120"/>
              <a:gd name="T107" fmla="*/ 744 h 1097"/>
              <a:gd name="T108" fmla="*/ 1 w 1120"/>
              <a:gd name="T109" fmla="*/ 717 h 1097"/>
              <a:gd name="T110" fmla="*/ 5 w 1120"/>
              <a:gd name="T111" fmla="*/ 654 h 1097"/>
              <a:gd name="T112" fmla="*/ 112 w 1120"/>
              <a:gd name="T113" fmla="*/ 551 h 1097"/>
              <a:gd name="T114" fmla="*/ 163 w 1120"/>
              <a:gd name="T115" fmla="*/ 487 h 1097"/>
              <a:gd name="T116" fmla="*/ 181 w 1120"/>
              <a:gd name="T117" fmla="*/ 389 h 1097"/>
              <a:gd name="T118" fmla="*/ 186 w 1120"/>
              <a:gd name="T119" fmla="*/ 318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0" h="1097">
                <a:moveTo>
                  <a:pt x="242" y="313"/>
                </a:moveTo>
                <a:lnTo>
                  <a:pt x="245" y="318"/>
                </a:lnTo>
                <a:lnTo>
                  <a:pt x="248" y="315"/>
                </a:lnTo>
                <a:lnTo>
                  <a:pt x="250" y="313"/>
                </a:lnTo>
                <a:lnTo>
                  <a:pt x="252" y="308"/>
                </a:lnTo>
                <a:lnTo>
                  <a:pt x="256" y="303"/>
                </a:lnTo>
                <a:lnTo>
                  <a:pt x="257" y="298"/>
                </a:lnTo>
                <a:lnTo>
                  <a:pt x="252" y="290"/>
                </a:lnTo>
                <a:lnTo>
                  <a:pt x="250" y="283"/>
                </a:lnTo>
                <a:lnTo>
                  <a:pt x="244" y="273"/>
                </a:lnTo>
                <a:lnTo>
                  <a:pt x="240" y="265"/>
                </a:lnTo>
                <a:lnTo>
                  <a:pt x="232" y="259"/>
                </a:lnTo>
                <a:lnTo>
                  <a:pt x="230" y="254"/>
                </a:lnTo>
                <a:lnTo>
                  <a:pt x="231" y="245"/>
                </a:lnTo>
                <a:lnTo>
                  <a:pt x="232" y="241"/>
                </a:lnTo>
                <a:lnTo>
                  <a:pt x="238" y="238"/>
                </a:lnTo>
                <a:lnTo>
                  <a:pt x="241" y="235"/>
                </a:lnTo>
                <a:lnTo>
                  <a:pt x="242" y="231"/>
                </a:lnTo>
                <a:lnTo>
                  <a:pt x="241" y="226"/>
                </a:lnTo>
                <a:lnTo>
                  <a:pt x="245" y="223"/>
                </a:lnTo>
                <a:lnTo>
                  <a:pt x="249" y="223"/>
                </a:lnTo>
                <a:lnTo>
                  <a:pt x="252" y="226"/>
                </a:lnTo>
                <a:lnTo>
                  <a:pt x="256" y="228"/>
                </a:lnTo>
                <a:lnTo>
                  <a:pt x="260" y="227"/>
                </a:lnTo>
                <a:lnTo>
                  <a:pt x="264" y="224"/>
                </a:lnTo>
                <a:lnTo>
                  <a:pt x="266" y="226"/>
                </a:lnTo>
                <a:lnTo>
                  <a:pt x="265" y="231"/>
                </a:lnTo>
                <a:lnTo>
                  <a:pt x="265" y="234"/>
                </a:lnTo>
                <a:lnTo>
                  <a:pt x="268" y="238"/>
                </a:lnTo>
                <a:lnTo>
                  <a:pt x="279" y="245"/>
                </a:lnTo>
                <a:lnTo>
                  <a:pt x="282" y="243"/>
                </a:lnTo>
                <a:lnTo>
                  <a:pt x="280" y="239"/>
                </a:lnTo>
                <a:lnTo>
                  <a:pt x="276" y="235"/>
                </a:lnTo>
                <a:lnTo>
                  <a:pt x="276" y="233"/>
                </a:lnTo>
                <a:lnTo>
                  <a:pt x="278" y="232"/>
                </a:lnTo>
                <a:lnTo>
                  <a:pt x="279" y="230"/>
                </a:lnTo>
                <a:lnTo>
                  <a:pt x="281" y="228"/>
                </a:lnTo>
                <a:lnTo>
                  <a:pt x="284" y="228"/>
                </a:lnTo>
                <a:lnTo>
                  <a:pt x="288" y="231"/>
                </a:lnTo>
                <a:lnTo>
                  <a:pt x="291" y="232"/>
                </a:lnTo>
                <a:lnTo>
                  <a:pt x="291" y="236"/>
                </a:lnTo>
                <a:lnTo>
                  <a:pt x="293" y="235"/>
                </a:lnTo>
                <a:lnTo>
                  <a:pt x="295" y="233"/>
                </a:lnTo>
                <a:lnTo>
                  <a:pt x="300" y="231"/>
                </a:lnTo>
                <a:lnTo>
                  <a:pt x="305" y="229"/>
                </a:lnTo>
                <a:lnTo>
                  <a:pt x="307" y="227"/>
                </a:lnTo>
                <a:lnTo>
                  <a:pt x="307" y="223"/>
                </a:lnTo>
                <a:lnTo>
                  <a:pt x="306" y="218"/>
                </a:lnTo>
                <a:lnTo>
                  <a:pt x="304" y="217"/>
                </a:lnTo>
                <a:lnTo>
                  <a:pt x="301" y="218"/>
                </a:lnTo>
                <a:lnTo>
                  <a:pt x="297" y="219"/>
                </a:lnTo>
                <a:lnTo>
                  <a:pt x="294" y="217"/>
                </a:lnTo>
                <a:lnTo>
                  <a:pt x="293" y="214"/>
                </a:lnTo>
                <a:lnTo>
                  <a:pt x="295" y="210"/>
                </a:lnTo>
                <a:lnTo>
                  <a:pt x="297" y="208"/>
                </a:lnTo>
                <a:lnTo>
                  <a:pt x="301" y="208"/>
                </a:lnTo>
                <a:lnTo>
                  <a:pt x="303" y="200"/>
                </a:lnTo>
                <a:lnTo>
                  <a:pt x="308" y="195"/>
                </a:lnTo>
                <a:lnTo>
                  <a:pt x="313" y="194"/>
                </a:lnTo>
                <a:lnTo>
                  <a:pt x="317" y="192"/>
                </a:lnTo>
                <a:lnTo>
                  <a:pt x="320" y="190"/>
                </a:lnTo>
                <a:lnTo>
                  <a:pt x="323" y="189"/>
                </a:lnTo>
                <a:lnTo>
                  <a:pt x="324" y="189"/>
                </a:lnTo>
                <a:lnTo>
                  <a:pt x="325" y="186"/>
                </a:lnTo>
                <a:lnTo>
                  <a:pt x="317" y="178"/>
                </a:lnTo>
                <a:lnTo>
                  <a:pt x="315" y="176"/>
                </a:lnTo>
                <a:lnTo>
                  <a:pt x="314" y="173"/>
                </a:lnTo>
                <a:lnTo>
                  <a:pt x="312" y="167"/>
                </a:lnTo>
                <a:lnTo>
                  <a:pt x="310" y="162"/>
                </a:lnTo>
                <a:lnTo>
                  <a:pt x="305" y="159"/>
                </a:lnTo>
                <a:lnTo>
                  <a:pt x="301" y="158"/>
                </a:lnTo>
                <a:lnTo>
                  <a:pt x="296" y="160"/>
                </a:lnTo>
                <a:lnTo>
                  <a:pt x="293" y="163"/>
                </a:lnTo>
                <a:lnTo>
                  <a:pt x="291" y="165"/>
                </a:lnTo>
                <a:lnTo>
                  <a:pt x="277" y="165"/>
                </a:lnTo>
                <a:lnTo>
                  <a:pt x="275" y="169"/>
                </a:lnTo>
                <a:lnTo>
                  <a:pt x="274" y="174"/>
                </a:lnTo>
                <a:lnTo>
                  <a:pt x="271" y="174"/>
                </a:lnTo>
                <a:lnTo>
                  <a:pt x="265" y="174"/>
                </a:lnTo>
                <a:lnTo>
                  <a:pt x="261" y="175"/>
                </a:lnTo>
                <a:lnTo>
                  <a:pt x="258" y="176"/>
                </a:lnTo>
                <a:lnTo>
                  <a:pt x="255" y="174"/>
                </a:lnTo>
                <a:lnTo>
                  <a:pt x="252" y="170"/>
                </a:lnTo>
                <a:lnTo>
                  <a:pt x="250" y="165"/>
                </a:lnTo>
                <a:lnTo>
                  <a:pt x="246" y="164"/>
                </a:lnTo>
                <a:lnTo>
                  <a:pt x="230" y="165"/>
                </a:lnTo>
                <a:lnTo>
                  <a:pt x="230" y="159"/>
                </a:lnTo>
                <a:lnTo>
                  <a:pt x="231" y="151"/>
                </a:lnTo>
                <a:lnTo>
                  <a:pt x="236" y="146"/>
                </a:lnTo>
                <a:lnTo>
                  <a:pt x="240" y="144"/>
                </a:lnTo>
                <a:lnTo>
                  <a:pt x="245" y="143"/>
                </a:lnTo>
                <a:lnTo>
                  <a:pt x="249" y="142"/>
                </a:lnTo>
                <a:lnTo>
                  <a:pt x="253" y="141"/>
                </a:lnTo>
                <a:lnTo>
                  <a:pt x="259" y="141"/>
                </a:lnTo>
                <a:lnTo>
                  <a:pt x="261" y="141"/>
                </a:lnTo>
                <a:lnTo>
                  <a:pt x="264" y="139"/>
                </a:lnTo>
                <a:lnTo>
                  <a:pt x="274" y="139"/>
                </a:lnTo>
                <a:lnTo>
                  <a:pt x="282" y="139"/>
                </a:lnTo>
                <a:lnTo>
                  <a:pt x="281" y="131"/>
                </a:lnTo>
                <a:lnTo>
                  <a:pt x="282" y="124"/>
                </a:lnTo>
                <a:lnTo>
                  <a:pt x="284" y="121"/>
                </a:lnTo>
                <a:lnTo>
                  <a:pt x="287" y="117"/>
                </a:lnTo>
                <a:lnTo>
                  <a:pt x="289" y="115"/>
                </a:lnTo>
                <a:lnTo>
                  <a:pt x="292" y="111"/>
                </a:lnTo>
                <a:lnTo>
                  <a:pt x="295" y="109"/>
                </a:lnTo>
                <a:lnTo>
                  <a:pt x="297" y="113"/>
                </a:lnTo>
                <a:lnTo>
                  <a:pt x="301" y="119"/>
                </a:lnTo>
                <a:lnTo>
                  <a:pt x="304" y="117"/>
                </a:lnTo>
                <a:lnTo>
                  <a:pt x="307" y="119"/>
                </a:lnTo>
                <a:lnTo>
                  <a:pt x="308" y="122"/>
                </a:lnTo>
                <a:lnTo>
                  <a:pt x="309" y="122"/>
                </a:lnTo>
                <a:lnTo>
                  <a:pt x="312" y="121"/>
                </a:lnTo>
                <a:lnTo>
                  <a:pt x="316" y="120"/>
                </a:lnTo>
                <a:lnTo>
                  <a:pt x="319" y="118"/>
                </a:lnTo>
                <a:lnTo>
                  <a:pt x="321" y="115"/>
                </a:lnTo>
                <a:lnTo>
                  <a:pt x="322" y="113"/>
                </a:lnTo>
                <a:lnTo>
                  <a:pt x="323" y="111"/>
                </a:lnTo>
                <a:lnTo>
                  <a:pt x="326" y="109"/>
                </a:lnTo>
                <a:lnTo>
                  <a:pt x="328" y="106"/>
                </a:lnTo>
                <a:lnTo>
                  <a:pt x="331" y="104"/>
                </a:lnTo>
                <a:lnTo>
                  <a:pt x="333" y="104"/>
                </a:lnTo>
                <a:lnTo>
                  <a:pt x="334" y="106"/>
                </a:lnTo>
                <a:lnTo>
                  <a:pt x="337" y="110"/>
                </a:lnTo>
                <a:lnTo>
                  <a:pt x="338" y="112"/>
                </a:lnTo>
                <a:lnTo>
                  <a:pt x="340" y="115"/>
                </a:lnTo>
                <a:lnTo>
                  <a:pt x="344" y="117"/>
                </a:lnTo>
                <a:lnTo>
                  <a:pt x="347" y="115"/>
                </a:lnTo>
                <a:lnTo>
                  <a:pt x="349" y="114"/>
                </a:lnTo>
                <a:lnTo>
                  <a:pt x="351" y="111"/>
                </a:lnTo>
                <a:lnTo>
                  <a:pt x="351" y="108"/>
                </a:lnTo>
                <a:lnTo>
                  <a:pt x="351" y="104"/>
                </a:lnTo>
                <a:lnTo>
                  <a:pt x="346" y="98"/>
                </a:lnTo>
                <a:lnTo>
                  <a:pt x="349" y="95"/>
                </a:lnTo>
                <a:lnTo>
                  <a:pt x="351" y="91"/>
                </a:lnTo>
                <a:lnTo>
                  <a:pt x="352" y="83"/>
                </a:lnTo>
                <a:lnTo>
                  <a:pt x="355" y="80"/>
                </a:lnTo>
                <a:lnTo>
                  <a:pt x="363" y="81"/>
                </a:lnTo>
                <a:lnTo>
                  <a:pt x="366" y="83"/>
                </a:lnTo>
                <a:lnTo>
                  <a:pt x="370" y="88"/>
                </a:lnTo>
                <a:lnTo>
                  <a:pt x="375" y="94"/>
                </a:lnTo>
                <a:lnTo>
                  <a:pt x="379" y="97"/>
                </a:lnTo>
                <a:lnTo>
                  <a:pt x="381" y="99"/>
                </a:lnTo>
                <a:lnTo>
                  <a:pt x="386" y="105"/>
                </a:lnTo>
                <a:lnTo>
                  <a:pt x="389" y="99"/>
                </a:lnTo>
                <a:lnTo>
                  <a:pt x="393" y="90"/>
                </a:lnTo>
                <a:lnTo>
                  <a:pt x="391" y="85"/>
                </a:lnTo>
                <a:lnTo>
                  <a:pt x="394" y="84"/>
                </a:lnTo>
                <a:lnTo>
                  <a:pt x="396" y="85"/>
                </a:lnTo>
                <a:lnTo>
                  <a:pt x="400" y="83"/>
                </a:lnTo>
                <a:lnTo>
                  <a:pt x="401" y="75"/>
                </a:lnTo>
                <a:lnTo>
                  <a:pt x="443" y="74"/>
                </a:lnTo>
                <a:lnTo>
                  <a:pt x="444" y="77"/>
                </a:lnTo>
                <a:lnTo>
                  <a:pt x="449" y="83"/>
                </a:lnTo>
                <a:lnTo>
                  <a:pt x="454" y="88"/>
                </a:lnTo>
                <a:lnTo>
                  <a:pt x="461" y="95"/>
                </a:lnTo>
                <a:lnTo>
                  <a:pt x="464" y="98"/>
                </a:lnTo>
                <a:lnTo>
                  <a:pt x="472" y="91"/>
                </a:lnTo>
                <a:lnTo>
                  <a:pt x="477" y="88"/>
                </a:lnTo>
                <a:lnTo>
                  <a:pt x="480" y="86"/>
                </a:lnTo>
                <a:lnTo>
                  <a:pt x="484" y="84"/>
                </a:lnTo>
                <a:lnTo>
                  <a:pt x="496" y="85"/>
                </a:lnTo>
                <a:lnTo>
                  <a:pt x="498" y="85"/>
                </a:lnTo>
                <a:lnTo>
                  <a:pt x="500" y="83"/>
                </a:lnTo>
                <a:lnTo>
                  <a:pt x="503" y="81"/>
                </a:lnTo>
                <a:lnTo>
                  <a:pt x="506" y="82"/>
                </a:lnTo>
                <a:lnTo>
                  <a:pt x="509" y="84"/>
                </a:lnTo>
                <a:lnTo>
                  <a:pt x="511" y="87"/>
                </a:lnTo>
                <a:lnTo>
                  <a:pt x="511" y="91"/>
                </a:lnTo>
                <a:lnTo>
                  <a:pt x="511" y="97"/>
                </a:lnTo>
                <a:lnTo>
                  <a:pt x="511" y="102"/>
                </a:lnTo>
                <a:lnTo>
                  <a:pt x="513" y="107"/>
                </a:lnTo>
                <a:lnTo>
                  <a:pt x="516" y="110"/>
                </a:lnTo>
                <a:lnTo>
                  <a:pt x="519" y="113"/>
                </a:lnTo>
                <a:lnTo>
                  <a:pt x="523" y="115"/>
                </a:lnTo>
                <a:lnTo>
                  <a:pt x="528" y="118"/>
                </a:lnTo>
                <a:lnTo>
                  <a:pt x="532" y="121"/>
                </a:lnTo>
                <a:lnTo>
                  <a:pt x="534" y="124"/>
                </a:lnTo>
                <a:lnTo>
                  <a:pt x="536" y="122"/>
                </a:lnTo>
                <a:lnTo>
                  <a:pt x="537" y="119"/>
                </a:lnTo>
                <a:lnTo>
                  <a:pt x="537" y="115"/>
                </a:lnTo>
                <a:lnTo>
                  <a:pt x="545" y="115"/>
                </a:lnTo>
                <a:lnTo>
                  <a:pt x="553" y="117"/>
                </a:lnTo>
                <a:lnTo>
                  <a:pt x="556" y="118"/>
                </a:lnTo>
                <a:lnTo>
                  <a:pt x="560" y="122"/>
                </a:lnTo>
                <a:lnTo>
                  <a:pt x="563" y="128"/>
                </a:lnTo>
                <a:lnTo>
                  <a:pt x="567" y="125"/>
                </a:lnTo>
                <a:lnTo>
                  <a:pt x="570" y="121"/>
                </a:lnTo>
                <a:lnTo>
                  <a:pt x="577" y="111"/>
                </a:lnTo>
                <a:lnTo>
                  <a:pt x="582" y="107"/>
                </a:lnTo>
                <a:lnTo>
                  <a:pt x="582" y="101"/>
                </a:lnTo>
                <a:lnTo>
                  <a:pt x="582" y="96"/>
                </a:lnTo>
                <a:lnTo>
                  <a:pt x="584" y="91"/>
                </a:lnTo>
                <a:lnTo>
                  <a:pt x="588" y="89"/>
                </a:lnTo>
                <a:lnTo>
                  <a:pt x="590" y="84"/>
                </a:lnTo>
                <a:lnTo>
                  <a:pt x="591" y="79"/>
                </a:lnTo>
                <a:lnTo>
                  <a:pt x="595" y="77"/>
                </a:lnTo>
                <a:lnTo>
                  <a:pt x="597" y="76"/>
                </a:lnTo>
                <a:lnTo>
                  <a:pt x="600" y="77"/>
                </a:lnTo>
                <a:lnTo>
                  <a:pt x="603" y="77"/>
                </a:lnTo>
                <a:lnTo>
                  <a:pt x="608" y="81"/>
                </a:lnTo>
                <a:lnTo>
                  <a:pt x="612" y="81"/>
                </a:lnTo>
                <a:lnTo>
                  <a:pt x="620" y="79"/>
                </a:lnTo>
                <a:lnTo>
                  <a:pt x="626" y="79"/>
                </a:lnTo>
                <a:lnTo>
                  <a:pt x="632" y="85"/>
                </a:lnTo>
                <a:lnTo>
                  <a:pt x="634" y="88"/>
                </a:lnTo>
                <a:lnTo>
                  <a:pt x="639" y="90"/>
                </a:lnTo>
                <a:lnTo>
                  <a:pt x="641" y="94"/>
                </a:lnTo>
                <a:lnTo>
                  <a:pt x="644" y="95"/>
                </a:lnTo>
                <a:lnTo>
                  <a:pt x="646" y="95"/>
                </a:lnTo>
                <a:lnTo>
                  <a:pt x="650" y="95"/>
                </a:lnTo>
                <a:lnTo>
                  <a:pt x="653" y="95"/>
                </a:lnTo>
                <a:lnTo>
                  <a:pt x="656" y="100"/>
                </a:lnTo>
                <a:lnTo>
                  <a:pt x="660" y="112"/>
                </a:lnTo>
                <a:lnTo>
                  <a:pt x="660" y="102"/>
                </a:lnTo>
                <a:lnTo>
                  <a:pt x="660" y="97"/>
                </a:lnTo>
                <a:lnTo>
                  <a:pt x="663" y="93"/>
                </a:lnTo>
                <a:lnTo>
                  <a:pt x="668" y="90"/>
                </a:lnTo>
                <a:lnTo>
                  <a:pt x="672" y="92"/>
                </a:lnTo>
                <a:lnTo>
                  <a:pt x="674" y="95"/>
                </a:lnTo>
                <a:lnTo>
                  <a:pt x="675" y="99"/>
                </a:lnTo>
                <a:lnTo>
                  <a:pt x="675" y="99"/>
                </a:lnTo>
                <a:lnTo>
                  <a:pt x="677" y="102"/>
                </a:lnTo>
                <a:lnTo>
                  <a:pt x="679" y="102"/>
                </a:lnTo>
                <a:lnTo>
                  <a:pt x="684" y="102"/>
                </a:lnTo>
                <a:lnTo>
                  <a:pt x="686" y="102"/>
                </a:lnTo>
                <a:lnTo>
                  <a:pt x="689" y="102"/>
                </a:lnTo>
                <a:lnTo>
                  <a:pt x="691" y="102"/>
                </a:lnTo>
                <a:lnTo>
                  <a:pt x="695" y="102"/>
                </a:lnTo>
                <a:lnTo>
                  <a:pt x="698" y="101"/>
                </a:lnTo>
                <a:lnTo>
                  <a:pt x="701" y="101"/>
                </a:lnTo>
                <a:lnTo>
                  <a:pt x="705" y="101"/>
                </a:lnTo>
                <a:lnTo>
                  <a:pt x="707" y="100"/>
                </a:lnTo>
                <a:lnTo>
                  <a:pt x="710" y="98"/>
                </a:lnTo>
                <a:lnTo>
                  <a:pt x="711" y="94"/>
                </a:lnTo>
                <a:lnTo>
                  <a:pt x="709" y="90"/>
                </a:lnTo>
                <a:lnTo>
                  <a:pt x="709" y="89"/>
                </a:lnTo>
                <a:lnTo>
                  <a:pt x="710" y="85"/>
                </a:lnTo>
                <a:lnTo>
                  <a:pt x="713" y="83"/>
                </a:lnTo>
                <a:lnTo>
                  <a:pt x="717" y="82"/>
                </a:lnTo>
                <a:lnTo>
                  <a:pt x="719" y="81"/>
                </a:lnTo>
                <a:lnTo>
                  <a:pt x="723" y="78"/>
                </a:lnTo>
                <a:lnTo>
                  <a:pt x="725" y="76"/>
                </a:lnTo>
                <a:lnTo>
                  <a:pt x="727" y="76"/>
                </a:lnTo>
                <a:lnTo>
                  <a:pt x="730" y="76"/>
                </a:lnTo>
                <a:lnTo>
                  <a:pt x="734" y="75"/>
                </a:lnTo>
                <a:lnTo>
                  <a:pt x="738" y="71"/>
                </a:lnTo>
                <a:lnTo>
                  <a:pt x="739" y="70"/>
                </a:lnTo>
                <a:lnTo>
                  <a:pt x="740" y="70"/>
                </a:lnTo>
                <a:lnTo>
                  <a:pt x="742" y="70"/>
                </a:lnTo>
                <a:lnTo>
                  <a:pt x="743" y="68"/>
                </a:lnTo>
                <a:lnTo>
                  <a:pt x="744" y="62"/>
                </a:lnTo>
                <a:lnTo>
                  <a:pt x="747" y="58"/>
                </a:lnTo>
                <a:lnTo>
                  <a:pt x="745" y="55"/>
                </a:lnTo>
                <a:lnTo>
                  <a:pt x="744" y="54"/>
                </a:lnTo>
                <a:lnTo>
                  <a:pt x="742" y="52"/>
                </a:lnTo>
                <a:lnTo>
                  <a:pt x="740" y="53"/>
                </a:lnTo>
                <a:lnTo>
                  <a:pt x="738" y="54"/>
                </a:lnTo>
                <a:lnTo>
                  <a:pt x="737" y="54"/>
                </a:lnTo>
                <a:lnTo>
                  <a:pt x="736" y="53"/>
                </a:lnTo>
                <a:lnTo>
                  <a:pt x="735" y="51"/>
                </a:lnTo>
                <a:lnTo>
                  <a:pt x="733" y="51"/>
                </a:lnTo>
                <a:lnTo>
                  <a:pt x="733" y="45"/>
                </a:lnTo>
                <a:lnTo>
                  <a:pt x="738" y="39"/>
                </a:lnTo>
                <a:lnTo>
                  <a:pt x="741" y="31"/>
                </a:lnTo>
                <a:lnTo>
                  <a:pt x="743" y="27"/>
                </a:lnTo>
                <a:lnTo>
                  <a:pt x="748" y="24"/>
                </a:lnTo>
                <a:lnTo>
                  <a:pt x="749" y="24"/>
                </a:lnTo>
                <a:lnTo>
                  <a:pt x="753" y="19"/>
                </a:lnTo>
                <a:lnTo>
                  <a:pt x="756" y="18"/>
                </a:lnTo>
                <a:lnTo>
                  <a:pt x="761" y="17"/>
                </a:lnTo>
                <a:lnTo>
                  <a:pt x="763" y="14"/>
                </a:lnTo>
                <a:lnTo>
                  <a:pt x="765" y="11"/>
                </a:lnTo>
                <a:lnTo>
                  <a:pt x="768" y="6"/>
                </a:lnTo>
                <a:lnTo>
                  <a:pt x="778" y="8"/>
                </a:lnTo>
                <a:lnTo>
                  <a:pt x="780" y="6"/>
                </a:lnTo>
                <a:lnTo>
                  <a:pt x="782" y="3"/>
                </a:lnTo>
                <a:lnTo>
                  <a:pt x="786" y="4"/>
                </a:lnTo>
                <a:lnTo>
                  <a:pt x="788" y="5"/>
                </a:lnTo>
                <a:lnTo>
                  <a:pt x="792" y="3"/>
                </a:lnTo>
                <a:lnTo>
                  <a:pt x="796" y="5"/>
                </a:lnTo>
                <a:lnTo>
                  <a:pt x="797" y="9"/>
                </a:lnTo>
                <a:lnTo>
                  <a:pt x="800" y="10"/>
                </a:lnTo>
                <a:lnTo>
                  <a:pt x="804" y="10"/>
                </a:lnTo>
                <a:lnTo>
                  <a:pt x="807" y="9"/>
                </a:lnTo>
                <a:lnTo>
                  <a:pt x="812" y="7"/>
                </a:lnTo>
                <a:lnTo>
                  <a:pt x="812" y="7"/>
                </a:lnTo>
                <a:lnTo>
                  <a:pt x="816" y="10"/>
                </a:lnTo>
                <a:lnTo>
                  <a:pt x="821" y="11"/>
                </a:lnTo>
                <a:lnTo>
                  <a:pt x="826" y="7"/>
                </a:lnTo>
                <a:lnTo>
                  <a:pt x="831" y="6"/>
                </a:lnTo>
                <a:lnTo>
                  <a:pt x="837" y="2"/>
                </a:lnTo>
                <a:lnTo>
                  <a:pt x="841" y="0"/>
                </a:lnTo>
                <a:lnTo>
                  <a:pt x="842" y="1"/>
                </a:lnTo>
                <a:lnTo>
                  <a:pt x="843" y="6"/>
                </a:lnTo>
                <a:lnTo>
                  <a:pt x="843" y="12"/>
                </a:lnTo>
                <a:lnTo>
                  <a:pt x="842" y="18"/>
                </a:lnTo>
                <a:lnTo>
                  <a:pt x="844" y="21"/>
                </a:lnTo>
                <a:lnTo>
                  <a:pt x="847" y="25"/>
                </a:lnTo>
                <a:lnTo>
                  <a:pt x="850" y="27"/>
                </a:lnTo>
                <a:lnTo>
                  <a:pt x="854" y="26"/>
                </a:lnTo>
                <a:lnTo>
                  <a:pt x="857" y="25"/>
                </a:lnTo>
                <a:lnTo>
                  <a:pt x="857" y="25"/>
                </a:lnTo>
                <a:lnTo>
                  <a:pt x="862" y="30"/>
                </a:lnTo>
                <a:lnTo>
                  <a:pt x="869" y="36"/>
                </a:lnTo>
                <a:lnTo>
                  <a:pt x="878" y="43"/>
                </a:lnTo>
                <a:lnTo>
                  <a:pt x="886" y="47"/>
                </a:lnTo>
                <a:lnTo>
                  <a:pt x="896" y="53"/>
                </a:lnTo>
                <a:lnTo>
                  <a:pt x="900" y="56"/>
                </a:lnTo>
                <a:lnTo>
                  <a:pt x="900" y="58"/>
                </a:lnTo>
                <a:lnTo>
                  <a:pt x="899" y="59"/>
                </a:lnTo>
                <a:lnTo>
                  <a:pt x="894" y="61"/>
                </a:lnTo>
                <a:lnTo>
                  <a:pt x="894" y="65"/>
                </a:lnTo>
                <a:lnTo>
                  <a:pt x="892" y="67"/>
                </a:lnTo>
                <a:lnTo>
                  <a:pt x="893" y="69"/>
                </a:lnTo>
                <a:lnTo>
                  <a:pt x="901" y="69"/>
                </a:lnTo>
                <a:lnTo>
                  <a:pt x="904" y="69"/>
                </a:lnTo>
                <a:lnTo>
                  <a:pt x="906" y="68"/>
                </a:lnTo>
                <a:lnTo>
                  <a:pt x="907" y="63"/>
                </a:lnTo>
                <a:lnTo>
                  <a:pt x="908" y="58"/>
                </a:lnTo>
                <a:lnTo>
                  <a:pt x="911" y="54"/>
                </a:lnTo>
                <a:lnTo>
                  <a:pt x="915" y="50"/>
                </a:lnTo>
                <a:lnTo>
                  <a:pt x="919" y="53"/>
                </a:lnTo>
                <a:lnTo>
                  <a:pt x="924" y="59"/>
                </a:lnTo>
                <a:lnTo>
                  <a:pt x="925" y="59"/>
                </a:lnTo>
                <a:lnTo>
                  <a:pt x="926" y="58"/>
                </a:lnTo>
                <a:lnTo>
                  <a:pt x="925" y="53"/>
                </a:lnTo>
                <a:lnTo>
                  <a:pt x="925" y="47"/>
                </a:lnTo>
                <a:lnTo>
                  <a:pt x="931" y="44"/>
                </a:lnTo>
                <a:lnTo>
                  <a:pt x="938" y="40"/>
                </a:lnTo>
                <a:lnTo>
                  <a:pt x="944" y="40"/>
                </a:lnTo>
                <a:lnTo>
                  <a:pt x="931" y="58"/>
                </a:lnTo>
                <a:lnTo>
                  <a:pt x="926" y="77"/>
                </a:lnTo>
                <a:lnTo>
                  <a:pt x="929" y="110"/>
                </a:lnTo>
                <a:lnTo>
                  <a:pt x="934" y="126"/>
                </a:lnTo>
                <a:lnTo>
                  <a:pt x="938" y="144"/>
                </a:lnTo>
                <a:lnTo>
                  <a:pt x="950" y="160"/>
                </a:lnTo>
                <a:lnTo>
                  <a:pt x="959" y="177"/>
                </a:lnTo>
                <a:lnTo>
                  <a:pt x="966" y="194"/>
                </a:lnTo>
                <a:lnTo>
                  <a:pt x="957" y="206"/>
                </a:lnTo>
                <a:lnTo>
                  <a:pt x="944" y="218"/>
                </a:lnTo>
                <a:lnTo>
                  <a:pt x="926" y="220"/>
                </a:lnTo>
                <a:lnTo>
                  <a:pt x="931" y="232"/>
                </a:lnTo>
                <a:lnTo>
                  <a:pt x="941" y="231"/>
                </a:lnTo>
                <a:lnTo>
                  <a:pt x="964" y="230"/>
                </a:lnTo>
                <a:lnTo>
                  <a:pt x="972" y="238"/>
                </a:lnTo>
                <a:lnTo>
                  <a:pt x="977" y="243"/>
                </a:lnTo>
                <a:lnTo>
                  <a:pt x="982" y="244"/>
                </a:lnTo>
                <a:lnTo>
                  <a:pt x="984" y="238"/>
                </a:lnTo>
                <a:lnTo>
                  <a:pt x="987" y="225"/>
                </a:lnTo>
                <a:lnTo>
                  <a:pt x="993" y="210"/>
                </a:lnTo>
                <a:lnTo>
                  <a:pt x="1002" y="205"/>
                </a:lnTo>
                <a:lnTo>
                  <a:pt x="1010" y="207"/>
                </a:lnTo>
                <a:lnTo>
                  <a:pt x="1014" y="215"/>
                </a:lnTo>
                <a:lnTo>
                  <a:pt x="1030" y="218"/>
                </a:lnTo>
                <a:lnTo>
                  <a:pt x="1035" y="223"/>
                </a:lnTo>
                <a:lnTo>
                  <a:pt x="1036" y="232"/>
                </a:lnTo>
                <a:lnTo>
                  <a:pt x="1030" y="245"/>
                </a:lnTo>
                <a:lnTo>
                  <a:pt x="1025" y="254"/>
                </a:lnTo>
                <a:lnTo>
                  <a:pt x="1017" y="259"/>
                </a:lnTo>
                <a:lnTo>
                  <a:pt x="1005" y="265"/>
                </a:lnTo>
                <a:lnTo>
                  <a:pt x="988" y="274"/>
                </a:lnTo>
                <a:lnTo>
                  <a:pt x="978" y="267"/>
                </a:lnTo>
                <a:lnTo>
                  <a:pt x="970" y="262"/>
                </a:lnTo>
                <a:lnTo>
                  <a:pt x="956" y="257"/>
                </a:lnTo>
                <a:lnTo>
                  <a:pt x="945" y="258"/>
                </a:lnTo>
                <a:lnTo>
                  <a:pt x="946" y="286"/>
                </a:lnTo>
                <a:lnTo>
                  <a:pt x="945" y="310"/>
                </a:lnTo>
                <a:lnTo>
                  <a:pt x="941" y="336"/>
                </a:lnTo>
                <a:lnTo>
                  <a:pt x="970" y="359"/>
                </a:lnTo>
                <a:lnTo>
                  <a:pt x="991" y="368"/>
                </a:lnTo>
                <a:lnTo>
                  <a:pt x="1009" y="381"/>
                </a:lnTo>
                <a:lnTo>
                  <a:pt x="1017" y="399"/>
                </a:lnTo>
                <a:lnTo>
                  <a:pt x="1023" y="414"/>
                </a:lnTo>
                <a:lnTo>
                  <a:pt x="1025" y="432"/>
                </a:lnTo>
                <a:lnTo>
                  <a:pt x="1040" y="442"/>
                </a:lnTo>
                <a:lnTo>
                  <a:pt x="1055" y="447"/>
                </a:lnTo>
                <a:lnTo>
                  <a:pt x="1069" y="445"/>
                </a:lnTo>
                <a:lnTo>
                  <a:pt x="1080" y="439"/>
                </a:lnTo>
                <a:lnTo>
                  <a:pt x="1084" y="435"/>
                </a:lnTo>
                <a:lnTo>
                  <a:pt x="1101" y="432"/>
                </a:lnTo>
                <a:lnTo>
                  <a:pt x="1110" y="432"/>
                </a:lnTo>
                <a:lnTo>
                  <a:pt x="1120" y="434"/>
                </a:lnTo>
                <a:lnTo>
                  <a:pt x="1109" y="451"/>
                </a:lnTo>
                <a:lnTo>
                  <a:pt x="1094" y="464"/>
                </a:lnTo>
                <a:lnTo>
                  <a:pt x="1079" y="471"/>
                </a:lnTo>
                <a:lnTo>
                  <a:pt x="1068" y="470"/>
                </a:lnTo>
                <a:lnTo>
                  <a:pt x="1057" y="465"/>
                </a:lnTo>
                <a:lnTo>
                  <a:pt x="1049" y="468"/>
                </a:lnTo>
                <a:lnTo>
                  <a:pt x="1044" y="483"/>
                </a:lnTo>
                <a:lnTo>
                  <a:pt x="1040" y="496"/>
                </a:lnTo>
                <a:lnTo>
                  <a:pt x="1034" y="511"/>
                </a:lnTo>
                <a:lnTo>
                  <a:pt x="1031" y="517"/>
                </a:lnTo>
                <a:lnTo>
                  <a:pt x="1022" y="521"/>
                </a:lnTo>
                <a:lnTo>
                  <a:pt x="1016" y="524"/>
                </a:lnTo>
                <a:lnTo>
                  <a:pt x="1005" y="524"/>
                </a:lnTo>
                <a:lnTo>
                  <a:pt x="992" y="523"/>
                </a:lnTo>
                <a:lnTo>
                  <a:pt x="980" y="515"/>
                </a:lnTo>
                <a:lnTo>
                  <a:pt x="969" y="515"/>
                </a:lnTo>
                <a:lnTo>
                  <a:pt x="956" y="511"/>
                </a:lnTo>
                <a:lnTo>
                  <a:pt x="943" y="508"/>
                </a:lnTo>
                <a:lnTo>
                  <a:pt x="931" y="500"/>
                </a:lnTo>
                <a:lnTo>
                  <a:pt x="925" y="484"/>
                </a:lnTo>
                <a:lnTo>
                  <a:pt x="919" y="478"/>
                </a:lnTo>
                <a:lnTo>
                  <a:pt x="914" y="479"/>
                </a:lnTo>
                <a:lnTo>
                  <a:pt x="914" y="492"/>
                </a:lnTo>
                <a:lnTo>
                  <a:pt x="917" y="514"/>
                </a:lnTo>
                <a:lnTo>
                  <a:pt x="935" y="524"/>
                </a:lnTo>
                <a:lnTo>
                  <a:pt x="922" y="539"/>
                </a:lnTo>
                <a:lnTo>
                  <a:pt x="914" y="552"/>
                </a:lnTo>
                <a:lnTo>
                  <a:pt x="903" y="575"/>
                </a:lnTo>
                <a:lnTo>
                  <a:pt x="895" y="594"/>
                </a:lnTo>
                <a:lnTo>
                  <a:pt x="893" y="606"/>
                </a:lnTo>
                <a:lnTo>
                  <a:pt x="896" y="615"/>
                </a:lnTo>
                <a:lnTo>
                  <a:pt x="904" y="632"/>
                </a:lnTo>
                <a:lnTo>
                  <a:pt x="907" y="652"/>
                </a:lnTo>
                <a:lnTo>
                  <a:pt x="906" y="671"/>
                </a:lnTo>
                <a:lnTo>
                  <a:pt x="906" y="692"/>
                </a:lnTo>
                <a:lnTo>
                  <a:pt x="899" y="704"/>
                </a:lnTo>
                <a:lnTo>
                  <a:pt x="886" y="704"/>
                </a:lnTo>
                <a:lnTo>
                  <a:pt x="873" y="702"/>
                </a:lnTo>
                <a:lnTo>
                  <a:pt x="862" y="708"/>
                </a:lnTo>
                <a:lnTo>
                  <a:pt x="850" y="716"/>
                </a:lnTo>
                <a:lnTo>
                  <a:pt x="847" y="721"/>
                </a:lnTo>
                <a:lnTo>
                  <a:pt x="847" y="724"/>
                </a:lnTo>
                <a:lnTo>
                  <a:pt x="858" y="737"/>
                </a:lnTo>
                <a:lnTo>
                  <a:pt x="854" y="745"/>
                </a:lnTo>
                <a:lnTo>
                  <a:pt x="853" y="750"/>
                </a:lnTo>
                <a:lnTo>
                  <a:pt x="843" y="759"/>
                </a:lnTo>
                <a:lnTo>
                  <a:pt x="835" y="767"/>
                </a:lnTo>
                <a:lnTo>
                  <a:pt x="833" y="774"/>
                </a:lnTo>
                <a:lnTo>
                  <a:pt x="832" y="828"/>
                </a:lnTo>
                <a:lnTo>
                  <a:pt x="834" y="833"/>
                </a:lnTo>
                <a:lnTo>
                  <a:pt x="829" y="876"/>
                </a:lnTo>
                <a:lnTo>
                  <a:pt x="820" y="904"/>
                </a:lnTo>
                <a:lnTo>
                  <a:pt x="815" y="936"/>
                </a:lnTo>
                <a:lnTo>
                  <a:pt x="814" y="938"/>
                </a:lnTo>
                <a:lnTo>
                  <a:pt x="811" y="938"/>
                </a:lnTo>
                <a:lnTo>
                  <a:pt x="807" y="934"/>
                </a:lnTo>
                <a:lnTo>
                  <a:pt x="803" y="933"/>
                </a:lnTo>
                <a:lnTo>
                  <a:pt x="801" y="935"/>
                </a:lnTo>
                <a:lnTo>
                  <a:pt x="800" y="943"/>
                </a:lnTo>
                <a:lnTo>
                  <a:pt x="798" y="947"/>
                </a:lnTo>
                <a:lnTo>
                  <a:pt x="791" y="943"/>
                </a:lnTo>
                <a:lnTo>
                  <a:pt x="789" y="942"/>
                </a:lnTo>
                <a:lnTo>
                  <a:pt x="788" y="944"/>
                </a:lnTo>
                <a:lnTo>
                  <a:pt x="788" y="962"/>
                </a:lnTo>
                <a:lnTo>
                  <a:pt x="785" y="964"/>
                </a:lnTo>
                <a:lnTo>
                  <a:pt x="780" y="967"/>
                </a:lnTo>
                <a:lnTo>
                  <a:pt x="776" y="974"/>
                </a:lnTo>
                <a:lnTo>
                  <a:pt x="775" y="991"/>
                </a:lnTo>
                <a:lnTo>
                  <a:pt x="775" y="1006"/>
                </a:lnTo>
                <a:lnTo>
                  <a:pt x="775" y="1011"/>
                </a:lnTo>
                <a:lnTo>
                  <a:pt x="771" y="1013"/>
                </a:lnTo>
                <a:lnTo>
                  <a:pt x="756" y="1014"/>
                </a:lnTo>
                <a:lnTo>
                  <a:pt x="723" y="1013"/>
                </a:lnTo>
                <a:lnTo>
                  <a:pt x="719" y="1015"/>
                </a:lnTo>
                <a:lnTo>
                  <a:pt x="717" y="1019"/>
                </a:lnTo>
                <a:lnTo>
                  <a:pt x="712" y="1029"/>
                </a:lnTo>
                <a:lnTo>
                  <a:pt x="710" y="1029"/>
                </a:lnTo>
                <a:lnTo>
                  <a:pt x="706" y="1028"/>
                </a:lnTo>
                <a:lnTo>
                  <a:pt x="700" y="1023"/>
                </a:lnTo>
                <a:lnTo>
                  <a:pt x="698" y="1022"/>
                </a:lnTo>
                <a:lnTo>
                  <a:pt x="694" y="1022"/>
                </a:lnTo>
                <a:lnTo>
                  <a:pt x="679" y="1031"/>
                </a:lnTo>
                <a:lnTo>
                  <a:pt x="676" y="1032"/>
                </a:lnTo>
                <a:lnTo>
                  <a:pt x="660" y="1030"/>
                </a:lnTo>
                <a:lnTo>
                  <a:pt x="647" y="1025"/>
                </a:lnTo>
                <a:lnTo>
                  <a:pt x="632" y="1011"/>
                </a:lnTo>
                <a:lnTo>
                  <a:pt x="596" y="1000"/>
                </a:lnTo>
                <a:lnTo>
                  <a:pt x="567" y="984"/>
                </a:lnTo>
                <a:lnTo>
                  <a:pt x="557" y="981"/>
                </a:lnTo>
                <a:lnTo>
                  <a:pt x="552" y="983"/>
                </a:lnTo>
                <a:lnTo>
                  <a:pt x="549" y="989"/>
                </a:lnTo>
                <a:lnTo>
                  <a:pt x="540" y="999"/>
                </a:lnTo>
                <a:lnTo>
                  <a:pt x="531" y="1001"/>
                </a:lnTo>
                <a:lnTo>
                  <a:pt x="519" y="994"/>
                </a:lnTo>
                <a:lnTo>
                  <a:pt x="510" y="996"/>
                </a:lnTo>
                <a:lnTo>
                  <a:pt x="504" y="1005"/>
                </a:lnTo>
                <a:lnTo>
                  <a:pt x="504" y="1012"/>
                </a:lnTo>
                <a:lnTo>
                  <a:pt x="504" y="1024"/>
                </a:lnTo>
                <a:lnTo>
                  <a:pt x="504" y="1031"/>
                </a:lnTo>
                <a:lnTo>
                  <a:pt x="509" y="1037"/>
                </a:lnTo>
                <a:lnTo>
                  <a:pt x="516" y="1045"/>
                </a:lnTo>
                <a:lnTo>
                  <a:pt x="518" y="1048"/>
                </a:lnTo>
                <a:lnTo>
                  <a:pt x="517" y="1052"/>
                </a:lnTo>
                <a:lnTo>
                  <a:pt x="515" y="1053"/>
                </a:lnTo>
                <a:lnTo>
                  <a:pt x="510" y="1054"/>
                </a:lnTo>
                <a:lnTo>
                  <a:pt x="501" y="1049"/>
                </a:lnTo>
                <a:lnTo>
                  <a:pt x="496" y="1047"/>
                </a:lnTo>
                <a:lnTo>
                  <a:pt x="492" y="1057"/>
                </a:lnTo>
                <a:lnTo>
                  <a:pt x="491" y="1068"/>
                </a:lnTo>
                <a:lnTo>
                  <a:pt x="492" y="1079"/>
                </a:lnTo>
                <a:lnTo>
                  <a:pt x="494" y="1087"/>
                </a:lnTo>
                <a:lnTo>
                  <a:pt x="498" y="1090"/>
                </a:lnTo>
                <a:lnTo>
                  <a:pt x="501" y="1093"/>
                </a:lnTo>
                <a:lnTo>
                  <a:pt x="501" y="1097"/>
                </a:lnTo>
                <a:lnTo>
                  <a:pt x="494" y="1096"/>
                </a:lnTo>
                <a:lnTo>
                  <a:pt x="485" y="1091"/>
                </a:lnTo>
                <a:lnTo>
                  <a:pt x="467" y="1081"/>
                </a:lnTo>
                <a:lnTo>
                  <a:pt x="457" y="1078"/>
                </a:lnTo>
                <a:lnTo>
                  <a:pt x="456" y="1075"/>
                </a:lnTo>
                <a:lnTo>
                  <a:pt x="456" y="1067"/>
                </a:lnTo>
                <a:lnTo>
                  <a:pt x="455" y="1065"/>
                </a:lnTo>
                <a:lnTo>
                  <a:pt x="453" y="1065"/>
                </a:lnTo>
                <a:lnTo>
                  <a:pt x="451" y="1064"/>
                </a:lnTo>
                <a:lnTo>
                  <a:pt x="447" y="1065"/>
                </a:lnTo>
                <a:lnTo>
                  <a:pt x="441" y="1064"/>
                </a:lnTo>
                <a:lnTo>
                  <a:pt x="437" y="1062"/>
                </a:lnTo>
                <a:lnTo>
                  <a:pt x="435" y="1061"/>
                </a:lnTo>
                <a:lnTo>
                  <a:pt x="432" y="1061"/>
                </a:lnTo>
                <a:lnTo>
                  <a:pt x="424" y="1064"/>
                </a:lnTo>
                <a:lnTo>
                  <a:pt x="422" y="1063"/>
                </a:lnTo>
                <a:lnTo>
                  <a:pt x="421" y="1060"/>
                </a:lnTo>
                <a:lnTo>
                  <a:pt x="424" y="1054"/>
                </a:lnTo>
                <a:lnTo>
                  <a:pt x="425" y="1045"/>
                </a:lnTo>
                <a:lnTo>
                  <a:pt x="427" y="1040"/>
                </a:lnTo>
                <a:lnTo>
                  <a:pt x="439" y="1021"/>
                </a:lnTo>
                <a:lnTo>
                  <a:pt x="442" y="1017"/>
                </a:lnTo>
                <a:lnTo>
                  <a:pt x="450" y="997"/>
                </a:lnTo>
                <a:lnTo>
                  <a:pt x="450" y="997"/>
                </a:lnTo>
                <a:lnTo>
                  <a:pt x="450" y="997"/>
                </a:lnTo>
                <a:lnTo>
                  <a:pt x="450" y="997"/>
                </a:lnTo>
                <a:lnTo>
                  <a:pt x="445" y="997"/>
                </a:lnTo>
                <a:lnTo>
                  <a:pt x="439" y="1001"/>
                </a:lnTo>
                <a:lnTo>
                  <a:pt x="431" y="1002"/>
                </a:lnTo>
                <a:lnTo>
                  <a:pt x="419" y="993"/>
                </a:lnTo>
                <a:lnTo>
                  <a:pt x="419" y="969"/>
                </a:lnTo>
                <a:lnTo>
                  <a:pt x="419" y="966"/>
                </a:lnTo>
                <a:lnTo>
                  <a:pt x="415" y="964"/>
                </a:lnTo>
                <a:lnTo>
                  <a:pt x="410" y="961"/>
                </a:lnTo>
                <a:lnTo>
                  <a:pt x="403" y="960"/>
                </a:lnTo>
                <a:lnTo>
                  <a:pt x="400" y="961"/>
                </a:lnTo>
                <a:lnTo>
                  <a:pt x="397" y="963"/>
                </a:lnTo>
                <a:lnTo>
                  <a:pt x="391" y="987"/>
                </a:lnTo>
                <a:lnTo>
                  <a:pt x="386" y="1003"/>
                </a:lnTo>
                <a:lnTo>
                  <a:pt x="384" y="1003"/>
                </a:lnTo>
                <a:lnTo>
                  <a:pt x="372" y="999"/>
                </a:lnTo>
                <a:lnTo>
                  <a:pt x="356" y="991"/>
                </a:lnTo>
                <a:lnTo>
                  <a:pt x="352" y="991"/>
                </a:lnTo>
                <a:lnTo>
                  <a:pt x="348" y="993"/>
                </a:lnTo>
                <a:lnTo>
                  <a:pt x="341" y="1007"/>
                </a:lnTo>
                <a:lnTo>
                  <a:pt x="335" y="1012"/>
                </a:lnTo>
                <a:lnTo>
                  <a:pt x="335" y="1014"/>
                </a:lnTo>
                <a:lnTo>
                  <a:pt x="334" y="1016"/>
                </a:lnTo>
                <a:lnTo>
                  <a:pt x="337" y="1022"/>
                </a:lnTo>
                <a:lnTo>
                  <a:pt x="338" y="1027"/>
                </a:lnTo>
                <a:lnTo>
                  <a:pt x="338" y="1029"/>
                </a:lnTo>
                <a:lnTo>
                  <a:pt x="336" y="1029"/>
                </a:lnTo>
                <a:lnTo>
                  <a:pt x="333" y="1029"/>
                </a:lnTo>
                <a:lnTo>
                  <a:pt x="331" y="1025"/>
                </a:lnTo>
                <a:lnTo>
                  <a:pt x="328" y="1021"/>
                </a:lnTo>
                <a:lnTo>
                  <a:pt x="326" y="1020"/>
                </a:lnTo>
                <a:lnTo>
                  <a:pt x="325" y="1021"/>
                </a:lnTo>
                <a:lnTo>
                  <a:pt x="326" y="1023"/>
                </a:lnTo>
                <a:lnTo>
                  <a:pt x="327" y="1028"/>
                </a:lnTo>
                <a:lnTo>
                  <a:pt x="327" y="1031"/>
                </a:lnTo>
                <a:lnTo>
                  <a:pt x="324" y="1035"/>
                </a:lnTo>
                <a:lnTo>
                  <a:pt x="323" y="1038"/>
                </a:lnTo>
                <a:lnTo>
                  <a:pt x="319" y="1041"/>
                </a:lnTo>
                <a:lnTo>
                  <a:pt x="314" y="1048"/>
                </a:lnTo>
                <a:lnTo>
                  <a:pt x="307" y="1052"/>
                </a:lnTo>
                <a:lnTo>
                  <a:pt x="304" y="1054"/>
                </a:lnTo>
                <a:lnTo>
                  <a:pt x="302" y="1054"/>
                </a:lnTo>
                <a:lnTo>
                  <a:pt x="301" y="1053"/>
                </a:lnTo>
                <a:lnTo>
                  <a:pt x="299" y="1050"/>
                </a:lnTo>
                <a:lnTo>
                  <a:pt x="296" y="1047"/>
                </a:lnTo>
                <a:lnTo>
                  <a:pt x="295" y="1047"/>
                </a:lnTo>
                <a:lnTo>
                  <a:pt x="293" y="1048"/>
                </a:lnTo>
                <a:lnTo>
                  <a:pt x="292" y="1053"/>
                </a:lnTo>
                <a:lnTo>
                  <a:pt x="284" y="1070"/>
                </a:lnTo>
                <a:lnTo>
                  <a:pt x="279" y="1081"/>
                </a:lnTo>
                <a:lnTo>
                  <a:pt x="275" y="1087"/>
                </a:lnTo>
                <a:lnTo>
                  <a:pt x="271" y="1091"/>
                </a:lnTo>
                <a:lnTo>
                  <a:pt x="269" y="1092"/>
                </a:lnTo>
                <a:lnTo>
                  <a:pt x="267" y="1093"/>
                </a:lnTo>
                <a:lnTo>
                  <a:pt x="264" y="1092"/>
                </a:lnTo>
                <a:lnTo>
                  <a:pt x="261" y="1088"/>
                </a:lnTo>
                <a:lnTo>
                  <a:pt x="256" y="1080"/>
                </a:lnTo>
                <a:lnTo>
                  <a:pt x="251" y="1075"/>
                </a:lnTo>
                <a:lnTo>
                  <a:pt x="252" y="1069"/>
                </a:lnTo>
                <a:lnTo>
                  <a:pt x="252" y="1062"/>
                </a:lnTo>
                <a:lnTo>
                  <a:pt x="249" y="1054"/>
                </a:lnTo>
                <a:lnTo>
                  <a:pt x="249" y="1045"/>
                </a:lnTo>
                <a:lnTo>
                  <a:pt x="250" y="1035"/>
                </a:lnTo>
                <a:lnTo>
                  <a:pt x="251" y="1028"/>
                </a:lnTo>
                <a:lnTo>
                  <a:pt x="256" y="1021"/>
                </a:lnTo>
                <a:lnTo>
                  <a:pt x="259" y="1014"/>
                </a:lnTo>
                <a:lnTo>
                  <a:pt x="260" y="1010"/>
                </a:lnTo>
                <a:lnTo>
                  <a:pt x="258" y="1003"/>
                </a:lnTo>
                <a:lnTo>
                  <a:pt x="256" y="993"/>
                </a:lnTo>
                <a:lnTo>
                  <a:pt x="256" y="982"/>
                </a:lnTo>
                <a:lnTo>
                  <a:pt x="255" y="973"/>
                </a:lnTo>
                <a:lnTo>
                  <a:pt x="249" y="963"/>
                </a:lnTo>
                <a:lnTo>
                  <a:pt x="238" y="956"/>
                </a:lnTo>
                <a:lnTo>
                  <a:pt x="233" y="951"/>
                </a:lnTo>
                <a:lnTo>
                  <a:pt x="228" y="945"/>
                </a:lnTo>
                <a:lnTo>
                  <a:pt x="221" y="932"/>
                </a:lnTo>
                <a:lnTo>
                  <a:pt x="219" y="922"/>
                </a:lnTo>
                <a:lnTo>
                  <a:pt x="209" y="890"/>
                </a:lnTo>
                <a:lnTo>
                  <a:pt x="206" y="879"/>
                </a:lnTo>
                <a:lnTo>
                  <a:pt x="201" y="866"/>
                </a:lnTo>
                <a:lnTo>
                  <a:pt x="200" y="863"/>
                </a:lnTo>
                <a:lnTo>
                  <a:pt x="197" y="861"/>
                </a:lnTo>
                <a:lnTo>
                  <a:pt x="194" y="860"/>
                </a:lnTo>
                <a:lnTo>
                  <a:pt x="190" y="861"/>
                </a:lnTo>
                <a:lnTo>
                  <a:pt x="182" y="866"/>
                </a:lnTo>
                <a:lnTo>
                  <a:pt x="178" y="867"/>
                </a:lnTo>
                <a:lnTo>
                  <a:pt x="175" y="867"/>
                </a:lnTo>
                <a:lnTo>
                  <a:pt x="163" y="865"/>
                </a:lnTo>
                <a:lnTo>
                  <a:pt x="155" y="860"/>
                </a:lnTo>
                <a:lnTo>
                  <a:pt x="149" y="857"/>
                </a:lnTo>
                <a:lnTo>
                  <a:pt x="145" y="856"/>
                </a:lnTo>
                <a:lnTo>
                  <a:pt x="137" y="856"/>
                </a:lnTo>
                <a:lnTo>
                  <a:pt x="123" y="857"/>
                </a:lnTo>
                <a:lnTo>
                  <a:pt x="111" y="859"/>
                </a:lnTo>
                <a:lnTo>
                  <a:pt x="99" y="858"/>
                </a:lnTo>
                <a:lnTo>
                  <a:pt x="87" y="857"/>
                </a:lnTo>
                <a:lnTo>
                  <a:pt x="80" y="856"/>
                </a:lnTo>
                <a:lnTo>
                  <a:pt x="73" y="854"/>
                </a:lnTo>
                <a:lnTo>
                  <a:pt x="66" y="851"/>
                </a:lnTo>
                <a:lnTo>
                  <a:pt x="64" y="848"/>
                </a:lnTo>
                <a:lnTo>
                  <a:pt x="62" y="844"/>
                </a:lnTo>
                <a:lnTo>
                  <a:pt x="62" y="841"/>
                </a:lnTo>
                <a:lnTo>
                  <a:pt x="64" y="840"/>
                </a:lnTo>
                <a:lnTo>
                  <a:pt x="65" y="839"/>
                </a:lnTo>
                <a:lnTo>
                  <a:pt x="67" y="838"/>
                </a:lnTo>
                <a:lnTo>
                  <a:pt x="71" y="837"/>
                </a:lnTo>
                <a:lnTo>
                  <a:pt x="74" y="835"/>
                </a:lnTo>
                <a:lnTo>
                  <a:pt x="77" y="832"/>
                </a:lnTo>
                <a:lnTo>
                  <a:pt x="79" y="827"/>
                </a:lnTo>
                <a:lnTo>
                  <a:pt x="80" y="824"/>
                </a:lnTo>
                <a:lnTo>
                  <a:pt x="83" y="821"/>
                </a:lnTo>
                <a:lnTo>
                  <a:pt x="85" y="821"/>
                </a:lnTo>
                <a:lnTo>
                  <a:pt x="90" y="820"/>
                </a:lnTo>
                <a:lnTo>
                  <a:pt x="92" y="817"/>
                </a:lnTo>
                <a:lnTo>
                  <a:pt x="90" y="812"/>
                </a:lnTo>
                <a:lnTo>
                  <a:pt x="87" y="805"/>
                </a:lnTo>
                <a:lnTo>
                  <a:pt x="86" y="800"/>
                </a:lnTo>
                <a:lnTo>
                  <a:pt x="87" y="795"/>
                </a:lnTo>
                <a:lnTo>
                  <a:pt x="88" y="790"/>
                </a:lnTo>
                <a:lnTo>
                  <a:pt x="91" y="785"/>
                </a:lnTo>
                <a:lnTo>
                  <a:pt x="92" y="783"/>
                </a:lnTo>
                <a:lnTo>
                  <a:pt x="93" y="778"/>
                </a:lnTo>
                <a:lnTo>
                  <a:pt x="91" y="773"/>
                </a:lnTo>
                <a:lnTo>
                  <a:pt x="89" y="769"/>
                </a:lnTo>
                <a:lnTo>
                  <a:pt x="82" y="760"/>
                </a:lnTo>
                <a:lnTo>
                  <a:pt x="74" y="752"/>
                </a:lnTo>
                <a:lnTo>
                  <a:pt x="66" y="744"/>
                </a:lnTo>
                <a:lnTo>
                  <a:pt x="59" y="741"/>
                </a:lnTo>
                <a:lnTo>
                  <a:pt x="54" y="739"/>
                </a:lnTo>
                <a:lnTo>
                  <a:pt x="41" y="739"/>
                </a:lnTo>
                <a:lnTo>
                  <a:pt x="34" y="738"/>
                </a:lnTo>
                <a:lnTo>
                  <a:pt x="26" y="732"/>
                </a:lnTo>
                <a:lnTo>
                  <a:pt x="20" y="730"/>
                </a:lnTo>
                <a:lnTo>
                  <a:pt x="15" y="728"/>
                </a:lnTo>
                <a:lnTo>
                  <a:pt x="12" y="724"/>
                </a:lnTo>
                <a:lnTo>
                  <a:pt x="9" y="721"/>
                </a:lnTo>
                <a:lnTo>
                  <a:pt x="4" y="720"/>
                </a:lnTo>
                <a:lnTo>
                  <a:pt x="2" y="719"/>
                </a:lnTo>
                <a:lnTo>
                  <a:pt x="1" y="717"/>
                </a:lnTo>
                <a:lnTo>
                  <a:pt x="0" y="714"/>
                </a:lnTo>
                <a:lnTo>
                  <a:pt x="1" y="711"/>
                </a:lnTo>
                <a:lnTo>
                  <a:pt x="3" y="701"/>
                </a:lnTo>
                <a:lnTo>
                  <a:pt x="3" y="692"/>
                </a:lnTo>
                <a:lnTo>
                  <a:pt x="1" y="683"/>
                </a:lnTo>
                <a:lnTo>
                  <a:pt x="1" y="679"/>
                </a:lnTo>
                <a:lnTo>
                  <a:pt x="3" y="675"/>
                </a:lnTo>
                <a:lnTo>
                  <a:pt x="4" y="672"/>
                </a:lnTo>
                <a:lnTo>
                  <a:pt x="4" y="667"/>
                </a:lnTo>
                <a:lnTo>
                  <a:pt x="3" y="666"/>
                </a:lnTo>
                <a:lnTo>
                  <a:pt x="2" y="663"/>
                </a:lnTo>
                <a:lnTo>
                  <a:pt x="5" y="654"/>
                </a:lnTo>
                <a:lnTo>
                  <a:pt x="8" y="644"/>
                </a:lnTo>
                <a:lnTo>
                  <a:pt x="12" y="634"/>
                </a:lnTo>
                <a:lnTo>
                  <a:pt x="15" y="631"/>
                </a:lnTo>
                <a:lnTo>
                  <a:pt x="36" y="621"/>
                </a:lnTo>
                <a:lnTo>
                  <a:pt x="50" y="612"/>
                </a:lnTo>
                <a:lnTo>
                  <a:pt x="58" y="609"/>
                </a:lnTo>
                <a:lnTo>
                  <a:pt x="67" y="600"/>
                </a:lnTo>
                <a:lnTo>
                  <a:pt x="85" y="590"/>
                </a:lnTo>
                <a:lnTo>
                  <a:pt x="88" y="587"/>
                </a:lnTo>
                <a:lnTo>
                  <a:pt x="92" y="578"/>
                </a:lnTo>
                <a:lnTo>
                  <a:pt x="95" y="569"/>
                </a:lnTo>
                <a:lnTo>
                  <a:pt x="112" y="551"/>
                </a:lnTo>
                <a:lnTo>
                  <a:pt x="120" y="543"/>
                </a:lnTo>
                <a:lnTo>
                  <a:pt x="126" y="540"/>
                </a:lnTo>
                <a:lnTo>
                  <a:pt x="129" y="536"/>
                </a:lnTo>
                <a:lnTo>
                  <a:pt x="129" y="530"/>
                </a:lnTo>
                <a:lnTo>
                  <a:pt x="130" y="526"/>
                </a:lnTo>
                <a:lnTo>
                  <a:pt x="134" y="523"/>
                </a:lnTo>
                <a:lnTo>
                  <a:pt x="140" y="518"/>
                </a:lnTo>
                <a:lnTo>
                  <a:pt x="151" y="516"/>
                </a:lnTo>
                <a:lnTo>
                  <a:pt x="158" y="513"/>
                </a:lnTo>
                <a:lnTo>
                  <a:pt x="163" y="508"/>
                </a:lnTo>
                <a:lnTo>
                  <a:pt x="165" y="500"/>
                </a:lnTo>
                <a:lnTo>
                  <a:pt x="163" y="487"/>
                </a:lnTo>
                <a:lnTo>
                  <a:pt x="163" y="479"/>
                </a:lnTo>
                <a:lnTo>
                  <a:pt x="169" y="469"/>
                </a:lnTo>
                <a:lnTo>
                  <a:pt x="171" y="458"/>
                </a:lnTo>
                <a:lnTo>
                  <a:pt x="173" y="448"/>
                </a:lnTo>
                <a:lnTo>
                  <a:pt x="172" y="441"/>
                </a:lnTo>
                <a:lnTo>
                  <a:pt x="161" y="432"/>
                </a:lnTo>
                <a:lnTo>
                  <a:pt x="158" y="422"/>
                </a:lnTo>
                <a:lnTo>
                  <a:pt x="164" y="414"/>
                </a:lnTo>
                <a:lnTo>
                  <a:pt x="175" y="410"/>
                </a:lnTo>
                <a:lnTo>
                  <a:pt x="180" y="406"/>
                </a:lnTo>
                <a:lnTo>
                  <a:pt x="184" y="398"/>
                </a:lnTo>
                <a:lnTo>
                  <a:pt x="181" y="389"/>
                </a:lnTo>
                <a:lnTo>
                  <a:pt x="178" y="377"/>
                </a:lnTo>
                <a:lnTo>
                  <a:pt x="169" y="368"/>
                </a:lnTo>
                <a:lnTo>
                  <a:pt x="162" y="354"/>
                </a:lnTo>
                <a:lnTo>
                  <a:pt x="165" y="342"/>
                </a:lnTo>
                <a:lnTo>
                  <a:pt x="169" y="336"/>
                </a:lnTo>
                <a:lnTo>
                  <a:pt x="168" y="326"/>
                </a:lnTo>
                <a:lnTo>
                  <a:pt x="167" y="320"/>
                </a:lnTo>
                <a:lnTo>
                  <a:pt x="172" y="319"/>
                </a:lnTo>
                <a:lnTo>
                  <a:pt x="175" y="317"/>
                </a:lnTo>
                <a:lnTo>
                  <a:pt x="177" y="314"/>
                </a:lnTo>
                <a:lnTo>
                  <a:pt x="181" y="314"/>
                </a:lnTo>
                <a:lnTo>
                  <a:pt x="186" y="318"/>
                </a:lnTo>
                <a:lnTo>
                  <a:pt x="191" y="322"/>
                </a:lnTo>
                <a:lnTo>
                  <a:pt x="192" y="327"/>
                </a:lnTo>
                <a:lnTo>
                  <a:pt x="193" y="339"/>
                </a:lnTo>
                <a:lnTo>
                  <a:pt x="195" y="341"/>
                </a:lnTo>
                <a:lnTo>
                  <a:pt x="202" y="336"/>
                </a:lnTo>
                <a:lnTo>
                  <a:pt x="209" y="330"/>
                </a:lnTo>
                <a:lnTo>
                  <a:pt x="221" y="329"/>
                </a:lnTo>
                <a:lnTo>
                  <a:pt x="227" y="328"/>
                </a:lnTo>
                <a:lnTo>
                  <a:pt x="238" y="323"/>
                </a:lnTo>
                <a:lnTo>
                  <a:pt x="242" y="322"/>
                </a:lnTo>
                <a:lnTo>
                  <a:pt x="242" y="313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73"/>
          <p:cNvSpPr>
            <a:spLocks/>
          </p:cNvSpPr>
          <p:nvPr/>
        </p:nvSpPr>
        <p:spPr bwMode="auto">
          <a:xfrm>
            <a:off x="6636864" y="3767412"/>
            <a:ext cx="2644711" cy="1702634"/>
          </a:xfrm>
          <a:custGeom>
            <a:avLst/>
            <a:gdLst>
              <a:gd name="T0" fmla="*/ 746 w 1151"/>
              <a:gd name="T1" fmla="*/ 26 h 741"/>
              <a:gd name="T2" fmla="*/ 735 w 1151"/>
              <a:gd name="T3" fmla="*/ 89 h 741"/>
              <a:gd name="T4" fmla="*/ 727 w 1151"/>
              <a:gd name="T5" fmla="*/ 156 h 741"/>
              <a:gd name="T6" fmla="*/ 796 w 1151"/>
              <a:gd name="T7" fmla="*/ 189 h 741"/>
              <a:gd name="T8" fmla="*/ 833 w 1151"/>
              <a:gd name="T9" fmla="*/ 201 h 741"/>
              <a:gd name="T10" fmla="*/ 850 w 1151"/>
              <a:gd name="T11" fmla="*/ 283 h 741"/>
              <a:gd name="T12" fmla="*/ 916 w 1151"/>
              <a:gd name="T13" fmla="*/ 312 h 741"/>
              <a:gd name="T14" fmla="*/ 928 w 1151"/>
              <a:gd name="T15" fmla="*/ 382 h 741"/>
              <a:gd name="T16" fmla="*/ 941 w 1151"/>
              <a:gd name="T17" fmla="*/ 378 h 741"/>
              <a:gd name="T18" fmla="*/ 970 w 1151"/>
              <a:gd name="T19" fmla="*/ 338 h 741"/>
              <a:gd name="T20" fmla="*/ 998 w 1151"/>
              <a:gd name="T21" fmla="*/ 342 h 741"/>
              <a:gd name="T22" fmla="*/ 1029 w 1151"/>
              <a:gd name="T23" fmla="*/ 408 h 741"/>
              <a:gd name="T24" fmla="*/ 1004 w 1151"/>
              <a:gd name="T25" fmla="*/ 452 h 741"/>
              <a:gd name="T26" fmla="*/ 1072 w 1151"/>
              <a:gd name="T27" fmla="*/ 526 h 741"/>
              <a:gd name="T28" fmla="*/ 1112 w 1151"/>
              <a:gd name="T29" fmla="*/ 559 h 741"/>
              <a:gd name="T30" fmla="*/ 1135 w 1151"/>
              <a:gd name="T31" fmla="*/ 615 h 741"/>
              <a:gd name="T32" fmla="*/ 1111 w 1151"/>
              <a:gd name="T33" fmla="*/ 670 h 741"/>
              <a:gd name="T34" fmla="*/ 1069 w 1151"/>
              <a:gd name="T35" fmla="*/ 670 h 741"/>
              <a:gd name="T36" fmla="*/ 1072 w 1151"/>
              <a:gd name="T37" fmla="*/ 741 h 741"/>
              <a:gd name="T38" fmla="*/ 1036 w 1151"/>
              <a:gd name="T39" fmla="*/ 738 h 741"/>
              <a:gd name="T40" fmla="*/ 993 w 1151"/>
              <a:gd name="T41" fmla="*/ 715 h 741"/>
              <a:gd name="T42" fmla="*/ 945 w 1151"/>
              <a:gd name="T43" fmla="*/ 636 h 741"/>
              <a:gd name="T44" fmla="*/ 825 w 1151"/>
              <a:gd name="T45" fmla="*/ 605 h 741"/>
              <a:gd name="T46" fmla="*/ 769 w 1151"/>
              <a:gd name="T47" fmla="*/ 619 h 741"/>
              <a:gd name="T48" fmla="*/ 648 w 1151"/>
              <a:gd name="T49" fmla="*/ 629 h 741"/>
              <a:gd name="T50" fmla="*/ 536 w 1151"/>
              <a:gd name="T51" fmla="*/ 549 h 741"/>
              <a:gd name="T52" fmla="*/ 470 w 1151"/>
              <a:gd name="T53" fmla="*/ 492 h 741"/>
              <a:gd name="T54" fmla="*/ 387 w 1151"/>
              <a:gd name="T55" fmla="*/ 453 h 741"/>
              <a:gd name="T56" fmla="*/ 332 w 1151"/>
              <a:gd name="T57" fmla="*/ 494 h 741"/>
              <a:gd name="T58" fmla="*/ 295 w 1151"/>
              <a:gd name="T59" fmla="*/ 487 h 741"/>
              <a:gd name="T60" fmla="*/ 223 w 1151"/>
              <a:gd name="T61" fmla="*/ 464 h 741"/>
              <a:gd name="T62" fmla="*/ 197 w 1151"/>
              <a:gd name="T63" fmla="*/ 534 h 741"/>
              <a:gd name="T64" fmla="*/ 139 w 1151"/>
              <a:gd name="T65" fmla="*/ 543 h 741"/>
              <a:gd name="T66" fmla="*/ 184 w 1151"/>
              <a:gd name="T67" fmla="*/ 591 h 741"/>
              <a:gd name="T68" fmla="*/ 91 w 1151"/>
              <a:gd name="T69" fmla="*/ 558 h 741"/>
              <a:gd name="T70" fmla="*/ 44 w 1151"/>
              <a:gd name="T71" fmla="*/ 421 h 741"/>
              <a:gd name="T72" fmla="*/ 104 w 1151"/>
              <a:gd name="T73" fmla="*/ 377 h 741"/>
              <a:gd name="T74" fmla="*/ 46 w 1151"/>
              <a:gd name="T75" fmla="*/ 397 h 741"/>
              <a:gd name="T76" fmla="*/ 24 w 1151"/>
              <a:gd name="T77" fmla="*/ 319 h 741"/>
              <a:gd name="T78" fmla="*/ 32 w 1151"/>
              <a:gd name="T79" fmla="*/ 203 h 741"/>
              <a:gd name="T80" fmla="*/ 46 w 1151"/>
              <a:gd name="T81" fmla="*/ 182 h 741"/>
              <a:gd name="T82" fmla="*/ 76 w 1151"/>
              <a:gd name="T83" fmla="*/ 160 h 741"/>
              <a:gd name="T84" fmla="*/ 84 w 1151"/>
              <a:gd name="T85" fmla="*/ 139 h 741"/>
              <a:gd name="T86" fmla="*/ 122 w 1151"/>
              <a:gd name="T87" fmla="*/ 120 h 741"/>
              <a:gd name="T88" fmla="*/ 158 w 1151"/>
              <a:gd name="T89" fmla="*/ 108 h 741"/>
              <a:gd name="T90" fmla="*/ 187 w 1151"/>
              <a:gd name="T91" fmla="*/ 113 h 741"/>
              <a:gd name="T92" fmla="*/ 202 w 1151"/>
              <a:gd name="T93" fmla="*/ 111 h 741"/>
              <a:gd name="T94" fmla="*/ 241 w 1151"/>
              <a:gd name="T95" fmla="*/ 127 h 741"/>
              <a:gd name="T96" fmla="*/ 244 w 1151"/>
              <a:gd name="T97" fmla="*/ 109 h 741"/>
              <a:gd name="T98" fmla="*/ 260 w 1151"/>
              <a:gd name="T99" fmla="*/ 93 h 741"/>
              <a:gd name="T100" fmla="*/ 281 w 1151"/>
              <a:gd name="T101" fmla="*/ 92 h 741"/>
              <a:gd name="T102" fmla="*/ 329 w 1151"/>
              <a:gd name="T103" fmla="*/ 84 h 741"/>
              <a:gd name="T104" fmla="*/ 364 w 1151"/>
              <a:gd name="T105" fmla="*/ 86 h 741"/>
              <a:gd name="T106" fmla="*/ 389 w 1151"/>
              <a:gd name="T107" fmla="*/ 118 h 741"/>
              <a:gd name="T108" fmla="*/ 426 w 1151"/>
              <a:gd name="T109" fmla="*/ 98 h 741"/>
              <a:gd name="T110" fmla="*/ 433 w 1151"/>
              <a:gd name="T111" fmla="*/ 120 h 741"/>
              <a:gd name="T112" fmla="*/ 470 w 1151"/>
              <a:gd name="T113" fmla="*/ 116 h 741"/>
              <a:gd name="T114" fmla="*/ 504 w 1151"/>
              <a:gd name="T115" fmla="*/ 120 h 741"/>
              <a:gd name="T116" fmla="*/ 525 w 1151"/>
              <a:gd name="T117" fmla="*/ 81 h 741"/>
              <a:gd name="T118" fmla="*/ 539 w 1151"/>
              <a:gd name="T119" fmla="*/ 43 h 741"/>
              <a:gd name="T120" fmla="*/ 566 w 1151"/>
              <a:gd name="T121" fmla="*/ 34 h 741"/>
              <a:gd name="T122" fmla="*/ 598 w 1151"/>
              <a:gd name="T123" fmla="*/ 37 h 741"/>
              <a:gd name="T124" fmla="*/ 627 w 1151"/>
              <a:gd name="T125" fmla="*/ 7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1" h="741">
                <a:moveTo>
                  <a:pt x="630" y="0"/>
                </a:moveTo>
                <a:lnTo>
                  <a:pt x="635" y="4"/>
                </a:lnTo>
                <a:lnTo>
                  <a:pt x="649" y="11"/>
                </a:lnTo>
                <a:lnTo>
                  <a:pt x="666" y="18"/>
                </a:lnTo>
                <a:lnTo>
                  <a:pt x="670" y="26"/>
                </a:lnTo>
                <a:lnTo>
                  <a:pt x="679" y="35"/>
                </a:lnTo>
                <a:lnTo>
                  <a:pt x="698" y="32"/>
                </a:lnTo>
                <a:lnTo>
                  <a:pt x="723" y="30"/>
                </a:lnTo>
                <a:lnTo>
                  <a:pt x="746" y="26"/>
                </a:lnTo>
                <a:lnTo>
                  <a:pt x="748" y="14"/>
                </a:lnTo>
                <a:lnTo>
                  <a:pt x="755" y="5"/>
                </a:lnTo>
                <a:lnTo>
                  <a:pt x="757" y="27"/>
                </a:lnTo>
                <a:lnTo>
                  <a:pt x="745" y="47"/>
                </a:lnTo>
                <a:lnTo>
                  <a:pt x="729" y="60"/>
                </a:lnTo>
                <a:lnTo>
                  <a:pt x="715" y="70"/>
                </a:lnTo>
                <a:lnTo>
                  <a:pt x="705" y="83"/>
                </a:lnTo>
                <a:lnTo>
                  <a:pt x="713" y="96"/>
                </a:lnTo>
                <a:lnTo>
                  <a:pt x="735" y="89"/>
                </a:lnTo>
                <a:lnTo>
                  <a:pt x="746" y="73"/>
                </a:lnTo>
                <a:lnTo>
                  <a:pt x="759" y="66"/>
                </a:lnTo>
                <a:lnTo>
                  <a:pt x="770" y="79"/>
                </a:lnTo>
                <a:lnTo>
                  <a:pt x="768" y="95"/>
                </a:lnTo>
                <a:lnTo>
                  <a:pt x="763" y="112"/>
                </a:lnTo>
                <a:lnTo>
                  <a:pt x="761" y="129"/>
                </a:lnTo>
                <a:lnTo>
                  <a:pt x="747" y="139"/>
                </a:lnTo>
                <a:lnTo>
                  <a:pt x="724" y="145"/>
                </a:lnTo>
                <a:lnTo>
                  <a:pt x="727" y="156"/>
                </a:lnTo>
                <a:lnTo>
                  <a:pt x="740" y="155"/>
                </a:lnTo>
                <a:lnTo>
                  <a:pt x="757" y="154"/>
                </a:lnTo>
                <a:lnTo>
                  <a:pt x="771" y="150"/>
                </a:lnTo>
                <a:lnTo>
                  <a:pt x="773" y="160"/>
                </a:lnTo>
                <a:lnTo>
                  <a:pt x="767" y="173"/>
                </a:lnTo>
                <a:lnTo>
                  <a:pt x="764" y="184"/>
                </a:lnTo>
                <a:lnTo>
                  <a:pt x="769" y="191"/>
                </a:lnTo>
                <a:lnTo>
                  <a:pt x="785" y="191"/>
                </a:lnTo>
                <a:lnTo>
                  <a:pt x="796" y="189"/>
                </a:lnTo>
                <a:lnTo>
                  <a:pt x="806" y="193"/>
                </a:lnTo>
                <a:lnTo>
                  <a:pt x="808" y="203"/>
                </a:lnTo>
                <a:lnTo>
                  <a:pt x="815" y="204"/>
                </a:lnTo>
                <a:lnTo>
                  <a:pt x="824" y="190"/>
                </a:lnTo>
                <a:lnTo>
                  <a:pt x="823" y="181"/>
                </a:lnTo>
                <a:lnTo>
                  <a:pt x="828" y="178"/>
                </a:lnTo>
                <a:lnTo>
                  <a:pt x="834" y="180"/>
                </a:lnTo>
                <a:lnTo>
                  <a:pt x="834" y="189"/>
                </a:lnTo>
                <a:lnTo>
                  <a:pt x="833" y="201"/>
                </a:lnTo>
                <a:lnTo>
                  <a:pt x="837" y="209"/>
                </a:lnTo>
                <a:lnTo>
                  <a:pt x="846" y="228"/>
                </a:lnTo>
                <a:lnTo>
                  <a:pt x="843" y="235"/>
                </a:lnTo>
                <a:lnTo>
                  <a:pt x="847" y="240"/>
                </a:lnTo>
                <a:lnTo>
                  <a:pt x="847" y="256"/>
                </a:lnTo>
                <a:lnTo>
                  <a:pt x="854" y="261"/>
                </a:lnTo>
                <a:lnTo>
                  <a:pt x="864" y="268"/>
                </a:lnTo>
                <a:lnTo>
                  <a:pt x="860" y="276"/>
                </a:lnTo>
                <a:lnTo>
                  <a:pt x="850" y="283"/>
                </a:lnTo>
                <a:lnTo>
                  <a:pt x="860" y="293"/>
                </a:lnTo>
                <a:lnTo>
                  <a:pt x="872" y="290"/>
                </a:lnTo>
                <a:lnTo>
                  <a:pt x="882" y="286"/>
                </a:lnTo>
                <a:lnTo>
                  <a:pt x="896" y="287"/>
                </a:lnTo>
                <a:lnTo>
                  <a:pt x="905" y="286"/>
                </a:lnTo>
                <a:lnTo>
                  <a:pt x="906" y="298"/>
                </a:lnTo>
                <a:lnTo>
                  <a:pt x="904" y="306"/>
                </a:lnTo>
                <a:lnTo>
                  <a:pt x="905" y="309"/>
                </a:lnTo>
                <a:lnTo>
                  <a:pt x="916" y="312"/>
                </a:lnTo>
                <a:lnTo>
                  <a:pt x="924" y="320"/>
                </a:lnTo>
                <a:lnTo>
                  <a:pt x="927" y="339"/>
                </a:lnTo>
                <a:lnTo>
                  <a:pt x="929" y="351"/>
                </a:lnTo>
                <a:lnTo>
                  <a:pt x="937" y="356"/>
                </a:lnTo>
                <a:lnTo>
                  <a:pt x="938" y="362"/>
                </a:lnTo>
                <a:lnTo>
                  <a:pt x="938" y="368"/>
                </a:lnTo>
                <a:lnTo>
                  <a:pt x="934" y="372"/>
                </a:lnTo>
                <a:lnTo>
                  <a:pt x="931" y="378"/>
                </a:lnTo>
                <a:lnTo>
                  <a:pt x="928" y="382"/>
                </a:lnTo>
                <a:lnTo>
                  <a:pt x="929" y="388"/>
                </a:lnTo>
                <a:lnTo>
                  <a:pt x="938" y="394"/>
                </a:lnTo>
                <a:lnTo>
                  <a:pt x="953" y="399"/>
                </a:lnTo>
                <a:lnTo>
                  <a:pt x="968" y="397"/>
                </a:lnTo>
                <a:lnTo>
                  <a:pt x="975" y="388"/>
                </a:lnTo>
                <a:lnTo>
                  <a:pt x="964" y="384"/>
                </a:lnTo>
                <a:lnTo>
                  <a:pt x="949" y="385"/>
                </a:lnTo>
                <a:lnTo>
                  <a:pt x="941" y="383"/>
                </a:lnTo>
                <a:lnTo>
                  <a:pt x="941" y="378"/>
                </a:lnTo>
                <a:lnTo>
                  <a:pt x="941" y="371"/>
                </a:lnTo>
                <a:lnTo>
                  <a:pt x="948" y="367"/>
                </a:lnTo>
                <a:lnTo>
                  <a:pt x="951" y="365"/>
                </a:lnTo>
                <a:lnTo>
                  <a:pt x="957" y="360"/>
                </a:lnTo>
                <a:lnTo>
                  <a:pt x="957" y="351"/>
                </a:lnTo>
                <a:lnTo>
                  <a:pt x="955" y="343"/>
                </a:lnTo>
                <a:lnTo>
                  <a:pt x="954" y="335"/>
                </a:lnTo>
                <a:lnTo>
                  <a:pt x="960" y="331"/>
                </a:lnTo>
                <a:lnTo>
                  <a:pt x="970" y="338"/>
                </a:lnTo>
                <a:lnTo>
                  <a:pt x="978" y="342"/>
                </a:lnTo>
                <a:lnTo>
                  <a:pt x="994" y="332"/>
                </a:lnTo>
                <a:lnTo>
                  <a:pt x="1000" y="326"/>
                </a:lnTo>
                <a:lnTo>
                  <a:pt x="1012" y="325"/>
                </a:lnTo>
                <a:lnTo>
                  <a:pt x="1019" y="324"/>
                </a:lnTo>
                <a:lnTo>
                  <a:pt x="1018" y="329"/>
                </a:lnTo>
                <a:lnTo>
                  <a:pt x="1018" y="338"/>
                </a:lnTo>
                <a:lnTo>
                  <a:pt x="1009" y="343"/>
                </a:lnTo>
                <a:lnTo>
                  <a:pt x="998" y="342"/>
                </a:lnTo>
                <a:lnTo>
                  <a:pt x="987" y="344"/>
                </a:lnTo>
                <a:lnTo>
                  <a:pt x="987" y="351"/>
                </a:lnTo>
                <a:lnTo>
                  <a:pt x="988" y="363"/>
                </a:lnTo>
                <a:lnTo>
                  <a:pt x="991" y="371"/>
                </a:lnTo>
                <a:lnTo>
                  <a:pt x="992" y="388"/>
                </a:lnTo>
                <a:lnTo>
                  <a:pt x="1005" y="392"/>
                </a:lnTo>
                <a:lnTo>
                  <a:pt x="1017" y="397"/>
                </a:lnTo>
                <a:lnTo>
                  <a:pt x="1027" y="401"/>
                </a:lnTo>
                <a:lnTo>
                  <a:pt x="1029" y="408"/>
                </a:lnTo>
                <a:lnTo>
                  <a:pt x="1025" y="415"/>
                </a:lnTo>
                <a:lnTo>
                  <a:pt x="1014" y="412"/>
                </a:lnTo>
                <a:lnTo>
                  <a:pt x="1009" y="410"/>
                </a:lnTo>
                <a:lnTo>
                  <a:pt x="1001" y="408"/>
                </a:lnTo>
                <a:lnTo>
                  <a:pt x="996" y="418"/>
                </a:lnTo>
                <a:lnTo>
                  <a:pt x="1000" y="428"/>
                </a:lnTo>
                <a:lnTo>
                  <a:pt x="1002" y="435"/>
                </a:lnTo>
                <a:lnTo>
                  <a:pt x="998" y="443"/>
                </a:lnTo>
                <a:lnTo>
                  <a:pt x="1004" y="452"/>
                </a:lnTo>
                <a:lnTo>
                  <a:pt x="1016" y="461"/>
                </a:lnTo>
                <a:lnTo>
                  <a:pt x="1028" y="462"/>
                </a:lnTo>
                <a:lnTo>
                  <a:pt x="1037" y="467"/>
                </a:lnTo>
                <a:lnTo>
                  <a:pt x="1042" y="476"/>
                </a:lnTo>
                <a:lnTo>
                  <a:pt x="1051" y="485"/>
                </a:lnTo>
                <a:lnTo>
                  <a:pt x="1061" y="496"/>
                </a:lnTo>
                <a:lnTo>
                  <a:pt x="1066" y="501"/>
                </a:lnTo>
                <a:lnTo>
                  <a:pt x="1075" y="510"/>
                </a:lnTo>
                <a:lnTo>
                  <a:pt x="1072" y="526"/>
                </a:lnTo>
                <a:lnTo>
                  <a:pt x="1074" y="537"/>
                </a:lnTo>
                <a:lnTo>
                  <a:pt x="1077" y="546"/>
                </a:lnTo>
                <a:lnTo>
                  <a:pt x="1085" y="552"/>
                </a:lnTo>
                <a:lnTo>
                  <a:pt x="1090" y="545"/>
                </a:lnTo>
                <a:lnTo>
                  <a:pt x="1094" y="536"/>
                </a:lnTo>
                <a:lnTo>
                  <a:pt x="1099" y="538"/>
                </a:lnTo>
                <a:lnTo>
                  <a:pt x="1104" y="544"/>
                </a:lnTo>
                <a:lnTo>
                  <a:pt x="1107" y="552"/>
                </a:lnTo>
                <a:lnTo>
                  <a:pt x="1112" y="559"/>
                </a:lnTo>
                <a:lnTo>
                  <a:pt x="1122" y="563"/>
                </a:lnTo>
                <a:lnTo>
                  <a:pt x="1127" y="565"/>
                </a:lnTo>
                <a:lnTo>
                  <a:pt x="1138" y="558"/>
                </a:lnTo>
                <a:lnTo>
                  <a:pt x="1144" y="560"/>
                </a:lnTo>
                <a:lnTo>
                  <a:pt x="1150" y="566"/>
                </a:lnTo>
                <a:lnTo>
                  <a:pt x="1151" y="574"/>
                </a:lnTo>
                <a:lnTo>
                  <a:pt x="1151" y="584"/>
                </a:lnTo>
                <a:lnTo>
                  <a:pt x="1145" y="599"/>
                </a:lnTo>
                <a:lnTo>
                  <a:pt x="1135" y="615"/>
                </a:lnTo>
                <a:lnTo>
                  <a:pt x="1128" y="625"/>
                </a:lnTo>
                <a:lnTo>
                  <a:pt x="1121" y="634"/>
                </a:lnTo>
                <a:lnTo>
                  <a:pt x="1114" y="631"/>
                </a:lnTo>
                <a:lnTo>
                  <a:pt x="1108" y="631"/>
                </a:lnTo>
                <a:lnTo>
                  <a:pt x="1104" y="634"/>
                </a:lnTo>
                <a:lnTo>
                  <a:pt x="1103" y="640"/>
                </a:lnTo>
                <a:lnTo>
                  <a:pt x="1105" y="653"/>
                </a:lnTo>
                <a:lnTo>
                  <a:pt x="1108" y="664"/>
                </a:lnTo>
                <a:lnTo>
                  <a:pt x="1111" y="670"/>
                </a:lnTo>
                <a:lnTo>
                  <a:pt x="1116" y="683"/>
                </a:lnTo>
                <a:lnTo>
                  <a:pt x="1115" y="688"/>
                </a:lnTo>
                <a:lnTo>
                  <a:pt x="1110" y="686"/>
                </a:lnTo>
                <a:lnTo>
                  <a:pt x="1104" y="679"/>
                </a:lnTo>
                <a:lnTo>
                  <a:pt x="1094" y="674"/>
                </a:lnTo>
                <a:lnTo>
                  <a:pt x="1089" y="673"/>
                </a:lnTo>
                <a:lnTo>
                  <a:pt x="1081" y="670"/>
                </a:lnTo>
                <a:lnTo>
                  <a:pt x="1074" y="670"/>
                </a:lnTo>
                <a:lnTo>
                  <a:pt x="1069" y="670"/>
                </a:lnTo>
                <a:lnTo>
                  <a:pt x="1072" y="678"/>
                </a:lnTo>
                <a:lnTo>
                  <a:pt x="1074" y="688"/>
                </a:lnTo>
                <a:lnTo>
                  <a:pt x="1073" y="696"/>
                </a:lnTo>
                <a:lnTo>
                  <a:pt x="1075" y="707"/>
                </a:lnTo>
                <a:lnTo>
                  <a:pt x="1079" y="717"/>
                </a:lnTo>
                <a:lnTo>
                  <a:pt x="1082" y="725"/>
                </a:lnTo>
                <a:lnTo>
                  <a:pt x="1086" y="729"/>
                </a:lnTo>
                <a:lnTo>
                  <a:pt x="1080" y="735"/>
                </a:lnTo>
                <a:lnTo>
                  <a:pt x="1072" y="741"/>
                </a:lnTo>
                <a:lnTo>
                  <a:pt x="1063" y="739"/>
                </a:lnTo>
                <a:lnTo>
                  <a:pt x="1058" y="734"/>
                </a:lnTo>
                <a:lnTo>
                  <a:pt x="1049" y="721"/>
                </a:lnTo>
                <a:lnTo>
                  <a:pt x="1044" y="722"/>
                </a:lnTo>
                <a:lnTo>
                  <a:pt x="1041" y="725"/>
                </a:lnTo>
                <a:lnTo>
                  <a:pt x="1041" y="727"/>
                </a:lnTo>
                <a:lnTo>
                  <a:pt x="1041" y="729"/>
                </a:lnTo>
                <a:lnTo>
                  <a:pt x="1039" y="736"/>
                </a:lnTo>
                <a:lnTo>
                  <a:pt x="1036" y="738"/>
                </a:lnTo>
                <a:lnTo>
                  <a:pt x="1033" y="739"/>
                </a:lnTo>
                <a:lnTo>
                  <a:pt x="1008" y="734"/>
                </a:lnTo>
                <a:lnTo>
                  <a:pt x="1007" y="732"/>
                </a:lnTo>
                <a:lnTo>
                  <a:pt x="1007" y="731"/>
                </a:lnTo>
                <a:lnTo>
                  <a:pt x="1008" y="724"/>
                </a:lnTo>
                <a:lnTo>
                  <a:pt x="1008" y="721"/>
                </a:lnTo>
                <a:lnTo>
                  <a:pt x="1007" y="719"/>
                </a:lnTo>
                <a:lnTo>
                  <a:pt x="1006" y="718"/>
                </a:lnTo>
                <a:lnTo>
                  <a:pt x="993" y="715"/>
                </a:lnTo>
                <a:lnTo>
                  <a:pt x="984" y="712"/>
                </a:lnTo>
                <a:lnTo>
                  <a:pt x="982" y="711"/>
                </a:lnTo>
                <a:lnTo>
                  <a:pt x="975" y="711"/>
                </a:lnTo>
                <a:lnTo>
                  <a:pt x="972" y="710"/>
                </a:lnTo>
                <a:lnTo>
                  <a:pt x="966" y="701"/>
                </a:lnTo>
                <a:lnTo>
                  <a:pt x="957" y="683"/>
                </a:lnTo>
                <a:lnTo>
                  <a:pt x="947" y="667"/>
                </a:lnTo>
                <a:lnTo>
                  <a:pt x="948" y="642"/>
                </a:lnTo>
                <a:lnTo>
                  <a:pt x="945" y="636"/>
                </a:lnTo>
                <a:lnTo>
                  <a:pt x="940" y="637"/>
                </a:lnTo>
                <a:lnTo>
                  <a:pt x="933" y="638"/>
                </a:lnTo>
                <a:lnTo>
                  <a:pt x="917" y="645"/>
                </a:lnTo>
                <a:lnTo>
                  <a:pt x="893" y="648"/>
                </a:lnTo>
                <a:lnTo>
                  <a:pt x="874" y="649"/>
                </a:lnTo>
                <a:lnTo>
                  <a:pt x="867" y="654"/>
                </a:lnTo>
                <a:lnTo>
                  <a:pt x="836" y="605"/>
                </a:lnTo>
                <a:lnTo>
                  <a:pt x="828" y="603"/>
                </a:lnTo>
                <a:lnTo>
                  <a:pt x="825" y="605"/>
                </a:lnTo>
                <a:lnTo>
                  <a:pt x="823" y="611"/>
                </a:lnTo>
                <a:lnTo>
                  <a:pt x="821" y="614"/>
                </a:lnTo>
                <a:lnTo>
                  <a:pt x="812" y="617"/>
                </a:lnTo>
                <a:lnTo>
                  <a:pt x="804" y="620"/>
                </a:lnTo>
                <a:lnTo>
                  <a:pt x="780" y="643"/>
                </a:lnTo>
                <a:lnTo>
                  <a:pt x="778" y="633"/>
                </a:lnTo>
                <a:lnTo>
                  <a:pt x="776" y="623"/>
                </a:lnTo>
                <a:lnTo>
                  <a:pt x="773" y="612"/>
                </a:lnTo>
                <a:lnTo>
                  <a:pt x="769" y="619"/>
                </a:lnTo>
                <a:lnTo>
                  <a:pt x="750" y="631"/>
                </a:lnTo>
                <a:lnTo>
                  <a:pt x="743" y="631"/>
                </a:lnTo>
                <a:lnTo>
                  <a:pt x="736" y="629"/>
                </a:lnTo>
                <a:lnTo>
                  <a:pt x="731" y="609"/>
                </a:lnTo>
                <a:lnTo>
                  <a:pt x="724" y="592"/>
                </a:lnTo>
                <a:lnTo>
                  <a:pt x="708" y="606"/>
                </a:lnTo>
                <a:lnTo>
                  <a:pt x="666" y="616"/>
                </a:lnTo>
                <a:lnTo>
                  <a:pt x="652" y="624"/>
                </a:lnTo>
                <a:lnTo>
                  <a:pt x="648" y="629"/>
                </a:lnTo>
                <a:lnTo>
                  <a:pt x="625" y="618"/>
                </a:lnTo>
                <a:lnTo>
                  <a:pt x="590" y="606"/>
                </a:lnTo>
                <a:lnTo>
                  <a:pt x="590" y="598"/>
                </a:lnTo>
                <a:lnTo>
                  <a:pt x="574" y="596"/>
                </a:lnTo>
                <a:lnTo>
                  <a:pt x="565" y="601"/>
                </a:lnTo>
                <a:lnTo>
                  <a:pt x="539" y="587"/>
                </a:lnTo>
                <a:lnTo>
                  <a:pt x="536" y="575"/>
                </a:lnTo>
                <a:lnTo>
                  <a:pt x="534" y="563"/>
                </a:lnTo>
                <a:lnTo>
                  <a:pt x="536" y="549"/>
                </a:lnTo>
                <a:lnTo>
                  <a:pt x="531" y="537"/>
                </a:lnTo>
                <a:lnTo>
                  <a:pt x="529" y="532"/>
                </a:lnTo>
                <a:lnTo>
                  <a:pt x="532" y="522"/>
                </a:lnTo>
                <a:lnTo>
                  <a:pt x="538" y="515"/>
                </a:lnTo>
                <a:lnTo>
                  <a:pt x="543" y="503"/>
                </a:lnTo>
                <a:lnTo>
                  <a:pt x="535" y="498"/>
                </a:lnTo>
                <a:lnTo>
                  <a:pt x="525" y="497"/>
                </a:lnTo>
                <a:lnTo>
                  <a:pt x="513" y="494"/>
                </a:lnTo>
                <a:lnTo>
                  <a:pt x="470" y="492"/>
                </a:lnTo>
                <a:lnTo>
                  <a:pt x="441" y="500"/>
                </a:lnTo>
                <a:lnTo>
                  <a:pt x="424" y="505"/>
                </a:lnTo>
                <a:lnTo>
                  <a:pt x="401" y="519"/>
                </a:lnTo>
                <a:lnTo>
                  <a:pt x="398" y="520"/>
                </a:lnTo>
                <a:lnTo>
                  <a:pt x="393" y="516"/>
                </a:lnTo>
                <a:lnTo>
                  <a:pt x="392" y="495"/>
                </a:lnTo>
                <a:lnTo>
                  <a:pt x="394" y="475"/>
                </a:lnTo>
                <a:lnTo>
                  <a:pt x="394" y="461"/>
                </a:lnTo>
                <a:lnTo>
                  <a:pt x="387" y="453"/>
                </a:lnTo>
                <a:lnTo>
                  <a:pt x="379" y="452"/>
                </a:lnTo>
                <a:lnTo>
                  <a:pt x="372" y="452"/>
                </a:lnTo>
                <a:lnTo>
                  <a:pt x="365" y="453"/>
                </a:lnTo>
                <a:lnTo>
                  <a:pt x="360" y="459"/>
                </a:lnTo>
                <a:lnTo>
                  <a:pt x="353" y="468"/>
                </a:lnTo>
                <a:lnTo>
                  <a:pt x="347" y="471"/>
                </a:lnTo>
                <a:lnTo>
                  <a:pt x="342" y="475"/>
                </a:lnTo>
                <a:lnTo>
                  <a:pt x="337" y="486"/>
                </a:lnTo>
                <a:lnTo>
                  <a:pt x="332" y="494"/>
                </a:lnTo>
                <a:lnTo>
                  <a:pt x="326" y="496"/>
                </a:lnTo>
                <a:lnTo>
                  <a:pt x="322" y="491"/>
                </a:lnTo>
                <a:lnTo>
                  <a:pt x="321" y="485"/>
                </a:lnTo>
                <a:lnTo>
                  <a:pt x="322" y="477"/>
                </a:lnTo>
                <a:lnTo>
                  <a:pt x="319" y="475"/>
                </a:lnTo>
                <a:lnTo>
                  <a:pt x="314" y="478"/>
                </a:lnTo>
                <a:lnTo>
                  <a:pt x="309" y="483"/>
                </a:lnTo>
                <a:lnTo>
                  <a:pt x="303" y="488"/>
                </a:lnTo>
                <a:lnTo>
                  <a:pt x="295" y="487"/>
                </a:lnTo>
                <a:lnTo>
                  <a:pt x="286" y="476"/>
                </a:lnTo>
                <a:lnTo>
                  <a:pt x="282" y="466"/>
                </a:lnTo>
                <a:lnTo>
                  <a:pt x="272" y="457"/>
                </a:lnTo>
                <a:lnTo>
                  <a:pt x="265" y="452"/>
                </a:lnTo>
                <a:lnTo>
                  <a:pt x="259" y="448"/>
                </a:lnTo>
                <a:lnTo>
                  <a:pt x="249" y="448"/>
                </a:lnTo>
                <a:lnTo>
                  <a:pt x="239" y="451"/>
                </a:lnTo>
                <a:lnTo>
                  <a:pt x="231" y="458"/>
                </a:lnTo>
                <a:lnTo>
                  <a:pt x="223" y="464"/>
                </a:lnTo>
                <a:lnTo>
                  <a:pt x="215" y="470"/>
                </a:lnTo>
                <a:lnTo>
                  <a:pt x="212" y="479"/>
                </a:lnTo>
                <a:lnTo>
                  <a:pt x="213" y="488"/>
                </a:lnTo>
                <a:lnTo>
                  <a:pt x="213" y="500"/>
                </a:lnTo>
                <a:lnTo>
                  <a:pt x="213" y="507"/>
                </a:lnTo>
                <a:lnTo>
                  <a:pt x="212" y="517"/>
                </a:lnTo>
                <a:lnTo>
                  <a:pt x="211" y="525"/>
                </a:lnTo>
                <a:lnTo>
                  <a:pt x="206" y="532"/>
                </a:lnTo>
                <a:lnTo>
                  <a:pt x="197" y="534"/>
                </a:lnTo>
                <a:lnTo>
                  <a:pt x="187" y="533"/>
                </a:lnTo>
                <a:lnTo>
                  <a:pt x="178" y="531"/>
                </a:lnTo>
                <a:lnTo>
                  <a:pt x="167" y="527"/>
                </a:lnTo>
                <a:lnTo>
                  <a:pt x="159" y="523"/>
                </a:lnTo>
                <a:lnTo>
                  <a:pt x="151" y="523"/>
                </a:lnTo>
                <a:lnTo>
                  <a:pt x="143" y="527"/>
                </a:lnTo>
                <a:lnTo>
                  <a:pt x="138" y="528"/>
                </a:lnTo>
                <a:lnTo>
                  <a:pt x="135" y="533"/>
                </a:lnTo>
                <a:lnTo>
                  <a:pt x="139" y="543"/>
                </a:lnTo>
                <a:lnTo>
                  <a:pt x="149" y="555"/>
                </a:lnTo>
                <a:lnTo>
                  <a:pt x="152" y="563"/>
                </a:lnTo>
                <a:lnTo>
                  <a:pt x="154" y="568"/>
                </a:lnTo>
                <a:lnTo>
                  <a:pt x="159" y="571"/>
                </a:lnTo>
                <a:lnTo>
                  <a:pt x="170" y="573"/>
                </a:lnTo>
                <a:lnTo>
                  <a:pt x="181" y="581"/>
                </a:lnTo>
                <a:lnTo>
                  <a:pt x="187" y="586"/>
                </a:lnTo>
                <a:lnTo>
                  <a:pt x="194" y="593"/>
                </a:lnTo>
                <a:lnTo>
                  <a:pt x="184" y="591"/>
                </a:lnTo>
                <a:lnTo>
                  <a:pt x="175" y="591"/>
                </a:lnTo>
                <a:lnTo>
                  <a:pt x="158" y="594"/>
                </a:lnTo>
                <a:lnTo>
                  <a:pt x="154" y="598"/>
                </a:lnTo>
                <a:lnTo>
                  <a:pt x="143" y="604"/>
                </a:lnTo>
                <a:lnTo>
                  <a:pt x="129" y="606"/>
                </a:lnTo>
                <a:lnTo>
                  <a:pt x="114" y="601"/>
                </a:lnTo>
                <a:lnTo>
                  <a:pt x="99" y="591"/>
                </a:lnTo>
                <a:lnTo>
                  <a:pt x="97" y="573"/>
                </a:lnTo>
                <a:lnTo>
                  <a:pt x="91" y="558"/>
                </a:lnTo>
                <a:lnTo>
                  <a:pt x="83" y="540"/>
                </a:lnTo>
                <a:lnTo>
                  <a:pt x="65" y="527"/>
                </a:lnTo>
                <a:lnTo>
                  <a:pt x="44" y="518"/>
                </a:lnTo>
                <a:lnTo>
                  <a:pt x="15" y="495"/>
                </a:lnTo>
                <a:lnTo>
                  <a:pt x="19" y="469"/>
                </a:lnTo>
                <a:lnTo>
                  <a:pt x="20" y="445"/>
                </a:lnTo>
                <a:lnTo>
                  <a:pt x="19" y="417"/>
                </a:lnTo>
                <a:lnTo>
                  <a:pt x="30" y="416"/>
                </a:lnTo>
                <a:lnTo>
                  <a:pt x="44" y="421"/>
                </a:lnTo>
                <a:lnTo>
                  <a:pt x="52" y="426"/>
                </a:lnTo>
                <a:lnTo>
                  <a:pt x="62" y="433"/>
                </a:lnTo>
                <a:lnTo>
                  <a:pt x="79" y="424"/>
                </a:lnTo>
                <a:lnTo>
                  <a:pt x="91" y="418"/>
                </a:lnTo>
                <a:lnTo>
                  <a:pt x="99" y="413"/>
                </a:lnTo>
                <a:lnTo>
                  <a:pt x="104" y="404"/>
                </a:lnTo>
                <a:lnTo>
                  <a:pt x="110" y="391"/>
                </a:lnTo>
                <a:lnTo>
                  <a:pt x="109" y="382"/>
                </a:lnTo>
                <a:lnTo>
                  <a:pt x="104" y="377"/>
                </a:lnTo>
                <a:lnTo>
                  <a:pt x="88" y="374"/>
                </a:lnTo>
                <a:lnTo>
                  <a:pt x="84" y="366"/>
                </a:lnTo>
                <a:lnTo>
                  <a:pt x="76" y="364"/>
                </a:lnTo>
                <a:lnTo>
                  <a:pt x="67" y="369"/>
                </a:lnTo>
                <a:lnTo>
                  <a:pt x="61" y="384"/>
                </a:lnTo>
                <a:lnTo>
                  <a:pt x="58" y="397"/>
                </a:lnTo>
                <a:lnTo>
                  <a:pt x="56" y="403"/>
                </a:lnTo>
                <a:lnTo>
                  <a:pt x="51" y="402"/>
                </a:lnTo>
                <a:lnTo>
                  <a:pt x="46" y="397"/>
                </a:lnTo>
                <a:lnTo>
                  <a:pt x="38" y="389"/>
                </a:lnTo>
                <a:lnTo>
                  <a:pt x="15" y="390"/>
                </a:lnTo>
                <a:lnTo>
                  <a:pt x="5" y="391"/>
                </a:lnTo>
                <a:lnTo>
                  <a:pt x="0" y="379"/>
                </a:lnTo>
                <a:lnTo>
                  <a:pt x="18" y="377"/>
                </a:lnTo>
                <a:lnTo>
                  <a:pt x="31" y="365"/>
                </a:lnTo>
                <a:lnTo>
                  <a:pt x="40" y="353"/>
                </a:lnTo>
                <a:lnTo>
                  <a:pt x="33" y="336"/>
                </a:lnTo>
                <a:lnTo>
                  <a:pt x="24" y="319"/>
                </a:lnTo>
                <a:lnTo>
                  <a:pt x="12" y="303"/>
                </a:lnTo>
                <a:lnTo>
                  <a:pt x="8" y="285"/>
                </a:lnTo>
                <a:lnTo>
                  <a:pt x="3" y="269"/>
                </a:lnTo>
                <a:lnTo>
                  <a:pt x="0" y="236"/>
                </a:lnTo>
                <a:lnTo>
                  <a:pt x="5" y="217"/>
                </a:lnTo>
                <a:lnTo>
                  <a:pt x="18" y="199"/>
                </a:lnTo>
                <a:lnTo>
                  <a:pt x="21" y="200"/>
                </a:lnTo>
                <a:lnTo>
                  <a:pt x="27" y="201"/>
                </a:lnTo>
                <a:lnTo>
                  <a:pt x="32" y="203"/>
                </a:lnTo>
                <a:lnTo>
                  <a:pt x="35" y="204"/>
                </a:lnTo>
                <a:lnTo>
                  <a:pt x="38" y="203"/>
                </a:lnTo>
                <a:lnTo>
                  <a:pt x="38" y="200"/>
                </a:lnTo>
                <a:lnTo>
                  <a:pt x="41" y="198"/>
                </a:lnTo>
                <a:lnTo>
                  <a:pt x="44" y="198"/>
                </a:lnTo>
                <a:lnTo>
                  <a:pt x="45" y="194"/>
                </a:lnTo>
                <a:lnTo>
                  <a:pt x="44" y="189"/>
                </a:lnTo>
                <a:lnTo>
                  <a:pt x="44" y="184"/>
                </a:lnTo>
                <a:lnTo>
                  <a:pt x="46" y="182"/>
                </a:lnTo>
                <a:lnTo>
                  <a:pt x="50" y="180"/>
                </a:lnTo>
                <a:lnTo>
                  <a:pt x="55" y="180"/>
                </a:lnTo>
                <a:lnTo>
                  <a:pt x="56" y="179"/>
                </a:lnTo>
                <a:lnTo>
                  <a:pt x="55" y="176"/>
                </a:lnTo>
                <a:lnTo>
                  <a:pt x="55" y="171"/>
                </a:lnTo>
                <a:lnTo>
                  <a:pt x="57" y="168"/>
                </a:lnTo>
                <a:lnTo>
                  <a:pt x="64" y="164"/>
                </a:lnTo>
                <a:lnTo>
                  <a:pt x="68" y="163"/>
                </a:lnTo>
                <a:lnTo>
                  <a:pt x="76" y="160"/>
                </a:lnTo>
                <a:lnTo>
                  <a:pt x="78" y="158"/>
                </a:lnTo>
                <a:lnTo>
                  <a:pt x="80" y="155"/>
                </a:lnTo>
                <a:lnTo>
                  <a:pt x="72" y="155"/>
                </a:lnTo>
                <a:lnTo>
                  <a:pt x="73" y="158"/>
                </a:lnTo>
                <a:lnTo>
                  <a:pt x="70" y="159"/>
                </a:lnTo>
                <a:lnTo>
                  <a:pt x="68" y="157"/>
                </a:lnTo>
                <a:lnTo>
                  <a:pt x="70" y="151"/>
                </a:lnTo>
                <a:lnTo>
                  <a:pt x="76" y="144"/>
                </a:lnTo>
                <a:lnTo>
                  <a:pt x="84" y="139"/>
                </a:lnTo>
                <a:lnTo>
                  <a:pt x="90" y="137"/>
                </a:lnTo>
                <a:lnTo>
                  <a:pt x="95" y="133"/>
                </a:lnTo>
                <a:lnTo>
                  <a:pt x="100" y="131"/>
                </a:lnTo>
                <a:lnTo>
                  <a:pt x="104" y="129"/>
                </a:lnTo>
                <a:lnTo>
                  <a:pt x="106" y="131"/>
                </a:lnTo>
                <a:lnTo>
                  <a:pt x="109" y="132"/>
                </a:lnTo>
                <a:lnTo>
                  <a:pt x="118" y="125"/>
                </a:lnTo>
                <a:lnTo>
                  <a:pt x="118" y="122"/>
                </a:lnTo>
                <a:lnTo>
                  <a:pt x="122" y="120"/>
                </a:lnTo>
                <a:lnTo>
                  <a:pt x="127" y="116"/>
                </a:lnTo>
                <a:lnTo>
                  <a:pt x="136" y="113"/>
                </a:lnTo>
                <a:lnTo>
                  <a:pt x="140" y="109"/>
                </a:lnTo>
                <a:lnTo>
                  <a:pt x="144" y="107"/>
                </a:lnTo>
                <a:lnTo>
                  <a:pt x="149" y="106"/>
                </a:lnTo>
                <a:lnTo>
                  <a:pt x="152" y="106"/>
                </a:lnTo>
                <a:lnTo>
                  <a:pt x="155" y="110"/>
                </a:lnTo>
                <a:lnTo>
                  <a:pt x="157" y="109"/>
                </a:lnTo>
                <a:lnTo>
                  <a:pt x="158" y="108"/>
                </a:lnTo>
                <a:lnTo>
                  <a:pt x="160" y="106"/>
                </a:lnTo>
                <a:lnTo>
                  <a:pt x="163" y="107"/>
                </a:lnTo>
                <a:lnTo>
                  <a:pt x="167" y="112"/>
                </a:lnTo>
                <a:lnTo>
                  <a:pt x="171" y="115"/>
                </a:lnTo>
                <a:lnTo>
                  <a:pt x="176" y="111"/>
                </a:lnTo>
                <a:lnTo>
                  <a:pt x="180" y="108"/>
                </a:lnTo>
                <a:lnTo>
                  <a:pt x="184" y="106"/>
                </a:lnTo>
                <a:lnTo>
                  <a:pt x="187" y="108"/>
                </a:lnTo>
                <a:lnTo>
                  <a:pt x="187" y="113"/>
                </a:lnTo>
                <a:lnTo>
                  <a:pt x="187" y="121"/>
                </a:lnTo>
                <a:lnTo>
                  <a:pt x="184" y="127"/>
                </a:lnTo>
                <a:lnTo>
                  <a:pt x="187" y="130"/>
                </a:lnTo>
                <a:lnTo>
                  <a:pt x="193" y="130"/>
                </a:lnTo>
                <a:lnTo>
                  <a:pt x="197" y="129"/>
                </a:lnTo>
                <a:lnTo>
                  <a:pt x="200" y="125"/>
                </a:lnTo>
                <a:lnTo>
                  <a:pt x="200" y="119"/>
                </a:lnTo>
                <a:lnTo>
                  <a:pt x="200" y="113"/>
                </a:lnTo>
                <a:lnTo>
                  <a:pt x="202" y="111"/>
                </a:lnTo>
                <a:lnTo>
                  <a:pt x="205" y="110"/>
                </a:lnTo>
                <a:lnTo>
                  <a:pt x="209" y="112"/>
                </a:lnTo>
                <a:lnTo>
                  <a:pt x="212" y="116"/>
                </a:lnTo>
                <a:lnTo>
                  <a:pt x="215" y="119"/>
                </a:lnTo>
                <a:lnTo>
                  <a:pt x="217" y="117"/>
                </a:lnTo>
                <a:lnTo>
                  <a:pt x="226" y="111"/>
                </a:lnTo>
                <a:lnTo>
                  <a:pt x="231" y="115"/>
                </a:lnTo>
                <a:lnTo>
                  <a:pt x="236" y="121"/>
                </a:lnTo>
                <a:lnTo>
                  <a:pt x="241" y="127"/>
                </a:lnTo>
                <a:lnTo>
                  <a:pt x="245" y="131"/>
                </a:lnTo>
                <a:lnTo>
                  <a:pt x="252" y="128"/>
                </a:lnTo>
                <a:lnTo>
                  <a:pt x="254" y="128"/>
                </a:lnTo>
                <a:lnTo>
                  <a:pt x="256" y="125"/>
                </a:lnTo>
                <a:lnTo>
                  <a:pt x="252" y="125"/>
                </a:lnTo>
                <a:lnTo>
                  <a:pt x="248" y="123"/>
                </a:lnTo>
                <a:lnTo>
                  <a:pt x="244" y="118"/>
                </a:lnTo>
                <a:lnTo>
                  <a:pt x="245" y="115"/>
                </a:lnTo>
                <a:lnTo>
                  <a:pt x="244" y="109"/>
                </a:lnTo>
                <a:lnTo>
                  <a:pt x="244" y="106"/>
                </a:lnTo>
                <a:lnTo>
                  <a:pt x="246" y="102"/>
                </a:lnTo>
                <a:lnTo>
                  <a:pt x="250" y="99"/>
                </a:lnTo>
                <a:lnTo>
                  <a:pt x="253" y="95"/>
                </a:lnTo>
                <a:lnTo>
                  <a:pt x="255" y="98"/>
                </a:lnTo>
                <a:lnTo>
                  <a:pt x="256" y="94"/>
                </a:lnTo>
                <a:lnTo>
                  <a:pt x="257" y="92"/>
                </a:lnTo>
                <a:lnTo>
                  <a:pt x="258" y="92"/>
                </a:lnTo>
                <a:lnTo>
                  <a:pt x="260" y="93"/>
                </a:lnTo>
                <a:lnTo>
                  <a:pt x="262" y="92"/>
                </a:lnTo>
                <a:lnTo>
                  <a:pt x="262" y="90"/>
                </a:lnTo>
                <a:lnTo>
                  <a:pt x="263" y="87"/>
                </a:lnTo>
                <a:lnTo>
                  <a:pt x="266" y="85"/>
                </a:lnTo>
                <a:lnTo>
                  <a:pt x="269" y="84"/>
                </a:lnTo>
                <a:lnTo>
                  <a:pt x="272" y="85"/>
                </a:lnTo>
                <a:lnTo>
                  <a:pt x="276" y="86"/>
                </a:lnTo>
                <a:lnTo>
                  <a:pt x="278" y="90"/>
                </a:lnTo>
                <a:lnTo>
                  <a:pt x="281" y="92"/>
                </a:lnTo>
                <a:lnTo>
                  <a:pt x="283" y="90"/>
                </a:lnTo>
                <a:lnTo>
                  <a:pt x="285" y="87"/>
                </a:lnTo>
                <a:lnTo>
                  <a:pt x="290" y="86"/>
                </a:lnTo>
                <a:lnTo>
                  <a:pt x="295" y="86"/>
                </a:lnTo>
                <a:lnTo>
                  <a:pt x="297" y="86"/>
                </a:lnTo>
                <a:lnTo>
                  <a:pt x="303" y="86"/>
                </a:lnTo>
                <a:lnTo>
                  <a:pt x="318" y="85"/>
                </a:lnTo>
                <a:lnTo>
                  <a:pt x="324" y="85"/>
                </a:lnTo>
                <a:lnTo>
                  <a:pt x="329" y="84"/>
                </a:lnTo>
                <a:lnTo>
                  <a:pt x="334" y="83"/>
                </a:lnTo>
                <a:lnTo>
                  <a:pt x="339" y="79"/>
                </a:lnTo>
                <a:lnTo>
                  <a:pt x="341" y="76"/>
                </a:lnTo>
                <a:lnTo>
                  <a:pt x="344" y="76"/>
                </a:lnTo>
                <a:lnTo>
                  <a:pt x="348" y="77"/>
                </a:lnTo>
                <a:lnTo>
                  <a:pt x="350" y="80"/>
                </a:lnTo>
                <a:lnTo>
                  <a:pt x="355" y="80"/>
                </a:lnTo>
                <a:lnTo>
                  <a:pt x="360" y="83"/>
                </a:lnTo>
                <a:lnTo>
                  <a:pt x="364" y="86"/>
                </a:lnTo>
                <a:lnTo>
                  <a:pt x="366" y="86"/>
                </a:lnTo>
                <a:lnTo>
                  <a:pt x="369" y="86"/>
                </a:lnTo>
                <a:lnTo>
                  <a:pt x="369" y="94"/>
                </a:lnTo>
                <a:lnTo>
                  <a:pt x="373" y="101"/>
                </a:lnTo>
                <a:lnTo>
                  <a:pt x="378" y="101"/>
                </a:lnTo>
                <a:lnTo>
                  <a:pt x="381" y="104"/>
                </a:lnTo>
                <a:lnTo>
                  <a:pt x="381" y="107"/>
                </a:lnTo>
                <a:lnTo>
                  <a:pt x="383" y="112"/>
                </a:lnTo>
                <a:lnTo>
                  <a:pt x="389" y="118"/>
                </a:lnTo>
                <a:lnTo>
                  <a:pt x="394" y="123"/>
                </a:lnTo>
                <a:lnTo>
                  <a:pt x="402" y="124"/>
                </a:lnTo>
                <a:lnTo>
                  <a:pt x="406" y="121"/>
                </a:lnTo>
                <a:lnTo>
                  <a:pt x="409" y="116"/>
                </a:lnTo>
                <a:lnTo>
                  <a:pt x="412" y="112"/>
                </a:lnTo>
                <a:lnTo>
                  <a:pt x="414" y="107"/>
                </a:lnTo>
                <a:lnTo>
                  <a:pt x="418" y="102"/>
                </a:lnTo>
                <a:lnTo>
                  <a:pt x="420" y="100"/>
                </a:lnTo>
                <a:lnTo>
                  <a:pt x="426" y="98"/>
                </a:lnTo>
                <a:lnTo>
                  <a:pt x="428" y="99"/>
                </a:lnTo>
                <a:lnTo>
                  <a:pt x="431" y="103"/>
                </a:lnTo>
                <a:lnTo>
                  <a:pt x="429" y="106"/>
                </a:lnTo>
                <a:lnTo>
                  <a:pt x="425" y="108"/>
                </a:lnTo>
                <a:lnTo>
                  <a:pt x="425" y="112"/>
                </a:lnTo>
                <a:lnTo>
                  <a:pt x="429" y="112"/>
                </a:lnTo>
                <a:lnTo>
                  <a:pt x="429" y="116"/>
                </a:lnTo>
                <a:lnTo>
                  <a:pt x="429" y="119"/>
                </a:lnTo>
                <a:lnTo>
                  <a:pt x="433" y="120"/>
                </a:lnTo>
                <a:lnTo>
                  <a:pt x="439" y="120"/>
                </a:lnTo>
                <a:lnTo>
                  <a:pt x="447" y="121"/>
                </a:lnTo>
                <a:lnTo>
                  <a:pt x="452" y="121"/>
                </a:lnTo>
                <a:lnTo>
                  <a:pt x="454" y="119"/>
                </a:lnTo>
                <a:lnTo>
                  <a:pt x="457" y="116"/>
                </a:lnTo>
                <a:lnTo>
                  <a:pt x="459" y="114"/>
                </a:lnTo>
                <a:lnTo>
                  <a:pt x="463" y="112"/>
                </a:lnTo>
                <a:lnTo>
                  <a:pt x="466" y="113"/>
                </a:lnTo>
                <a:lnTo>
                  <a:pt x="470" y="116"/>
                </a:lnTo>
                <a:lnTo>
                  <a:pt x="472" y="119"/>
                </a:lnTo>
                <a:lnTo>
                  <a:pt x="475" y="120"/>
                </a:lnTo>
                <a:lnTo>
                  <a:pt x="476" y="124"/>
                </a:lnTo>
                <a:lnTo>
                  <a:pt x="479" y="125"/>
                </a:lnTo>
                <a:lnTo>
                  <a:pt x="482" y="125"/>
                </a:lnTo>
                <a:lnTo>
                  <a:pt x="484" y="125"/>
                </a:lnTo>
                <a:lnTo>
                  <a:pt x="487" y="121"/>
                </a:lnTo>
                <a:lnTo>
                  <a:pt x="492" y="120"/>
                </a:lnTo>
                <a:lnTo>
                  <a:pt x="504" y="120"/>
                </a:lnTo>
                <a:lnTo>
                  <a:pt x="511" y="121"/>
                </a:lnTo>
                <a:lnTo>
                  <a:pt x="517" y="119"/>
                </a:lnTo>
                <a:lnTo>
                  <a:pt x="522" y="117"/>
                </a:lnTo>
                <a:lnTo>
                  <a:pt x="527" y="116"/>
                </a:lnTo>
                <a:lnTo>
                  <a:pt x="524" y="106"/>
                </a:lnTo>
                <a:lnTo>
                  <a:pt x="522" y="99"/>
                </a:lnTo>
                <a:lnTo>
                  <a:pt x="521" y="92"/>
                </a:lnTo>
                <a:lnTo>
                  <a:pt x="522" y="86"/>
                </a:lnTo>
                <a:lnTo>
                  <a:pt x="525" y="81"/>
                </a:lnTo>
                <a:lnTo>
                  <a:pt x="528" y="79"/>
                </a:lnTo>
                <a:lnTo>
                  <a:pt x="529" y="75"/>
                </a:lnTo>
                <a:lnTo>
                  <a:pt x="532" y="68"/>
                </a:lnTo>
                <a:lnTo>
                  <a:pt x="532" y="61"/>
                </a:lnTo>
                <a:lnTo>
                  <a:pt x="532" y="58"/>
                </a:lnTo>
                <a:lnTo>
                  <a:pt x="534" y="54"/>
                </a:lnTo>
                <a:lnTo>
                  <a:pt x="534" y="51"/>
                </a:lnTo>
                <a:lnTo>
                  <a:pt x="535" y="48"/>
                </a:lnTo>
                <a:lnTo>
                  <a:pt x="539" y="43"/>
                </a:lnTo>
                <a:lnTo>
                  <a:pt x="542" y="40"/>
                </a:lnTo>
                <a:lnTo>
                  <a:pt x="541" y="38"/>
                </a:lnTo>
                <a:lnTo>
                  <a:pt x="539" y="36"/>
                </a:lnTo>
                <a:lnTo>
                  <a:pt x="543" y="33"/>
                </a:lnTo>
                <a:lnTo>
                  <a:pt x="546" y="36"/>
                </a:lnTo>
                <a:lnTo>
                  <a:pt x="549" y="39"/>
                </a:lnTo>
                <a:lnTo>
                  <a:pt x="553" y="39"/>
                </a:lnTo>
                <a:lnTo>
                  <a:pt x="558" y="37"/>
                </a:lnTo>
                <a:lnTo>
                  <a:pt x="566" y="34"/>
                </a:lnTo>
                <a:lnTo>
                  <a:pt x="571" y="40"/>
                </a:lnTo>
                <a:lnTo>
                  <a:pt x="574" y="47"/>
                </a:lnTo>
                <a:lnTo>
                  <a:pt x="578" y="51"/>
                </a:lnTo>
                <a:lnTo>
                  <a:pt x="581" y="53"/>
                </a:lnTo>
                <a:lnTo>
                  <a:pt x="584" y="51"/>
                </a:lnTo>
                <a:lnTo>
                  <a:pt x="587" y="50"/>
                </a:lnTo>
                <a:lnTo>
                  <a:pt x="589" y="48"/>
                </a:lnTo>
                <a:lnTo>
                  <a:pt x="593" y="43"/>
                </a:lnTo>
                <a:lnTo>
                  <a:pt x="598" y="37"/>
                </a:lnTo>
                <a:lnTo>
                  <a:pt x="603" y="34"/>
                </a:lnTo>
                <a:lnTo>
                  <a:pt x="608" y="38"/>
                </a:lnTo>
                <a:lnTo>
                  <a:pt x="614" y="42"/>
                </a:lnTo>
                <a:lnTo>
                  <a:pt x="619" y="43"/>
                </a:lnTo>
                <a:lnTo>
                  <a:pt x="619" y="40"/>
                </a:lnTo>
                <a:lnTo>
                  <a:pt x="620" y="33"/>
                </a:lnTo>
                <a:lnTo>
                  <a:pt x="623" y="26"/>
                </a:lnTo>
                <a:lnTo>
                  <a:pt x="626" y="19"/>
                </a:lnTo>
                <a:lnTo>
                  <a:pt x="627" y="7"/>
                </a:lnTo>
                <a:lnTo>
                  <a:pt x="628" y="2"/>
                </a:lnTo>
                <a:lnTo>
                  <a:pt x="630" y="0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74"/>
          <p:cNvSpPr>
            <a:spLocks/>
          </p:cNvSpPr>
          <p:nvPr/>
        </p:nvSpPr>
        <p:spPr bwMode="auto">
          <a:xfrm>
            <a:off x="3891053" y="7106042"/>
            <a:ext cx="2003638" cy="2502251"/>
          </a:xfrm>
          <a:custGeom>
            <a:avLst/>
            <a:gdLst>
              <a:gd name="T0" fmla="*/ 782 w 872"/>
              <a:gd name="T1" fmla="*/ 888 h 1089"/>
              <a:gd name="T2" fmla="*/ 746 w 872"/>
              <a:gd name="T3" fmla="*/ 886 h 1089"/>
              <a:gd name="T4" fmla="*/ 700 w 872"/>
              <a:gd name="T5" fmla="*/ 945 h 1089"/>
              <a:gd name="T6" fmla="*/ 642 w 872"/>
              <a:gd name="T7" fmla="*/ 978 h 1089"/>
              <a:gd name="T8" fmla="*/ 625 w 872"/>
              <a:gd name="T9" fmla="*/ 1019 h 1089"/>
              <a:gd name="T10" fmla="*/ 615 w 872"/>
              <a:gd name="T11" fmla="*/ 1056 h 1089"/>
              <a:gd name="T12" fmla="*/ 590 w 872"/>
              <a:gd name="T13" fmla="*/ 1074 h 1089"/>
              <a:gd name="T14" fmla="*/ 557 w 872"/>
              <a:gd name="T15" fmla="*/ 1086 h 1089"/>
              <a:gd name="T16" fmla="*/ 549 w 872"/>
              <a:gd name="T17" fmla="*/ 1024 h 1089"/>
              <a:gd name="T18" fmla="*/ 490 w 872"/>
              <a:gd name="T19" fmla="*/ 1034 h 1089"/>
              <a:gd name="T20" fmla="*/ 475 w 872"/>
              <a:gd name="T21" fmla="*/ 1024 h 1089"/>
              <a:gd name="T22" fmla="*/ 381 w 872"/>
              <a:gd name="T23" fmla="*/ 965 h 1089"/>
              <a:gd name="T24" fmla="*/ 347 w 872"/>
              <a:gd name="T25" fmla="*/ 970 h 1089"/>
              <a:gd name="T26" fmla="*/ 319 w 872"/>
              <a:gd name="T27" fmla="*/ 959 h 1089"/>
              <a:gd name="T28" fmla="*/ 271 w 872"/>
              <a:gd name="T29" fmla="*/ 999 h 1089"/>
              <a:gd name="T30" fmla="*/ 246 w 872"/>
              <a:gd name="T31" fmla="*/ 1019 h 1089"/>
              <a:gd name="T32" fmla="*/ 257 w 872"/>
              <a:gd name="T33" fmla="*/ 998 h 1089"/>
              <a:gd name="T34" fmla="*/ 193 w 872"/>
              <a:gd name="T35" fmla="*/ 1000 h 1089"/>
              <a:gd name="T36" fmla="*/ 157 w 872"/>
              <a:gd name="T37" fmla="*/ 947 h 1089"/>
              <a:gd name="T38" fmla="*/ 145 w 872"/>
              <a:gd name="T39" fmla="*/ 926 h 1089"/>
              <a:gd name="T40" fmla="*/ 163 w 872"/>
              <a:gd name="T41" fmla="*/ 891 h 1089"/>
              <a:gd name="T42" fmla="*/ 197 w 872"/>
              <a:gd name="T43" fmla="*/ 850 h 1089"/>
              <a:gd name="T44" fmla="*/ 156 w 872"/>
              <a:gd name="T45" fmla="*/ 772 h 1089"/>
              <a:gd name="T46" fmla="*/ 110 w 872"/>
              <a:gd name="T47" fmla="*/ 729 h 1089"/>
              <a:gd name="T48" fmla="*/ 91 w 872"/>
              <a:gd name="T49" fmla="*/ 664 h 1089"/>
              <a:gd name="T50" fmla="*/ 26 w 872"/>
              <a:gd name="T51" fmla="*/ 684 h 1089"/>
              <a:gd name="T52" fmla="*/ 28 w 872"/>
              <a:gd name="T53" fmla="*/ 638 h 1089"/>
              <a:gd name="T54" fmla="*/ 22 w 872"/>
              <a:gd name="T55" fmla="*/ 606 h 1089"/>
              <a:gd name="T56" fmla="*/ 70 w 872"/>
              <a:gd name="T57" fmla="*/ 584 h 1089"/>
              <a:gd name="T58" fmla="*/ 68 w 872"/>
              <a:gd name="T59" fmla="*/ 538 h 1089"/>
              <a:gd name="T60" fmla="*/ 76 w 872"/>
              <a:gd name="T61" fmla="*/ 472 h 1089"/>
              <a:gd name="T62" fmla="*/ 98 w 872"/>
              <a:gd name="T63" fmla="*/ 375 h 1089"/>
              <a:gd name="T64" fmla="*/ 110 w 872"/>
              <a:gd name="T65" fmla="*/ 176 h 1089"/>
              <a:gd name="T66" fmla="*/ 95 w 872"/>
              <a:gd name="T67" fmla="*/ 50 h 1089"/>
              <a:gd name="T68" fmla="*/ 118 w 872"/>
              <a:gd name="T69" fmla="*/ 20 h 1089"/>
              <a:gd name="T70" fmla="*/ 171 w 872"/>
              <a:gd name="T71" fmla="*/ 10 h 1089"/>
              <a:gd name="T72" fmla="*/ 204 w 872"/>
              <a:gd name="T73" fmla="*/ 0 h 1089"/>
              <a:gd name="T74" fmla="*/ 222 w 872"/>
              <a:gd name="T75" fmla="*/ 47 h 1089"/>
              <a:gd name="T76" fmla="*/ 325 w 872"/>
              <a:gd name="T77" fmla="*/ 73 h 1089"/>
              <a:gd name="T78" fmla="*/ 361 w 872"/>
              <a:gd name="T79" fmla="*/ 132 h 1089"/>
              <a:gd name="T80" fmla="*/ 411 w 872"/>
              <a:gd name="T81" fmla="*/ 106 h 1089"/>
              <a:gd name="T82" fmla="*/ 458 w 872"/>
              <a:gd name="T83" fmla="*/ 72 h 1089"/>
              <a:gd name="T84" fmla="*/ 512 w 872"/>
              <a:gd name="T85" fmla="*/ 85 h 1089"/>
              <a:gd name="T86" fmla="*/ 518 w 872"/>
              <a:gd name="T87" fmla="*/ 162 h 1089"/>
              <a:gd name="T88" fmla="*/ 486 w 872"/>
              <a:gd name="T89" fmla="*/ 243 h 1089"/>
              <a:gd name="T90" fmla="*/ 566 w 872"/>
              <a:gd name="T91" fmla="*/ 292 h 1089"/>
              <a:gd name="T92" fmla="*/ 619 w 872"/>
              <a:gd name="T93" fmla="*/ 265 h 1089"/>
              <a:gd name="T94" fmla="*/ 679 w 872"/>
              <a:gd name="T95" fmla="*/ 295 h 1089"/>
              <a:gd name="T96" fmla="*/ 694 w 872"/>
              <a:gd name="T97" fmla="*/ 358 h 1089"/>
              <a:gd name="T98" fmla="*/ 713 w 872"/>
              <a:gd name="T99" fmla="*/ 401 h 1089"/>
              <a:gd name="T100" fmla="*/ 721 w 872"/>
              <a:gd name="T101" fmla="*/ 486 h 1089"/>
              <a:gd name="T102" fmla="*/ 778 w 872"/>
              <a:gd name="T103" fmla="*/ 518 h 1089"/>
              <a:gd name="T104" fmla="*/ 745 w 872"/>
              <a:gd name="T105" fmla="*/ 574 h 1089"/>
              <a:gd name="T106" fmla="*/ 764 w 872"/>
              <a:gd name="T107" fmla="*/ 587 h 1089"/>
              <a:gd name="T108" fmla="*/ 793 w 872"/>
              <a:gd name="T109" fmla="*/ 614 h 1089"/>
              <a:gd name="T110" fmla="*/ 830 w 872"/>
              <a:gd name="T111" fmla="*/ 600 h 1089"/>
              <a:gd name="T112" fmla="*/ 819 w 872"/>
              <a:gd name="T113" fmla="*/ 652 h 1089"/>
              <a:gd name="T114" fmla="*/ 803 w 872"/>
              <a:gd name="T115" fmla="*/ 694 h 1089"/>
              <a:gd name="T116" fmla="*/ 824 w 872"/>
              <a:gd name="T117" fmla="*/ 746 h 1089"/>
              <a:gd name="T118" fmla="*/ 868 w 872"/>
              <a:gd name="T119" fmla="*/ 762 h 1089"/>
              <a:gd name="T120" fmla="*/ 858 w 872"/>
              <a:gd name="T121" fmla="*/ 814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2" h="1089">
                <a:moveTo>
                  <a:pt x="820" y="851"/>
                </a:moveTo>
                <a:lnTo>
                  <a:pt x="815" y="855"/>
                </a:lnTo>
                <a:lnTo>
                  <a:pt x="809" y="859"/>
                </a:lnTo>
                <a:lnTo>
                  <a:pt x="805" y="869"/>
                </a:lnTo>
                <a:lnTo>
                  <a:pt x="804" y="872"/>
                </a:lnTo>
                <a:lnTo>
                  <a:pt x="800" y="872"/>
                </a:lnTo>
                <a:lnTo>
                  <a:pt x="796" y="874"/>
                </a:lnTo>
                <a:lnTo>
                  <a:pt x="789" y="881"/>
                </a:lnTo>
                <a:lnTo>
                  <a:pt x="782" y="888"/>
                </a:lnTo>
                <a:lnTo>
                  <a:pt x="776" y="894"/>
                </a:lnTo>
                <a:lnTo>
                  <a:pt x="771" y="893"/>
                </a:lnTo>
                <a:lnTo>
                  <a:pt x="766" y="892"/>
                </a:lnTo>
                <a:lnTo>
                  <a:pt x="760" y="889"/>
                </a:lnTo>
                <a:lnTo>
                  <a:pt x="758" y="885"/>
                </a:lnTo>
                <a:lnTo>
                  <a:pt x="757" y="883"/>
                </a:lnTo>
                <a:lnTo>
                  <a:pt x="755" y="883"/>
                </a:lnTo>
                <a:lnTo>
                  <a:pt x="750" y="886"/>
                </a:lnTo>
                <a:lnTo>
                  <a:pt x="746" y="886"/>
                </a:lnTo>
                <a:lnTo>
                  <a:pt x="740" y="884"/>
                </a:lnTo>
                <a:lnTo>
                  <a:pt x="738" y="890"/>
                </a:lnTo>
                <a:lnTo>
                  <a:pt x="728" y="933"/>
                </a:lnTo>
                <a:lnTo>
                  <a:pt x="724" y="935"/>
                </a:lnTo>
                <a:lnTo>
                  <a:pt x="715" y="935"/>
                </a:lnTo>
                <a:lnTo>
                  <a:pt x="709" y="936"/>
                </a:lnTo>
                <a:lnTo>
                  <a:pt x="706" y="938"/>
                </a:lnTo>
                <a:lnTo>
                  <a:pt x="702" y="943"/>
                </a:lnTo>
                <a:lnTo>
                  <a:pt x="700" y="945"/>
                </a:lnTo>
                <a:lnTo>
                  <a:pt x="691" y="945"/>
                </a:lnTo>
                <a:lnTo>
                  <a:pt x="687" y="941"/>
                </a:lnTo>
                <a:lnTo>
                  <a:pt x="683" y="942"/>
                </a:lnTo>
                <a:lnTo>
                  <a:pt x="674" y="940"/>
                </a:lnTo>
                <a:lnTo>
                  <a:pt x="670" y="940"/>
                </a:lnTo>
                <a:lnTo>
                  <a:pt x="663" y="953"/>
                </a:lnTo>
                <a:lnTo>
                  <a:pt x="654" y="967"/>
                </a:lnTo>
                <a:lnTo>
                  <a:pt x="649" y="973"/>
                </a:lnTo>
                <a:lnTo>
                  <a:pt x="642" y="978"/>
                </a:lnTo>
                <a:lnTo>
                  <a:pt x="642" y="982"/>
                </a:lnTo>
                <a:lnTo>
                  <a:pt x="652" y="988"/>
                </a:lnTo>
                <a:lnTo>
                  <a:pt x="657" y="991"/>
                </a:lnTo>
                <a:lnTo>
                  <a:pt x="659" y="991"/>
                </a:lnTo>
                <a:lnTo>
                  <a:pt x="658" y="1004"/>
                </a:lnTo>
                <a:lnTo>
                  <a:pt x="657" y="1015"/>
                </a:lnTo>
                <a:lnTo>
                  <a:pt x="656" y="1018"/>
                </a:lnTo>
                <a:lnTo>
                  <a:pt x="630" y="1018"/>
                </a:lnTo>
                <a:lnTo>
                  <a:pt x="625" y="1019"/>
                </a:lnTo>
                <a:lnTo>
                  <a:pt x="625" y="1024"/>
                </a:lnTo>
                <a:lnTo>
                  <a:pt x="627" y="1026"/>
                </a:lnTo>
                <a:lnTo>
                  <a:pt x="624" y="1033"/>
                </a:lnTo>
                <a:lnTo>
                  <a:pt x="622" y="1036"/>
                </a:lnTo>
                <a:lnTo>
                  <a:pt x="620" y="1038"/>
                </a:lnTo>
                <a:lnTo>
                  <a:pt x="613" y="1038"/>
                </a:lnTo>
                <a:lnTo>
                  <a:pt x="613" y="1044"/>
                </a:lnTo>
                <a:lnTo>
                  <a:pt x="614" y="1051"/>
                </a:lnTo>
                <a:lnTo>
                  <a:pt x="615" y="1056"/>
                </a:lnTo>
                <a:lnTo>
                  <a:pt x="613" y="1060"/>
                </a:lnTo>
                <a:lnTo>
                  <a:pt x="611" y="1065"/>
                </a:lnTo>
                <a:lnTo>
                  <a:pt x="610" y="1073"/>
                </a:lnTo>
                <a:lnTo>
                  <a:pt x="605" y="1073"/>
                </a:lnTo>
                <a:lnTo>
                  <a:pt x="602" y="1070"/>
                </a:lnTo>
                <a:lnTo>
                  <a:pt x="600" y="1067"/>
                </a:lnTo>
                <a:lnTo>
                  <a:pt x="598" y="1067"/>
                </a:lnTo>
                <a:lnTo>
                  <a:pt x="594" y="1070"/>
                </a:lnTo>
                <a:lnTo>
                  <a:pt x="590" y="1074"/>
                </a:lnTo>
                <a:lnTo>
                  <a:pt x="586" y="1075"/>
                </a:lnTo>
                <a:lnTo>
                  <a:pt x="582" y="1076"/>
                </a:lnTo>
                <a:lnTo>
                  <a:pt x="579" y="1077"/>
                </a:lnTo>
                <a:lnTo>
                  <a:pt x="578" y="1081"/>
                </a:lnTo>
                <a:lnTo>
                  <a:pt x="578" y="1081"/>
                </a:lnTo>
                <a:lnTo>
                  <a:pt x="575" y="1082"/>
                </a:lnTo>
                <a:lnTo>
                  <a:pt x="568" y="1087"/>
                </a:lnTo>
                <a:lnTo>
                  <a:pt x="563" y="1089"/>
                </a:lnTo>
                <a:lnTo>
                  <a:pt x="557" y="1086"/>
                </a:lnTo>
                <a:lnTo>
                  <a:pt x="550" y="1080"/>
                </a:lnTo>
                <a:lnTo>
                  <a:pt x="547" y="1073"/>
                </a:lnTo>
                <a:lnTo>
                  <a:pt x="547" y="1063"/>
                </a:lnTo>
                <a:lnTo>
                  <a:pt x="549" y="1054"/>
                </a:lnTo>
                <a:lnTo>
                  <a:pt x="552" y="1047"/>
                </a:lnTo>
                <a:lnTo>
                  <a:pt x="555" y="1039"/>
                </a:lnTo>
                <a:lnTo>
                  <a:pt x="554" y="1035"/>
                </a:lnTo>
                <a:lnTo>
                  <a:pt x="553" y="1031"/>
                </a:lnTo>
                <a:lnTo>
                  <a:pt x="549" y="1024"/>
                </a:lnTo>
                <a:lnTo>
                  <a:pt x="541" y="1020"/>
                </a:lnTo>
                <a:lnTo>
                  <a:pt x="537" y="1018"/>
                </a:lnTo>
                <a:lnTo>
                  <a:pt x="533" y="1018"/>
                </a:lnTo>
                <a:lnTo>
                  <a:pt x="531" y="1021"/>
                </a:lnTo>
                <a:lnTo>
                  <a:pt x="526" y="1026"/>
                </a:lnTo>
                <a:lnTo>
                  <a:pt x="521" y="1031"/>
                </a:lnTo>
                <a:lnTo>
                  <a:pt x="515" y="1032"/>
                </a:lnTo>
                <a:lnTo>
                  <a:pt x="495" y="1031"/>
                </a:lnTo>
                <a:lnTo>
                  <a:pt x="490" y="1034"/>
                </a:lnTo>
                <a:lnTo>
                  <a:pt x="485" y="1037"/>
                </a:lnTo>
                <a:lnTo>
                  <a:pt x="481" y="1040"/>
                </a:lnTo>
                <a:lnTo>
                  <a:pt x="476" y="1040"/>
                </a:lnTo>
                <a:lnTo>
                  <a:pt x="474" y="1038"/>
                </a:lnTo>
                <a:lnTo>
                  <a:pt x="474" y="1033"/>
                </a:lnTo>
                <a:lnTo>
                  <a:pt x="477" y="1029"/>
                </a:lnTo>
                <a:lnTo>
                  <a:pt x="479" y="1025"/>
                </a:lnTo>
                <a:lnTo>
                  <a:pt x="479" y="1024"/>
                </a:lnTo>
                <a:lnTo>
                  <a:pt x="475" y="1024"/>
                </a:lnTo>
                <a:lnTo>
                  <a:pt x="468" y="1024"/>
                </a:lnTo>
                <a:lnTo>
                  <a:pt x="464" y="1022"/>
                </a:lnTo>
                <a:lnTo>
                  <a:pt x="453" y="1016"/>
                </a:lnTo>
                <a:lnTo>
                  <a:pt x="446" y="1013"/>
                </a:lnTo>
                <a:lnTo>
                  <a:pt x="440" y="1010"/>
                </a:lnTo>
                <a:lnTo>
                  <a:pt x="439" y="1006"/>
                </a:lnTo>
                <a:lnTo>
                  <a:pt x="434" y="998"/>
                </a:lnTo>
                <a:lnTo>
                  <a:pt x="424" y="967"/>
                </a:lnTo>
                <a:lnTo>
                  <a:pt x="381" y="965"/>
                </a:lnTo>
                <a:lnTo>
                  <a:pt x="373" y="967"/>
                </a:lnTo>
                <a:lnTo>
                  <a:pt x="367" y="967"/>
                </a:lnTo>
                <a:lnTo>
                  <a:pt x="363" y="967"/>
                </a:lnTo>
                <a:lnTo>
                  <a:pt x="363" y="970"/>
                </a:lnTo>
                <a:lnTo>
                  <a:pt x="364" y="974"/>
                </a:lnTo>
                <a:lnTo>
                  <a:pt x="361" y="974"/>
                </a:lnTo>
                <a:lnTo>
                  <a:pt x="358" y="973"/>
                </a:lnTo>
                <a:lnTo>
                  <a:pt x="353" y="971"/>
                </a:lnTo>
                <a:lnTo>
                  <a:pt x="347" y="970"/>
                </a:lnTo>
                <a:lnTo>
                  <a:pt x="344" y="968"/>
                </a:lnTo>
                <a:lnTo>
                  <a:pt x="341" y="962"/>
                </a:lnTo>
                <a:lnTo>
                  <a:pt x="338" y="956"/>
                </a:lnTo>
                <a:lnTo>
                  <a:pt x="335" y="952"/>
                </a:lnTo>
                <a:lnTo>
                  <a:pt x="333" y="952"/>
                </a:lnTo>
                <a:lnTo>
                  <a:pt x="331" y="957"/>
                </a:lnTo>
                <a:lnTo>
                  <a:pt x="327" y="962"/>
                </a:lnTo>
                <a:lnTo>
                  <a:pt x="326" y="960"/>
                </a:lnTo>
                <a:lnTo>
                  <a:pt x="319" y="959"/>
                </a:lnTo>
                <a:lnTo>
                  <a:pt x="313" y="960"/>
                </a:lnTo>
                <a:lnTo>
                  <a:pt x="309" y="966"/>
                </a:lnTo>
                <a:lnTo>
                  <a:pt x="307" y="974"/>
                </a:lnTo>
                <a:lnTo>
                  <a:pt x="307" y="981"/>
                </a:lnTo>
                <a:lnTo>
                  <a:pt x="303" y="988"/>
                </a:lnTo>
                <a:lnTo>
                  <a:pt x="291" y="981"/>
                </a:lnTo>
                <a:lnTo>
                  <a:pt x="287" y="985"/>
                </a:lnTo>
                <a:lnTo>
                  <a:pt x="280" y="994"/>
                </a:lnTo>
                <a:lnTo>
                  <a:pt x="271" y="999"/>
                </a:lnTo>
                <a:lnTo>
                  <a:pt x="262" y="1001"/>
                </a:lnTo>
                <a:lnTo>
                  <a:pt x="261" y="1003"/>
                </a:lnTo>
                <a:lnTo>
                  <a:pt x="263" y="1008"/>
                </a:lnTo>
                <a:lnTo>
                  <a:pt x="266" y="1014"/>
                </a:lnTo>
                <a:lnTo>
                  <a:pt x="267" y="1019"/>
                </a:lnTo>
                <a:lnTo>
                  <a:pt x="263" y="1019"/>
                </a:lnTo>
                <a:lnTo>
                  <a:pt x="259" y="1019"/>
                </a:lnTo>
                <a:lnTo>
                  <a:pt x="254" y="1018"/>
                </a:lnTo>
                <a:lnTo>
                  <a:pt x="246" y="1019"/>
                </a:lnTo>
                <a:lnTo>
                  <a:pt x="247" y="1017"/>
                </a:lnTo>
                <a:lnTo>
                  <a:pt x="248" y="1015"/>
                </a:lnTo>
                <a:lnTo>
                  <a:pt x="251" y="1011"/>
                </a:lnTo>
                <a:lnTo>
                  <a:pt x="252" y="1008"/>
                </a:lnTo>
                <a:lnTo>
                  <a:pt x="250" y="1005"/>
                </a:lnTo>
                <a:lnTo>
                  <a:pt x="255" y="1002"/>
                </a:lnTo>
                <a:lnTo>
                  <a:pt x="256" y="1001"/>
                </a:lnTo>
                <a:lnTo>
                  <a:pt x="257" y="1000"/>
                </a:lnTo>
                <a:lnTo>
                  <a:pt x="257" y="998"/>
                </a:lnTo>
                <a:lnTo>
                  <a:pt x="251" y="994"/>
                </a:lnTo>
                <a:lnTo>
                  <a:pt x="240" y="984"/>
                </a:lnTo>
                <a:lnTo>
                  <a:pt x="236" y="982"/>
                </a:lnTo>
                <a:lnTo>
                  <a:pt x="230" y="986"/>
                </a:lnTo>
                <a:lnTo>
                  <a:pt x="220" y="993"/>
                </a:lnTo>
                <a:lnTo>
                  <a:pt x="214" y="995"/>
                </a:lnTo>
                <a:lnTo>
                  <a:pt x="208" y="999"/>
                </a:lnTo>
                <a:lnTo>
                  <a:pt x="197" y="1002"/>
                </a:lnTo>
                <a:lnTo>
                  <a:pt x="193" y="1000"/>
                </a:lnTo>
                <a:lnTo>
                  <a:pt x="189" y="993"/>
                </a:lnTo>
                <a:lnTo>
                  <a:pt x="182" y="979"/>
                </a:lnTo>
                <a:lnTo>
                  <a:pt x="182" y="973"/>
                </a:lnTo>
                <a:lnTo>
                  <a:pt x="184" y="965"/>
                </a:lnTo>
                <a:lnTo>
                  <a:pt x="178" y="955"/>
                </a:lnTo>
                <a:lnTo>
                  <a:pt x="175" y="947"/>
                </a:lnTo>
                <a:lnTo>
                  <a:pt x="171" y="945"/>
                </a:lnTo>
                <a:lnTo>
                  <a:pt x="162" y="947"/>
                </a:lnTo>
                <a:lnTo>
                  <a:pt x="157" y="947"/>
                </a:lnTo>
                <a:lnTo>
                  <a:pt x="155" y="939"/>
                </a:lnTo>
                <a:lnTo>
                  <a:pt x="152" y="937"/>
                </a:lnTo>
                <a:lnTo>
                  <a:pt x="151" y="941"/>
                </a:lnTo>
                <a:lnTo>
                  <a:pt x="149" y="940"/>
                </a:lnTo>
                <a:lnTo>
                  <a:pt x="146" y="936"/>
                </a:lnTo>
                <a:lnTo>
                  <a:pt x="146" y="933"/>
                </a:lnTo>
                <a:lnTo>
                  <a:pt x="144" y="930"/>
                </a:lnTo>
                <a:lnTo>
                  <a:pt x="145" y="927"/>
                </a:lnTo>
                <a:lnTo>
                  <a:pt x="145" y="926"/>
                </a:lnTo>
                <a:lnTo>
                  <a:pt x="146" y="925"/>
                </a:lnTo>
                <a:lnTo>
                  <a:pt x="148" y="924"/>
                </a:lnTo>
                <a:lnTo>
                  <a:pt x="153" y="921"/>
                </a:lnTo>
                <a:lnTo>
                  <a:pt x="159" y="916"/>
                </a:lnTo>
                <a:lnTo>
                  <a:pt x="163" y="910"/>
                </a:lnTo>
                <a:lnTo>
                  <a:pt x="166" y="906"/>
                </a:lnTo>
                <a:lnTo>
                  <a:pt x="166" y="901"/>
                </a:lnTo>
                <a:lnTo>
                  <a:pt x="163" y="897"/>
                </a:lnTo>
                <a:lnTo>
                  <a:pt x="163" y="891"/>
                </a:lnTo>
                <a:lnTo>
                  <a:pt x="160" y="888"/>
                </a:lnTo>
                <a:lnTo>
                  <a:pt x="158" y="882"/>
                </a:lnTo>
                <a:lnTo>
                  <a:pt x="158" y="873"/>
                </a:lnTo>
                <a:lnTo>
                  <a:pt x="159" y="868"/>
                </a:lnTo>
                <a:lnTo>
                  <a:pt x="164" y="868"/>
                </a:lnTo>
                <a:lnTo>
                  <a:pt x="179" y="862"/>
                </a:lnTo>
                <a:lnTo>
                  <a:pt x="189" y="858"/>
                </a:lnTo>
                <a:lnTo>
                  <a:pt x="197" y="855"/>
                </a:lnTo>
                <a:lnTo>
                  <a:pt x="197" y="850"/>
                </a:lnTo>
                <a:lnTo>
                  <a:pt x="199" y="836"/>
                </a:lnTo>
                <a:lnTo>
                  <a:pt x="201" y="824"/>
                </a:lnTo>
                <a:lnTo>
                  <a:pt x="190" y="822"/>
                </a:lnTo>
                <a:lnTo>
                  <a:pt x="184" y="820"/>
                </a:lnTo>
                <a:lnTo>
                  <a:pt x="165" y="812"/>
                </a:lnTo>
                <a:lnTo>
                  <a:pt x="167" y="808"/>
                </a:lnTo>
                <a:lnTo>
                  <a:pt x="158" y="786"/>
                </a:lnTo>
                <a:lnTo>
                  <a:pt x="158" y="774"/>
                </a:lnTo>
                <a:lnTo>
                  <a:pt x="156" y="772"/>
                </a:lnTo>
                <a:lnTo>
                  <a:pt x="152" y="778"/>
                </a:lnTo>
                <a:lnTo>
                  <a:pt x="149" y="778"/>
                </a:lnTo>
                <a:lnTo>
                  <a:pt x="144" y="772"/>
                </a:lnTo>
                <a:lnTo>
                  <a:pt x="133" y="759"/>
                </a:lnTo>
                <a:lnTo>
                  <a:pt x="129" y="751"/>
                </a:lnTo>
                <a:lnTo>
                  <a:pt x="124" y="742"/>
                </a:lnTo>
                <a:lnTo>
                  <a:pt x="120" y="739"/>
                </a:lnTo>
                <a:lnTo>
                  <a:pt x="117" y="736"/>
                </a:lnTo>
                <a:lnTo>
                  <a:pt x="110" y="729"/>
                </a:lnTo>
                <a:lnTo>
                  <a:pt x="103" y="724"/>
                </a:lnTo>
                <a:lnTo>
                  <a:pt x="100" y="717"/>
                </a:lnTo>
                <a:lnTo>
                  <a:pt x="99" y="707"/>
                </a:lnTo>
                <a:lnTo>
                  <a:pt x="99" y="700"/>
                </a:lnTo>
                <a:lnTo>
                  <a:pt x="101" y="694"/>
                </a:lnTo>
                <a:lnTo>
                  <a:pt x="103" y="688"/>
                </a:lnTo>
                <a:lnTo>
                  <a:pt x="100" y="681"/>
                </a:lnTo>
                <a:lnTo>
                  <a:pt x="97" y="675"/>
                </a:lnTo>
                <a:lnTo>
                  <a:pt x="91" y="664"/>
                </a:lnTo>
                <a:lnTo>
                  <a:pt x="90" y="658"/>
                </a:lnTo>
                <a:lnTo>
                  <a:pt x="76" y="660"/>
                </a:lnTo>
                <a:lnTo>
                  <a:pt x="66" y="662"/>
                </a:lnTo>
                <a:lnTo>
                  <a:pt x="55" y="664"/>
                </a:lnTo>
                <a:lnTo>
                  <a:pt x="52" y="675"/>
                </a:lnTo>
                <a:lnTo>
                  <a:pt x="50" y="681"/>
                </a:lnTo>
                <a:lnTo>
                  <a:pt x="45" y="682"/>
                </a:lnTo>
                <a:lnTo>
                  <a:pt x="33" y="685"/>
                </a:lnTo>
                <a:lnTo>
                  <a:pt x="26" y="684"/>
                </a:lnTo>
                <a:lnTo>
                  <a:pt x="24" y="681"/>
                </a:lnTo>
                <a:lnTo>
                  <a:pt x="24" y="668"/>
                </a:lnTo>
                <a:lnTo>
                  <a:pt x="26" y="668"/>
                </a:lnTo>
                <a:lnTo>
                  <a:pt x="35" y="666"/>
                </a:lnTo>
                <a:lnTo>
                  <a:pt x="39" y="663"/>
                </a:lnTo>
                <a:lnTo>
                  <a:pt x="42" y="655"/>
                </a:lnTo>
                <a:lnTo>
                  <a:pt x="41" y="648"/>
                </a:lnTo>
                <a:lnTo>
                  <a:pt x="35" y="642"/>
                </a:lnTo>
                <a:lnTo>
                  <a:pt x="28" y="638"/>
                </a:lnTo>
                <a:lnTo>
                  <a:pt x="20" y="640"/>
                </a:lnTo>
                <a:lnTo>
                  <a:pt x="10" y="640"/>
                </a:lnTo>
                <a:lnTo>
                  <a:pt x="5" y="642"/>
                </a:lnTo>
                <a:lnTo>
                  <a:pt x="0" y="642"/>
                </a:lnTo>
                <a:lnTo>
                  <a:pt x="0" y="622"/>
                </a:lnTo>
                <a:lnTo>
                  <a:pt x="2" y="622"/>
                </a:lnTo>
                <a:lnTo>
                  <a:pt x="6" y="618"/>
                </a:lnTo>
                <a:lnTo>
                  <a:pt x="13" y="613"/>
                </a:lnTo>
                <a:lnTo>
                  <a:pt x="22" y="606"/>
                </a:lnTo>
                <a:lnTo>
                  <a:pt x="24" y="606"/>
                </a:lnTo>
                <a:lnTo>
                  <a:pt x="28" y="603"/>
                </a:lnTo>
                <a:lnTo>
                  <a:pt x="33" y="600"/>
                </a:lnTo>
                <a:lnTo>
                  <a:pt x="37" y="597"/>
                </a:lnTo>
                <a:lnTo>
                  <a:pt x="39" y="591"/>
                </a:lnTo>
                <a:lnTo>
                  <a:pt x="42" y="587"/>
                </a:lnTo>
                <a:lnTo>
                  <a:pt x="50" y="586"/>
                </a:lnTo>
                <a:lnTo>
                  <a:pt x="59" y="585"/>
                </a:lnTo>
                <a:lnTo>
                  <a:pt x="70" y="584"/>
                </a:lnTo>
                <a:lnTo>
                  <a:pt x="71" y="581"/>
                </a:lnTo>
                <a:lnTo>
                  <a:pt x="69" y="579"/>
                </a:lnTo>
                <a:lnTo>
                  <a:pt x="68" y="578"/>
                </a:lnTo>
                <a:lnTo>
                  <a:pt x="67" y="573"/>
                </a:lnTo>
                <a:lnTo>
                  <a:pt x="67" y="570"/>
                </a:lnTo>
                <a:lnTo>
                  <a:pt x="68" y="561"/>
                </a:lnTo>
                <a:lnTo>
                  <a:pt x="66" y="553"/>
                </a:lnTo>
                <a:lnTo>
                  <a:pt x="66" y="545"/>
                </a:lnTo>
                <a:lnTo>
                  <a:pt x="68" y="538"/>
                </a:lnTo>
                <a:lnTo>
                  <a:pt x="68" y="532"/>
                </a:lnTo>
                <a:lnTo>
                  <a:pt x="70" y="525"/>
                </a:lnTo>
                <a:lnTo>
                  <a:pt x="72" y="519"/>
                </a:lnTo>
                <a:lnTo>
                  <a:pt x="78" y="510"/>
                </a:lnTo>
                <a:lnTo>
                  <a:pt x="77" y="499"/>
                </a:lnTo>
                <a:lnTo>
                  <a:pt x="75" y="494"/>
                </a:lnTo>
                <a:lnTo>
                  <a:pt x="73" y="488"/>
                </a:lnTo>
                <a:lnTo>
                  <a:pt x="75" y="478"/>
                </a:lnTo>
                <a:lnTo>
                  <a:pt x="76" y="472"/>
                </a:lnTo>
                <a:lnTo>
                  <a:pt x="80" y="460"/>
                </a:lnTo>
                <a:lnTo>
                  <a:pt x="87" y="444"/>
                </a:lnTo>
                <a:lnTo>
                  <a:pt x="90" y="436"/>
                </a:lnTo>
                <a:lnTo>
                  <a:pt x="90" y="426"/>
                </a:lnTo>
                <a:lnTo>
                  <a:pt x="92" y="406"/>
                </a:lnTo>
                <a:lnTo>
                  <a:pt x="87" y="392"/>
                </a:lnTo>
                <a:lnTo>
                  <a:pt x="87" y="389"/>
                </a:lnTo>
                <a:lnTo>
                  <a:pt x="93" y="379"/>
                </a:lnTo>
                <a:lnTo>
                  <a:pt x="98" y="375"/>
                </a:lnTo>
                <a:lnTo>
                  <a:pt x="99" y="357"/>
                </a:lnTo>
                <a:lnTo>
                  <a:pt x="108" y="356"/>
                </a:lnTo>
                <a:lnTo>
                  <a:pt x="109" y="352"/>
                </a:lnTo>
                <a:lnTo>
                  <a:pt x="113" y="277"/>
                </a:lnTo>
                <a:lnTo>
                  <a:pt x="113" y="252"/>
                </a:lnTo>
                <a:lnTo>
                  <a:pt x="114" y="190"/>
                </a:lnTo>
                <a:lnTo>
                  <a:pt x="110" y="185"/>
                </a:lnTo>
                <a:lnTo>
                  <a:pt x="110" y="183"/>
                </a:lnTo>
                <a:lnTo>
                  <a:pt x="110" y="176"/>
                </a:lnTo>
                <a:lnTo>
                  <a:pt x="104" y="162"/>
                </a:lnTo>
                <a:lnTo>
                  <a:pt x="100" y="153"/>
                </a:lnTo>
                <a:lnTo>
                  <a:pt x="96" y="140"/>
                </a:lnTo>
                <a:lnTo>
                  <a:pt x="96" y="116"/>
                </a:lnTo>
                <a:lnTo>
                  <a:pt x="98" y="98"/>
                </a:lnTo>
                <a:lnTo>
                  <a:pt x="102" y="71"/>
                </a:lnTo>
                <a:lnTo>
                  <a:pt x="97" y="62"/>
                </a:lnTo>
                <a:lnTo>
                  <a:pt x="95" y="54"/>
                </a:lnTo>
                <a:lnTo>
                  <a:pt x="95" y="50"/>
                </a:lnTo>
                <a:lnTo>
                  <a:pt x="96" y="45"/>
                </a:lnTo>
                <a:lnTo>
                  <a:pt x="98" y="37"/>
                </a:lnTo>
                <a:lnTo>
                  <a:pt x="93" y="28"/>
                </a:lnTo>
                <a:lnTo>
                  <a:pt x="93" y="24"/>
                </a:lnTo>
                <a:lnTo>
                  <a:pt x="96" y="23"/>
                </a:lnTo>
                <a:lnTo>
                  <a:pt x="104" y="26"/>
                </a:lnTo>
                <a:lnTo>
                  <a:pt x="109" y="25"/>
                </a:lnTo>
                <a:lnTo>
                  <a:pt x="113" y="22"/>
                </a:lnTo>
                <a:lnTo>
                  <a:pt x="118" y="20"/>
                </a:lnTo>
                <a:lnTo>
                  <a:pt x="122" y="20"/>
                </a:lnTo>
                <a:lnTo>
                  <a:pt x="128" y="17"/>
                </a:lnTo>
                <a:lnTo>
                  <a:pt x="133" y="13"/>
                </a:lnTo>
                <a:lnTo>
                  <a:pt x="139" y="9"/>
                </a:lnTo>
                <a:lnTo>
                  <a:pt x="147" y="10"/>
                </a:lnTo>
                <a:lnTo>
                  <a:pt x="153" y="13"/>
                </a:lnTo>
                <a:lnTo>
                  <a:pt x="162" y="13"/>
                </a:lnTo>
                <a:lnTo>
                  <a:pt x="167" y="11"/>
                </a:lnTo>
                <a:lnTo>
                  <a:pt x="171" y="10"/>
                </a:lnTo>
                <a:lnTo>
                  <a:pt x="174" y="10"/>
                </a:lnTo>
                <a:lnTo>
                  <a:pt x="176" y="13"/>
                </a:lnTo>
                <a:lnTo>
                  <a:pt x="178" y="17"/>
                </a:lnTo>
                <a:lnTo>
                  <a:pt x="182" y="18"/>
                </a:lnTo>
                <a:lnTo>
                  <a:pt x="184" y="13"/>
                </a:lnTo>
                <a:lnTo>
                  <a:pt x="186" y="11"/>
                </a:lnTo>
                <a:lnTo>
                  <a:pt x="190" y="9"/>
                </a:lnTo>
                <a:lnTo>
                  <a:pt x="196" y="7"/>
                </a:lnTo>
                <a:lnTo>
                  <a:pt x="204" y="0"/>
                </a:lnTo>
                <a:lnTo>
                  <a:pt x="207" y="0"/>
                </a:lnTo>
                <a:lnTo>
                  <a:pt x="212" y="2"/>
                </a:lnTo>
                <a:lnTo>
                  <a:pt x="215" y="8"/>
                </a:lnTo>
                <a:lnTo>
                  <a:pt x="215" y="14"/>
                </a:lnTo>
                <a:lnTo>
                  <a:pt x="209" y="20"/>
                </a:lnTo>
                <a:lnTo>
                  <a:pt x="206" y="27"/>
                </a:lnTo>
                <a:lnTo>
                  <a:pt x="207" y="39"/>
                </a:lnTo>
                <a:lnTo>
                  <a:pt x="211" y="44"/>
                </a:lnTo>
                <a:lnTo>
                  <a:pt x="222" y="47"/>
                </a:lnTo>
                <a:lnTo>
                  <a:pt x="233" y="48"/>
                </a:lnTo>
                <a:lnTo>
                  <a:pt x="243" y="53"/>
                </a:lnTo>
                <a:lnTo>
                  <a:pt x="253" y="51"/>
                </a:lnTo>
                <a:lnTo>
                  <a:pt x="258" y="52"/>
                </a:lnTo>
                <a:lnTo>
                  <a:pt x="267" y="55"/>
                </a:lnTo>
                <a:lnTo>
                  <a:pt x="284" y="64"/>
                </a:lnTo>
                <a:lnTo>
                  <a:pt x="298" y="67"/>
                </a:lnTo>
                <a:lnTo>
                  <a:pt x="309" y="69"/>
                </a:lnTo>
                <a:lnTo>
                  <a:pt x="325" y="73"/>
                </a:lnTo>
                <a:lnTo>
                  <a:pt x="333" y="74"/>
                </a:lnTo>
                <a:lnTo>
                  <a:pt x="339" y="72"/>
                </a:lnTo>
                <a:lnTo>
                  <a:pt x="341" y="73"/>
                </a:lnTo>
                <a:lnTo>
                  <a:pt x="343" y="74"/>
                </a:lnTo>
                <a:lnTo>
                  <a:pt x="344" y="84"/>
                </a:lnTo>
                <a:lnTo>
                  <a:pt x="346" y="95"/>
                </a:lnTo>
                <a:lnTo>
                  <a:pt x="359" y="118"/>
                </a:lnTo>
                <a:lnTo>
                  <a:pt x="360" y="126"/>
                </a:lnTo>
                <a:lnTo>
                  <a:pt x="361" y="132"/>
                </a:lnTo>
                <a:lnTo>
                  <a:pt x="362" y="134"/>
                </a:lnTo>
                <a:lnTo>
                  <a:pt x="365" y="134"/>
                </a:lnTo>
                <a:lnTo>
                  <a:pt x="368" y="133"/>
                </a:lnTo>
                <a:lnTo>
                  <a:pt x="370" y="129"/>
                </a:lnTo>
                <a:lnTo>
                  <a:pt x="374" y="115"/>
                </a:lnTo>
                <a:lnTo>
                  <a:pt x="378" y="110"/>
                </a:lnTo>
                <a:lnTo>
                  <a:pt x="388" y="107"/>
                </a:lnTo>
                <a:lnTo>
                  <a:pt x="400" y="105"/>
                </a:lnTo>
                <a:lnTo>
                  <a:pt x="411" y="106"/>
                </a:lnTo>
                <a:lnTo>
                  <a:pt x="422" y="111"/>
                </a:lnTo>
                <a:lnTo>
                  <a:pt x="435" y="113"/>
                </a:lnTo>
                <a:lnTo>
                  <a:pt x="442" y="115"/>
                </a:lnTo>
                <a:lnTo>
                  <a:pt x="446" y="116"/>
                </a:lnTo>
                <a:lnTo>
                  <a:pt x="449" y="115"/>
                </a:lnTo>
                <a:lnTo>
                  <a:pt x="450" y="112"/>
                </a:lnTo>
                <a:lnTo>
                  <a:pt x="454" y="100"/>
                </a:lnTo>
                <a:lnTo>
                  <a:pt x="456" y="86"/>
                </a:lnTo>
                <a:lnTo>
                  <a:pt x="458" y="72"/>
                </a:lnTo>
                <a:lnTo>
                  <a:pt x="461" y="66"/>
                </a:lnTo>
                <a:lnTo>
                  <a:pt x="465" y="63"/>
                </a:lnTo>
                <a:lnTo>
                  <a:pt x="469" y="62"/>
                </a:lnTo>
                <a:lnTo>
                  <a:pt x="472" y="66"/>
                </a:lnTo>
                <a:lnTo>
                  <a:pt x="484" y="77"/>
                </a:lnTo>
                <a:lnTo>
                  <a:pt x="492" y="79"/>
                </a:lnTo>
                <a:lnTo>
                  <a:pt x="502" y="80"/>
                </a:lnTo>
                <a:lnTo>
                  <a:pt x="509" y="81"/>
                </a:lnTo>
                <a:lnTo>
                  <a:pt x="512" y="85"/>
                </a:lnTo>
                <a:lnTo>
                  <a:pt x="514" y="94"/>
                </a:lnTo>
                <a:lnTo>
                  <a:pt x="517" y="112"/>
                </a:lnTo>
                <a:lnTo>
                  <a:pt x="523" y="121"/>
                </a:lnTo>
                <a:lnTo>
                  <a:pt x="526" y="131"/>
                </a:lnTo>
                <a:lnTo>
                  <a:pt x="525" y="135"/>
                </a:lnTo>
                <a:lnTo>
                  <a:pt x="517" y="149"/>
                </a:lnTo>
                <a:lnTo>
                  <a:pt x="515" y="154"/>
                </a:lnTo>
                <a:lnTo>
                  <a:pt x="515" y="156"/>
                </a:lnTo>
                <a:lnTo>
                  <a:pt x="518" y="162"/>
                </a:lnTo>
                <a:lnTo>
                  <a:pt x="518" y="166"/>
                </a:lnTo>
                <a:lnTo>
                  <a:pt x="515" y="169"/>
                </a:lnTo>
                <a:lnTo>
                  <a:pt x="503" y="172"/>
                </a:lnTo>
                <a:lnTo>
                  <a:pt x="488" y="180"/>
                </a:lnTo>
                <a:lnTo>
                  <a:pt x="482" y="188"/>
                </a:lnTo>
                <a:lnTo>
                  <a:pt x="483" y="196"/>
                </a:lnTo>
                <a:lnTo>
                  <a:pt x="490" y="219"/>
                </a:lnTo>
                <a:lnTo>
                  <a:pt x="486" y="233"/>
                </a:lnTo>
                <a:lnTo>
                  <a:pt x="486" y="243"/>
                </a:lnTo>
                <a:lnTo>
                  <a:pt x="489" y="246"/>
                </a:lnTo>
                <a:lnTo>
                  <a:pt x="515" y="251"/>
                </a:lnTo>
                <a:lnTo>
                  <a:pt x="531" y="263"/>
                </a:lnTo>
                <a:lnTo>
                  <a:pt x="542" y="267"/>
                </a:lnTo>
                <a:lnTo>
                  <a:pt x="549" y="272"/>
                </a:lnTo>
                <a:lnTo>
                  <a:pt x="559" y="275"/>
                </a:lnTo>
                <a:lnTo>
                  <a:pt x="565" y="280"/>
                </a:lnTo>
                <a:lnTo>
                  <a:pt x="566" y="289"/>
                </a:lnTo>
                <a:lnTo>
                  <a:pt x="566" y="292"/>
                </a:lnTo>
                <a:lnTo>
                  <a:pt x="569" y="294"/>
                </a:lnTo>
                <a:lnTo>
                  <a:pt x="589" y="288"/>
                </a:lnTo>
                <a:lnTo>
                  <a:pt x="593" y="289"/>
                </a:lnTo>
                <a:lnTo>
                  <a:pt x="605" y="307"/>
                </a:lnTo>
                <a:lnTo>
                  <a:pt x="608" y="307"/>
                </a:lnTo>
                <a:lnTo>
                  <a:pt x="610" y="306"/>
                </a:lnTo>
                <a:lnTo>
                  <a:pt x="613" y="293"/>
                </a:lnTo>
                <a:lnTo>
                  <a:pt x="615" y="271"/>
                </a:lnTo>
                <a:lnTo>
                  <a:pt x="619" y="265"/>
                </a:lnTo>
                <a:lnTo>
                  <a:pt x="624" y="261"/>
                </a:lnTo>
                <a:lnTo>
                  <a:pt x="629" y="260"/>
                </a:lnTo>
                <a:lnTo>
                  <a:pt x="636" y="260"/>
                </a:lnTo>
                <a:lnTo>
                  <a:pt x="643" y="263"/>
                </a:lnTo>
                <a:lnTo>
                  <a:pt x="654" y="287"/>
                </a:lnTo>
                <a:lnTo>
                  <a:pt x="657" y="290"/>
                </a:lnTo>
                <a:lnTo>
                  <a:pt x="670" y="291"/>
                </a:lnTo>
                <a:lnTo>
                  <a:pt x="676" y="292"/>
                </a:lnTo>
                <a:lnTo>
                  <a:pt x="679" y="295"/>
                </a:lnTo>
                <a:lnTo>
                  <a:pt x="679" y="298"/>
                </a:lnTo>
                <a:lnTo>
                  <a:pt x="670" y="318"/>
                </a:lnTo>
                <a:lnTo>
                  <a:pt x="670" y="322"/>
                </a:lnTo>
                <a:lnTo>
                  <a:pt x="671" y="330"/>
                </a:lnTo>
                <a:lnTo>
                  <a:pt x="675" y="335"/>
                </a:lnTo>
                <a:lnTo>
                  <a:pt x="678" y="340"/>
                </a:lnTo>
                <a:lnTo>
                  <a:pt x="685" y="345"/>
                </a:lnTo>
                <a:lnTo>
                  <a:pt x="693" y="354"/>
                </a:lnTo>
                <a:lnTo>
                  <a:pt x="694" y="358"/>
                </a:lnTo>
                <a:lnTo>
                  <a:pt x="693" y="363"/>
                </a:lnTo>
                <a:lnTo>
                  <a:pt x="695" y="369"/>
                </a:lnTo>
                <a:lnTo>
                  <a:pt x="696" y="372"/>
                </a:lnTo>
                <a:lnTo>
                  <a:pt x="700" y="375"/>
                </a:lnTo>
                <a:lnTo>
                  <a:pt x="706" y="379"/>
                </a:lnTo>
                <a:lnTo>
                  <a:pt x="710" y="385"/>
                </a:lnTo>
                <a:lnTo>
                  <a:pt x="712" y="390"/>
                </a:lnTo>
                <a:lnTo>
                  <a:pt x="714" y="397"/>
                </a:lnTo>
                <a:lnTo>
                  <a:pt x="713" y="401"/>
                </a:lnTo>
                <a:lnTo>
                  <a:pt x="716" y="409"/>
                </a:lnTo>
                <a:lnTo>
                  <a:pt x="731" y="426"/>
                </a:lnTo>
                <a:lnTo>
                  <a:pt x="736" y="428"/>
                </a:lnTo>
                <a:lnTo>
                  <a:pt x="737" y="430"/>
                </a:lnTo>
                <a:lnTo>
                  <a:pt x="730" y="449"/>
                </a:lnTo>
                <a:lnTo>
                  <a:pt x="729" y="452"/>
                </a:lnTo>
                <a:lnTo>
                  <a:pt x="739" y="467"/>
                </a:lnTo>
                <a:lnTo>
                  <a:pt x="739" y="471"/>
                </a:lnTo>
                <a:lnTo>
                  <a:pt x="721" y="486"/>
                </a:lnTo>
                <a:lnTo>
                  <a:pt x="721" y="488"/>
                </a:lnTo>
                <a:lnTo>
                  <a:pt x="723" y="493"/>
                </a:lnTo>
                <a:lnTo>
                  <a:pt x="727" y="496"/>
                </a:lnTo>
                <a:lnTo>
                  <a:pt x="732" y="499"/>
                </a:lnTo>
                <a:lnTo>
                  <a:pt x="739" y="500"/>
                </a:lnTo>
                <a:lnTo>
                  <a:pt x="755" y="505"/>
                </a:lnTo>
                <a:lnTo>
                  <a:pt x="765" y="508"/>
                </a:lnTo>
                <a:lnTo>
                  <a:pt x="774" y="514"/>
                </a:lnTo>
                <a:lnTo>
                  <a:pt x="778" y="518"/>
                </a:lnTo>
                <a:lnTo>
                  <a:pt x="781" y="527"/>
                </a:lnTo>
                <a:lnTo>
                  <a:pt x="780" y="532"/>
                </a:lnTo>
                <a:lnTo>
                  <a:pt x="770" y="543"/>
                </a:lnTo>
                <a:lnTo>
                  <a:pt x="760" y="551"/>
                </a:lnTo>
                <a:lnTo>
                  <a:pt x="754" y="558"/>
                </a:lnTo>
                <a:lnTo>
                  <a:pt x="752" y="561"/>
                </a:lnTo>
                <a:lnTo>
                  <a:pt x="749" y="564"/>
                </a:lnTo>
                <a:lnTo>
                  <a:pt x="747" y="572"/>
                </a:lnTo>
                <a:lnTo>
                  <a:pt x="745" y="574"/>
                </a:lnTo>
                <a:lnTo>
                  <a:pt x="741" y="576"/>
                </a:lnTo>
                <a:lnTo>
                  <a:pt x="737" y="578"/>
                </a:lnTo>
                <a:lnTo>
                  <a:pt x="736" y="581"/>
                </a:lnTo>
                <a:lnTo>
                  <a:pt x="739" y="585"/>
                </a:lnTo>
                <a:lnTo>
                  <a:pt x="741" y="587"/>
                </a:lnTo>
                <a:lnTo>
                  <a:pt x="746" y="589"/>
                </a:lnTo>
                <a:lnTo>
                  <a:pt x="750" y="588"/>
                </a:lnTo>
                <a:lnTo>
                  <a:pt x="754" y="588"/>
                </a:lnTo>
                <a:lnTo>
                  <a:pt x="764" y="587"/>
                </a:lnTo>
                <a:lnTo>
                  <a:pt x="777" y="584"/>
                </a:lnTo>
                <a:lnTo>
                  <a:pt x="783" y="585"/>
                </a:lnTo>
                <a:lnTo>
                  <a:pt x="786" y="588"/>
                </a:lnTo>
                <a:lnTo>
                  <a:pt x="789" y="590"/>
                </a:lnTo>
                <a:lnTo>
                  <a:pt x="789" y="593"/>
                </a:lnTo>
                <a:lnTo>
                  <a:pt x="786" y="614"/>
                </a:lnTo>
                <a:lnTo>
                  <a:pt x="786" y="616"/>
                </a:lnTo>
                <a:lnTo>
                  <a:pt x="788" y="616"/>
                </a:lnTo>
                <a:lnTo>
                  <a:pt x="793" y="614"/>
                </a:lnTo>
                <a:lnTo>
                  <a:pt x="797" y="611"/>
                </a:lnTo>
                <a:lnTo>
                  <a:pt x="800" y="609"/>
                </a:lnTo>
                <a:lnTo>
                  <a:pt x="804" y="605"/>
                </a:lnTo>
                <a:lnTo>
                  <a:pt x="809" y="602"/>
                </a:lnTo>
                <a:lnTo>
                  <a:pt x="818" y="591"/>
                </a:lnTo>
                <a:lnTo>
                  <a:pt x="820" y="590"/>
                </a:lnTo>
                <a:lnTo>
                  <a:pt x="823" y="592"/>
                </a:lnTo>
                <a:lnTo>
                  <a:pt x="827" y="595"/>
                </a:lnTo>
                <a:lnTo>
                  <a:pt x="830" y="600"/>
                </a:lnTo>
                <a:lnTo>
                  <a:pt x="830" y="605"/>
                </a:lnTo>
                <a:lnTo>
                  <a:pt x="828" y="612"/>
                </a:lnTo>
                <a:lnTo>
                  <a:pt x="827" y="616"/>
                </a:lnTo>
                <a:lnTo>
                  <a:pt x="825" y="622"/>
                </a:lnTo>
                <a:lnTo>
                  <a:pt x="822" y="628"/>
                </a:lnTo>
                <a:lnTo>
                  <a:pt x="820" y="636"/>
                </a:lnTo>
                <a:lnTo>
                  <a:pt x="817" y="642"/>
                </a:lnTo>
                <a:lnTo>
                  <a:pt x="818" y="647"/>
                </a:lnTo>
                <a:lnTo>
                  <a:pt x="819" y="652"/>
                </a:lnTo>
                <a:lnTo>
                  <a:pt x="819" y="655"/>
                </a:lnTo>
                <a:lnTo>
                  <a:pt x="817" y="657"/>
                </a:lnTo>
                <a:lnTo>
                  <a:pt x="812" y="662"/>
                </a:lnTo>
                <a:lnTo>
                  <a:pt x="801" y="675"/>
                </a:lnTo>
                <a:lnTo>
                  <a:pt x="798" y="681"/>
                </a:lnTo>
                <a:lnTo>
                  <a:pt x="798" y="685"/>
                </a:lnTo>
                <a:lnTo>
                  <a:pt x="799" y="689"/>
                </a:lnTo>
                <a:lnTo>
                  <a:pt x="800" y="692"/>
                </a:lnTo>
                <a:lnTo>
                  <a:pt x="803" y="694"/>
                </a:lnTo>
                <a:lnTo>
                  <a:pt x="809" y="696"/>
                </a:lnTo>
                <a:lnTo>
                  <a:pt x="824" y="702"/>
                </a:lnTo>
                <a:lnTo>
                  <a:pt x="832" y="707"/>
                </a:lnTo>
                <a:lnTo>
                  <a:pt x="838" y="708"/>
                </a:lnTo>
                <a:lnTo>
                  <a:pt x="839" y="710"/>
                </a:lnTo>
                <a:lnTo>
                  <a:pt x="833" y="729"/>
                </a:lnTo>
                <a:lnTo>
                  <a:pt x="829" y="740"/>
                </a:lnTo>
                <a:lnTo>
                  <a:pt x="827" y="744"/>
                </a:lnTo>
                <a:lnTo>
                  <a:pt x="824" y="746"/>
                </a:lnTo>
                <a:lnTo>
                  <a:pt x="823" y="749"/>
                </a:lnTo>
                <a:lnTo>
                  <a:pt x="823" y="751"/>
                </a:lnTo>
                <a:lnTo>
                  <a:pt x="825" y="753"/>
                </a:lnTo>
                <a:lnTo>
                  <a:pt x="830" y="757"/>
                </a:lnTo>
                <a:lnTo>
                  <a:pt x="837" y="760"/>
                </a:lnTo>
                <a:lnTo>
                  <a:pt x="842" y="761"/>
                </a:lnTo>
                <a:lnTo>
                  <a:pt x="856" y="755"/>
                </a:lnTo>
                <a:lnTo>
                  <a:pt x="864" y="757"/>
                </a:lnTo>
                <a:lnTo>
                  <a:pt x="868" y="762"/>
                </a:lnTo>
                <a:lnTo>
                  <a:pt x="870" y="770"/>
                </a:lnTo>
                <a:lnTo>
                  <a:pt x="872" y="780"/>
                </a:lnTo>
                <a:lnTo>
                  <a:pt x="872" y="793"/>
                </a:lnTo>
                <a:lnTo>
                  <a:pt x="870" y="803"/>
                </a:lnTo>
                <a:lnTo>
                  <a:pt x="869" y="809"/>
                </a:lnTo>
                <a:lnTo>
                  <a:pt x="866" y="810"/>
                </a:lnTo>
                <a:lnTo>
                  <a:pt x="861" y="811"/>
                </a:lnTo>
                <a:lnTo>
                  <a:pt x="858" y="814"/>
                </a:lnTo>
                <a:lnTo>
                  <a:pt x="858" y="814"/>
                </a:lnTo>
                <a:lnTo>
                  <a:pt x="848" y="813"/>
                </a:lnTo>
                <a:lnTo>
                  <a:pt x="840" y="823"/>
                </a:lnTo>
                <a:lnTo>
                  <a:pt x="837" y="825"/>
                </a:lnTo>
                <a:lnTo>
                  <a:pt x="834" y="830"/>
                </a:lnTo>
                <a:lnTo>
                  <a:pt x="823" y="841"/>
                </a:lnTo>
                <a:lnTo>
                  <a:pt x="820" y="844"/>
                </a:lnTo>
                <a:lnTo>
                  <a:pt x="820" y="851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75"/>
          <p:cNvSpPr>
            <a:spLocks/>
          </p:cNvSpPr>
          <p:nvPr/>
        </p:nvSpPr>
        <p:spPr bwMode="auto">
          <a:xfrm>
            <a:off x="4821641" y="5856066"/>
            <a:ext cx="2357492" cy="3196171"/>
          </a:xfrm>
          <a:custGeom>
            <a:avLst/>
            <a:gdLst>
              <a:gd name="T0" fmla="*/ 919 w 1026"/>
              <a:gd name="T1" fmla="*/ 906 h 1391"/>
              <a:gd name="T2" fmla="*/ 871 w 1026"/>
              <a:gd name="T3" fmla="*/ 876 h 1391"/>
              <a:gd name="T4" fmla="*/ 831 w 1026"/>
              <a:gd name="T5" fmla="*/ 811 h 1391"/>
              <a:gd name="T6" fmla="*/ 907 w 1026"/>
              <a:gd name="T7" fmla="*/ 756 h 1391"/>
              <a:gd name="T8" fmla="*/ 963 w 1026"/>
              <a:gd name="T9" fmla="*/ 663 h 1391"/>
              <a:gd name="T10" fmla="*/ 936 w 1026"/>
              <a:gd name="T11" fmla="*/ 558 h 1391"/>
              <a:gd name="T12" fmla="*/ 1026 w 1026"/>
              <a:gd name="T13" fmla="*/ 531 h 1391"/>
              <a:gd name="T14" fmla="*/ 947 w 1026"/>
              <a:gd name="T15" fmla="*/ 539 h 1391"/>
              <a:gd name="T16" fmla="*/ 897 w 1026"/>
              <a:gd name="T17" fmla="*/ 546 h 1391"/>
              <a:gd name="T18" fmla="*/ 887 w 1026"/>
              <a:gd name="T19" fmla="*/ 454 h 1391"/>
              <a:gd name="T20" fmla="*/ 907 w 1026"/>
              <a:gd name="T21" fmla="*/ 393 h 1391"/>
              <a:gd name="T22" fmla="*/ 942 w 1026"/>
              <a:gd name="T23" fmla="*/ 326 h 1391"/>
              <a:gd name="T24" fmla="*/ 897 w 1026"/>
              <a:gd name="T25" fmla="*/ 320 h 1391"/>
              <a:gd name="T26" fmla="*/ 905 w 1026"/>
              <a:gd name="T27" fmla="*/ 281 h 1391"/>
              <a:gd name="T28" fmla="*/ 982 w 1026"/>
              <a:gd name="T29" fmla="*/ 257 h 1391"/>
              <a:gd name="T30" fmla="*/ 901 w 1026"/>
              <a:gd name="T31" fmla="*/ 183 h 1391"/>
              <a:gd name="T32" fmla="*/ 926 w 1026"/>
              <a:gd name="T33" fmla="*/ 101 h 1391"/>
              <a:gd name="T34" fmla="*/ 804 w 1026"/>
              <a:gd name="T35" fmla="*/ 55 h 1391"/>
              <a:gd name="T36" fmla="*/ 699 w 1026"/>
              <a:gd name="T37" fmla="*/ 17 h 1391"/>
              <a:gd name="T38" fmla="*/ 664 w 1026"/>
              <a:gd name="T39" fmla="*/ 193 h 1391"/>
              <a:gd name="T40" fmla="*/ 635 w 1026"/>
              <a:gd name="T41" fmla="*/ 263 h 1391"/>
              <a:gd name="T42" fmla="*/ 540 w 1026"/>
              <a:gd name="T43" fmla="*/ 282 h 1391"/>
              <a:gd name="T44" fmla="*/ 374 w 1026"/>
              <a:gd name="T45" fmla="*/ 246 h 1391"/>
              <a:gd name="T46" fmla="*/ 360 w 1026"/>
              <a:gd name="T47" fmla="*/ 297 h 1391"/>
              <a:gd name="T48" fmla="*/ 320 w 1026"/>
              <a:gd name="T49" fmla="*/ 325 h 1391"/>
              <a:gd name="T50" fmla="*/ 285 w 1026"/>
              <a:gd name="T51" fmla="*/ 310 h 1391"/>
              <a:gd name="T52" fmla="*/ 295 w 1026"/>
              <a:gd name="T53" fmla="*/ 252 h 1391"/>
              <a:gd name="T54" fmla="*/ 236 w 1026"/>
              <a:gd name="T55" fmla="*/ 249 h 1391"/>
              <a:gd name="T56" fmla="*/ 197 w 1026"/>
              <a:gd name="T57" fmla="*/ 279 h 1391"/>
              <a:gd name="T58" fmla="*/ 171 w 1026"/>
              <a:gd name="T59" fmla="*/ 302 h 1391"/>
              <a:gd name="T60" fmla="*/ 135 w 1026"/>
              <a:gd name="T61" fmla="*/ 341 h 1391"/>
              <a:gd name="T62" fmla="*/ 109 w 1026"/>
              <a:gd name="T63" fmla="*/ 330 h 1391"/>
              <a:gd name="T64" fmla="*/ 41 w 1026"/>
              <a:gd name="T65" fmla="*/ 377 h 1391"/>
              <a:gd name="T66" fmla="*/ 1 w 1026"/>
              <a:gd name="T67" fmla="*/ 436 h 1391"/>
              <a:gd name="T68" fmla="*/ 17 w 1026"/>
              <a:gd name="T69" fmla="*/ 497 h 1391"/>
              <a:gd name="T70" fmla="*/ 42 w 1026"/>
              <a:gd name="T71" fmla="*/ 560 h 1391"/>
              <a:gd name="T72" fmla="*/ 109 w 1026"/>
              <a:gd name="T73" fmla="*/ 638 h 1391"/>
              <a:gd name="T74" fmla="*/ 83 w 1026"/>
              <a:gd name="T75" fmla="*/ 724 h 1391"/>
              <a:gd name="T76" fmla="*/ 160 w 1026"/>
              <a:gd name="T77" fmla="*/ 824 h 1391"/>
              <a:gd name="T78" fmla="*/ 219 w 1026"/>
              <a:gd name="T79" fmla="*/ 805 h 1391"/>
              <a:gd name="T80" fmla="*/ 266 w 1026"/>
              <a:gd name="T81" fmla="*/ 874 h 1391"/>
              <a:gd name="T82" fmla="*/ 307 w 1026"/>
              <a:gd name="T83" fmla="*/ 934 h 1391"/>
              <a:gd name="T84" fmla="*/ 316 w 1026"/>
              <a:gd name="T85" fmla="*/ 1032 h 1391"/>
              <a:gd name="T86" fmla="*/ 355 w 1026"/>
              <a:gd name="T87" fmla="*/ 1095 h 1391"/>
              <a:gd name="T88" fmla="*/ 345 w 1026"/>
              <a:gd name="T89" fmla="*/ 1132 h 1391"/>
              <a:gd name="T90" fmla="*/ 392 w 1026"/>
              <a:gd name="T91" fmla="*/ 1155 h 1391"/>
              <a:gd name="T92" fmla="*/ 420 w 1026"/>
              <a:gd name="T93" fmla="*/ 1166 h 1391"/>
              <a:gd name="T94" fmla="*/ 394 w 1026"/>
              <a:gd name="T95" fmla="*/ 1233 h 1391"/>
              <a:gd name="T96" fmla="*/ 418 w 1026"/>
              <a:gd name="T97" fmla="*/ 1293 h 1391"/>
              <a:gd name="T98" fmla="*/ 465 w 1026"/>
              <a:gd name="T99" fmla="*/ 1347 h 1391"/>
              <a:gd name="T100" fmla="*/ 482 w 1026"/>
              <a:gd name="T101" fmla="*/ 1371 h 1391"/>
              <a:gd name="T102" fmla="*/ 516 w 1026"/>
              <a:gd name="T103" fmla="*/ 1352 h 1391"/>
              <a:gd name="T104" fmla="*/ 564 w 1026"/>
              <a:gd name="T105" fmla="*/ 1303 h 1391"/>
              <a:gd name="T106" fmla="*/ 603 w 1026"/>
              <a:gd name="T107" fmla="*/ 1221 h 1391"/>
              <a:gd name="T108" fmla="*/ 666 w 1026"/>
              <a:gd name="T109" fmla="*/ 1204 h 1391"/>
              <a:gd name="T110" fmla="*/ 717 w 1026"/>
              <a:gd name="T111" fmla="*/ 1178 h 1391"/>
              <a:gd name="T112" fmla="*/ 737 w 1026"/>
              <a:gd name="T113" fmla="*/ 1214 h 1391"/>
              <a:gd name="T114" fmla="*/ 784 w 1026"/>
              <a:gd name="T115" fmla="*/ 1204 h 1391"/>
              <a:gd name="T116" fmla="*/ 848 w 1026"/>
              <a:gd name="T117" fmla="*/ 1212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6" h="1391">
                <a:moveTo>
                  <a:pt x="903" y="1194"/>
                </a:moveTo>
                <a:lnTo>
                  <a:pt x="909" y="1168"/>
                </a:lnTo>
                <a:lnTo>
                  <a:pt x="911" y="1150"/>
                </a:lnTo>
                <a:lnTo>
                  <a:pt x="914" y="1128"/>
                </a:lnTo>
                <a:lnTo>
                  <a:pt x="922" y="1097"/>
                </a:lnTo>
                <a:lnTo>
                  <a:pt x="917" y="1071"/>
                </a:lnTo>
                <a:lnTo>
                  <a:pt x="918" y="1042"/>
                </a:lnTo>
                <a:lnTo>
                  <a:pt x="918" y="1031"/>
                </a:lnTo>
                <a:lnTo>
                  <a:pt x="915" y="1003"/>
                </a:lnTo>
                <a:lnTo>
                  <a:pt x="914" y="975"/>
                </a:lnTo>
                <a:lnTo>
                  <a:pt x="916" y="954"/>
                </a:lnTo>
                <a:lnTo>
                  <a:pt x="919" y="906"/>
                </a:lnTo>
                <a:lnTo>
                  <a:pt x="917" y="903"/>
                </a:lnTo>
                <a:lnTo>
                  <a:pt x="916" y="902"/>
                </a:lnTo>
                <a:lnTo>
                  <a:pt x="914" y="902"/>
                </a:lnTo>
                <a:lnTo>
                  <a:pt x="908" y="907"/>
                </a:lnTo>
                <a:lnTo>
                  <a:pt x="897" y="912"/>
                </a:lnTo>
                <a:lnTo>
                  <a:pt x="888" y="918"/>
                </a:lnTo>
                <a:lnTo>
                  <a:pt x="886" y="919"/>
                </a:lnTo>
                <a:lnTo>
                  <a:pt x="882" y="918"/>
                </a:lnTo>
                <a:lnTo>
                  <a:pt x="880" y="916"/>
                </a:lnTo>
                <a:lnTo>
                  <a:pt x="877" y="913"/>
                </a:lnTo>
                <a:lnTo>
                  <a:pt x="875" y="907"/>
                </a:lnTo>
                <a:lnTo>
                  <a:pt x="871" y="876"/>
                </a:lnTo>
                <a:lnTo>
                  <a:pt x="863" y="859"/>
                </a:lnTo>
                <a:lnTo>
                  <a:pt x="861" y="856"/>
                </a:lnTo>
                <a:lnTo>
                  <a:pt x="854" y="848"/>
                </a:lnTo>
                <a:lnTo>
                  <a:pt x="851" y="839"/>
                </a:lnTo>
                <a:lnTo>
                  <a:pt x="850" y="838"/>
                </a:lnTo>
                <a:lnTo>
                  <a:pt x="838" y="830"/>
                </a:lnTo>
                <a:lnTo>
                  <a:pt x="835" y="829"/>
                </a:lnTo>
                <a:lnTo>
                  <a:pt x="833" y="825"/>
                </a:lnTo>
                <a:lnTo>
                  <a:pt x="831" y="822"/>
                </a:lnTo>
                <a:lnTo>
                  <a:pt x="830" y="817"/>
                </a:lnTo>
                <a:lnTo>
                  <a:pt x="830" y="815"/>
                </a:lnTo>
                <a:lnTo>
                  <a:pt x="831" y="811"/>
                </a:lnTo>
                <a:lnTo>
                  <a:pt x="831" y="808"/>
                </a:lnTo>
                <a:lnTo>
                  <a:pt x="834" y="798"/>
                </a:lnTo>
                <a:lnTo>
                  <a:pt x="837" y="795"/>
                </a:lnTo>
                <a:lnTo>
                  <a:pt x="842" y="789"/>
                </a:lnTo>
                <a:lnTo>
                  <a:pt x="846" y="784"/>
                </a:lnTo>
                <a:lnTo>
                  <a:pt x="855" y="782"/>
                </a:lnTo>
                <a:lnTo>
                  <a:pt x="858" y="782"/>
                </a:lnTo>
                <a:lnTo>
                  <a:pt x="876" y="773"/>
                </a:lnTo>
                <a:lnTo>
                  <a:pt x="884" y="767"/>
                </a:lnTo>
                <a:lnTo>
                  <a:pt x="889" y="765"/>
                </a:lnTo>
                <a:lnTo>
                  <a:pt x="898" y="761"/>
                </a:lnTo>
                <a:lnTo>
                  <a:pt x="907" y="756"/>
                </a:lnTo>
                <a:lnTo>
                  <a:pt x="911" y="753"/>
                </a:lnTo>
                <a:lnTo>
                  <a:pt x="913" y="752"/>
                </a:lnTo>
                <a:lnTo>
                  <a:pt x="920" y="734"/>
                </a:lnTo>
                <a:lnTo>
                  <a:pt x="923" y="727"/>
                </a:lnTo>
                <a:lnTo>
                  <a:pt x="925" y="725"/>
                </a:lnTo>
                <a:lnTo>
                  <a:pt x="929" y="724"/>
                </a:lnTo>
                <a:lnTo>
                  <a:pt x="935" y="724"/>
                </a:lnTo>
                <a:lnTo>
                  <a:pt x="938" y="723"/>
                </a:lnTo>
                <a:lnTo>
                  <a:pt x="942" y="718"/>
                </a:lnTo>
                <a:lnTo>
                  <a:pt x="947" y="706"/>
                </a:lnTo>
                <a:lnTo>
                  <a:pt x="955" y="681"/>
                </a:lnTo>
                <a:lnTo>
                  <a:pt x="963" y="663"/>
                </a:lnTo>
                <a:lnTo>
                  <a:pt x="963" y="661"/>
                </a:lnTo>
                <a:lnTo>
                  <a:pt x="958" y="656"/>
                </a:lnTo>
                <a:lnTo>
                  <a:pt x="955" y="655"/>
                </a:lnTo>
                <a:lnTo>
                  <a:pt x="952" y="648"/>
                </a:lnTo>
                <a:lnTo>
                  <a:pt x="947" y="644"/>
                </a:lnTo>
                <a:lnTo>
                  <a:pt x="937" y="643"/>
                </a:lnTo>
                <a:lnTo>
                  <a:pt x="931" y="644"/>
                </a:lnTo>
                <a:lnTo>
                  <a:pt x="938" y="607"/>
                </a:lnTo>
                <a:lnTo>
                  <a:pt x="938" y="595"/>
                </a:lnTo>
                <a:lnTo>
                  <a:pt x="936" y="577"/>
                </a:lnTo>
                <a:lnTo>
                  <a:pt x="935" y="562"/>
                </a:lnTo>
                <a:lnTo>
                  <a:pt x="936" y="558"/>
                </a:lnTo>
                <a:lnTo>
                  <a:pt x="941" y="557"/>
                </a:lnTo>
                <a:lnTo>
                  <a:pt x="946" y="557"/>
                </a:lnTo>
                <a:lnTo>
                  <a:pt x="975" y="562"/>
                </a:lnTo>
                <a:lnTo>
                  <a:pt x="980" y="566"/>
                </a:lnTo>
                <a:lnTo>
                  <a:pt x="991" y="579"/>
                </a:lnTo>
                <a:lnTo>
                  <a:pt x="996" y="583"/>
                </a:lnTo>
                <a:lnTo>
                  <a:pt x="1004" y="586"/>
                </a:lnTo>
                <a:lnTo>
                  <a:pt x="1010" y="587"/>
                </a:lnTo>
                <a:lnTo>
                  <a:pt x="1017" y="585"/>
                </a:lnTo>
                <a:lnTo>
                  <a:pt x="1022" y="580"/>
                </a:lnTo>
                <a:lnTo>
                  <a:pt x="1023" y="568"/>
                </a:lnTo>
                <a:lnTo>
                  <a:pt x="1026" y="531"/>
                </a:lnTo>
                <a:lnTo>
                  <a:pt x="1024" y="529"/>
                </a:lnTo>
                <a:lnTo>
                  <a:pt x="1022" y="529"/>
                </a:lnTo>
                <a:lnTo>
                  <a:pt x="1021" y="529"/>
                </a:lnTo>
                <a:lnTo>
                  <a:pt x="1018" y="523"/>
                </a:lnTo>
                <a:lnTo>
                  <a:pt x="1016" y="522"/>
                </a:lnTo>
                <a:lnTo>
                  <a:pt x="1014" y="522"/>
                </a:lnTo>
                <a:lnTo>
                  <a:pt x="1011" y="523"/>
                </a:lnTo>
                <a:lnTo>
                  <a:pt x="1005" y="529"/>
                </a:lnTo>
                <a:lnTo>
                  <a:pt x="997" y="534"/>
                </a:lnTo>
                <a:lnTo>
                  <a:pt x="987" y="536"/>
                </a:lnTo>
                <a:lnTo>
                  <a:pt x="975" y="538"/>
                </a:lnTo>
                <a:lnTo>
                  <a:pt x="947" y="539"/>
                </a:lnTo>
                <a:lnTo>
                  <a:pt x="942" y="538"/>
                </a:lnTo>
                <a:lnTo>
                  <a:pt x="919" y="539"/>
                </a:lnTo>
                <a:lnTo>
                  <a:pt x="917" y="542"/>
                </a:lnTo>
                <a:lnTo>
                  <a:pt x="916" y="543"/>
                </a:lnTo>
                <a:lnTo>
                  <a:pt x="913" y="542"/>
                </a:lnTo>
                <a:lnTo>
                  <a:pt x="903" y="539"/>
                </a:lnTo>
                <a:lnTo>
                  <a:pt x="900" y="540"/>
                </a:lnTo>
                <a:lnTo>
                  <a:pt x="899" y="542"/>
                </a:lnTo>
                <a:lnTo>
                  <a:pt x="899" y="544"/>
                </a:lnTo>
                <a:lnTo>
                  <a:pt x="899" y="546"/>
                </a:lnTo>
                <a:lnTo>
                  <a:pt x="898" y="546"/>
                </a:lnTo>
                <a:lnTo>
                  <a:pt x="897" y="546"/>
                </a:lnTo>
                <a:lnTo>
                  <a:pt x="886" y="544"/>
                </a:lnTo>
                <a:lnTo>
                  <a:pt x="878" y="541"/>
                </a:lnTo>
                <a:lnTo>
                  <a:pt x="872" y="537"/>
                </a:lnTo>
                <a:lnTo>
                  <a:pt x="870" y="534"/>
                </a:lnTo>
                <a:lnTo>
                  <a:pt x="868" y="507"/>
                </a:lnTo>
                <a:lnTo>
                  <a:pt x="867" y="490"/>
                </a:lnTo>
                <a:lnTo>
                  <a:pt x="868" y="468"/>
                </a:lnTo>
                <a:lnTo>
                  <a:pt x="872" y="455"/>
                </a:lnTo>
                <a:lnTo>
                  <a:pt x="875" y="451"/>
                </a:lnTo>
                <a:lnTo>
                  <a:pt x="879" y="449"/>
                </a:lnTo>
                <a:lnTo>
                  <a:pt x="883" y="451"/>
                </a:lnTo>
                <a:lnTo>
                  <a:pt x="887" y="454"/>
                </a:lnTo>
                <a:lnTo>
                  <a:pt x="902" y="468"/>
                </a:lnTo>
                <a:lnTo>
                  <a:pt x="903" y="467"/>
                </a:lnTo>
                <a:lnTo>
                  <a:pt x="915" y="443"/>
                </a:lnTo>
                <a:lnTo>
                  <a:pt x="919" y="435"/>
                </a:lnTo>
                <a:lnTo>
                  <a:pt x="926" y="418"/>
                </a:lnTo>
                <a:lnTo>
                  <a:pt x="926" y="415"/>
                </a:lnTo>
                <a:lnTo>
                  <a:pt x="924" y="415"/>
                </a:lnTo>
                <a:lnTo>
                  <a:pt x="919" y="413"/>
                </a:lnTo>
                <a:lnTo>
                  <a:pt x="916" y="409"/>
                </a:lnTo>
                <a:lnTo>
                  <a:pt x="915" y="401"/>
                </a:lnTo>
                <a:lnTo>
                  <a:pt x="911" y="396"/>
                </a:lnTo>
                <a:lnTo>
                  <a:pt x="907" y="393"/>
                </a:lnTo>
                <a:lnTo>
                  <a:pt x="906" y="390"/>
                </a:lnTo>
                <a:lnTo>
                  <a:pt x="924" y="360"/>
                </a:lnTo>
                <a:lnTo>
                  <a:pt x="925" y="357"/>
                </a:lnTo>
                <a:lnTo>
                  <a:pt x="924" y="356"/>
                </a:lnTo>
                <a:lnTo>
                  <a:pt x="922" y="356"/>
                </a:lnTo>
                <a:lnTo>
                  <a:pt x="921" y="353"/>
                </a:lnTo>
                <a:lnTo>
                  <a:pt x="924" y="348"/>
                </a:lnTo>
                <a:lnTo>
                  <a:pt x="926" y="348"/>
                </a:lnTo>
                <a:lnTo>
                  <a:pt x="928" y="348"/>
                </a:lnTo>
                <a:lnTo>
                  <a:pt x="930" y="347"/>
                </a:lnTo>
                <a:lnTo>
                  <a:pt x="939" y="330"/>
                </a:lnTo>
                <a:lnTo>
                  <a:pt x="942" y="326"/>
                </a:lnTo>
                <a:lnTo>
                  <a:pt x="942" y="324"/>
                </a:lnTo>
                <a:lnTo>
                  <a:pt x="932" y="314"/>
                </a:lnTo>
                <a:lnTo>
                  <a:pt x="930" y="313"/>
                </a:lnTo>
                <a:lnTo>
                  <a:pt x="928" y="314"/>
                </a:lnTo>
                <a:lnTo>
                  <a:pt x="918" y="324"/>
                </a:lnTo>
                <a:lnTo>
                  <a:pt x="916" y="324"/>
                </a:lnTo>
                <a:lnTo>
                  <a:pt x="914" y="323"/>
                </a:lnTo>
                <a:lnTo>
                  <a:pt x="911" y="316"/>
                </a:lnTo>
                <a:lnTo>
                  <a:pt x="909" y="316"/>
                </a:lnTo>
                <a:lnTo>
                  <a:pt x="904" y="319"/>
                </a:lnTo>
                <a:lnTo>
                  <a:pt x="901" y="320"/>
                </a:lnTo>
                <a:lnTo>
                  <a:pt x="897" y="320"/>
                </a:lnTo>
                <a:lnTo>
                  <a:pt x="889" y="318"/>
                </a:lnTo>
                <a:lnTo>
                  <a:pt x="885" y="315"/>
                </a:lnTo>
                <a:lnTo>
                  <a:pt x="880" y="312"/>
                </a:lnTo>
                <a:lnTo>
                  <a:pt x="879" y="311"/>
                </a:lnTo>
                <a:lnTo>
                  <a:pt x="878" y="303"/>
                </a:lnTo>
                <a:lnTo>
                  <a:pt x="878" y="295"/>
                </a:lnTo>
                <a:lnTo>
                  <a:pt x="882" y="290"/>
                </a:lnTo>
                <a:lnTo>
                  <a:pt x="892" y="278"/>
                </a:lnTo>
                <a:lnTo>
                  <a:pt x="897" y="275"/>
                </a:lnTo>
                <a:lnTo>
                  <a:pt x="901" y="275"/>
                </a:lnTo>
                <a:lnTo>
                  <a:pt x="904" y="277"/>
                </a:lnTo>
                <a:lnTo>
                  <a:pt x="905" y="281"/>
                </a:lnTo>
                <a:lnTo>
                  <a:pt x="903" y="298"/>
                </a:lnTo>
                <a:lnTo>
                  <a:pt x="906" y="303"/>
                </a:lnTo>
                <a:lnTo>
                  <a:pt x="908" y="303"/>
                </a:lnTo>
                <a:lnTo>
                  <a:pt x="909" y="302"/>
                </a:lnTo>
                <a:lnTo>
                  <a:pt x="912" y="296"/>
                </a:lnTo>
                <a:lnTo>
                  <a:pt x="924" y="281"/>
                </a:lnTo>
                <a:lnTo>
                  <a:pt x="925" y="268"/>
                </a:lnTo>
                <a:lnTo>
                  <a:pt x="926" y="267"/>
                </a:lnTo>
                <a:lnTo>
                  <a:pt x="961" y="266"/>
                </a:lnTo>
                <a:lnTo>
                  <a:pt x="976" y="265"/>
                </a:lnTo>
                <a:lnTo>
                  <a:pt x="980" y="261"/>
                </a:lnTo>
                <a:lnTo>
                  <a:pt x="982" y="257"/>
                </a:lnTo>
                <a:lnTo>
                  <a:pt x="981" y="253"/>
                </a:lnTo>
                <a:lnTo>
                  <a:pt x="979" y="250"/>
                </a:lnTo>
                <a:lnTo>
                  <a:pt x="975" y="235"/>
                </a:lnTo>
                <a:lnTo>
                  <a:pt x="971" y="229"/>
                </a:lnTo>
                <a:lnTo>
                  <a:pt x="970" y="222"/>
                </a:lnTo>
                <a:lnTo>
                  <a:pt x="970" y="216"/>
                </a:lnTo>
                <a:lnTo>
                  <a:pt x="970" y="205"/>
                </a:lnTo>
                <a:lnTo>
                  <a:pt x="970" y="203"/>
                </a:lnTo>
                <a:lnTo>
                  <a:pt x="968" y="201"/>
                </a:lnTo>
                <a:lnTo>
                  <a:pt x="957" y="197"/>
                </a:lnTo>
                <a:lnTo>
                  <a:pt x="927" y="189"/>
                </a:lnTo>
                <a:lnTo>
                  <a:pt x="901" y="183"/>
                </a:lnTo>
                <a:lnTo>
                  <a:pt x="904" y="162"/>
                </a:lnTo>
                <a:lnTo>
                  <a:pt x="905" y="154"/>
                </a:lnTo>
                <a:lnTo>
                  <a:pt x="907" y="142"/>
                </a:lnTo>
                <a:lnTo>
                  <a:pt x="908" y="138"/>
                </a:lnTo>
                <a:lnTo>
                  <a:pt x="911" y="137"/>
                </a:lnTo>
                <a:lnTo>
                  <a:pt x="916" y="136"/>
                </a:lnTo>
                <a:lnTo>
                  <a:pt x="923" y="136"/>
                </a:lnTo>
                <a:lnTo>
                  <a:pt x="928" y="130"/>
                </a:lnTo>
                <a:lnTo>
                  <a:pt x="932" y="125"/>
                </a:lnTo>
                <a:lnTo>
                  <a:pt x="932" y="110"/>
                </a:lnTo>
                <a:lnTo>
                  <a:pt x="930" y="105"/>
                </a:lnTo>
                <a:lnTo>
                  <a:pt x="926" y="101"/>
                </a:lnTo>
                <a:lnTo>
                  <a:pt x="925" y="95"/>
                </a:lnTo>
                <a:lnTo>
                  <a:pt x="923" y="77"/>
                </a:lnTo>
                <a:lnTo>
                  <a:pt x="922" y="74"/>
                </a:lnTo>
                <a:lnTo>
                  <a:pt x="919" y="72"/>
                </a:lnTo>
                <a:lnTo>
                  <a:pt x="911" y="71"/>
                </a:lnTo>
                <a:lnTo>
                  <a:pt x="886" y="66"/>
                </a:lnTo>
                <a:lnTo>
                  <a:pt x="857" y="59"/>
                </a:lnTo>
                <a:lnTo>
                  <a:pt x="848" y="58"/>
                </a:lnTo>
                <a:lnTo>
                  <a:pt x="835" y="60"/>
                </a:lnTo>
                <a:lnTo>
                  <a:pt x="824" y="60"/>
                </a:lnTo>
                <a:lnTo>
                  <a:pt x="812" y="56"/>
                </a:lnTo>
                <a:lnTo>
                  <a:pt x="804" y="55"/>
                </a:lnTo>
                <a:lnTo>
                  <a:pt x="793" y="60"/>
                </a:lnTo>
                <a:lnTo>
                  <a:pt x="780" y="66"/>
                </a:lnTo>
                <a:lnTo>
                  <a:pt x="774" y="66"/>
                </a:lnTo>
                <a:lnTo>
                  <a:pt x="760" y="61"/>
                </a:lnTo>
                <a:lnTo>
                  <a:pt x="751" y="54"/>
                </a:lnTo>
                <a:lnTo>
                  <a:pt x="748" y="46"/>
                </a:lnTo>
                <a:lnTo>
                  <a:pt x="747" y="38"/>
                </a:lnTo>
                <a:lnTo>
                  <a:pt x="747" y="32"/>
                </a:lnTo>
                <a:lnTo>
                  <a:pt x="744" y="27"/>
                </a:lnTo>
                <a:lnTo>
                  <a:pt x="717" y="0"/>
                </a:lnTo>
                <a:lnTo>
                  <a:pt x="707" y="9"/>
                </a:lnTo>
                <a:lnTo>
                  <a:pt x="699" y="17"/>
                </a:lnTo>
                <a:lnTo>
                  <a:pt x="697" y="24"/>
                </a:lnTo>
                <a:lnTo>
                  <a:pt x="696" y="78"/>
                </a:lnTo>
                <a:lnTo>
                  <a:pt x="698" y="83"/>
                </a:lnTo>
                <a:lnTo>
                  <a:pt x="693" y="126"/>
                </a:lnTo>
                <a:lnTo>
                  <a:pt x="684" y="154"/>
                </a:lnTo>
                <a:lnTo>
                  <a:pt x="679" y="186"/>
                </a:lnTo>
                <a:lnTo>
                  <a:pt x="678" y="188"/>
                </a:lnTo>
                <a:lnTo>
                  <a:pt x="675" y="188"/>
                </a:lnTo>
                <a:lnTo>
                  <a:pt x="671" y="184"/>
                </a:lnTo>
                <a:lnTo>
                  <a:pt x="667" y="183"/>
                </a:lnTo>
                <a:lnTo>
                  <a:pt x="665" y="185"/>
                </a:lnTo>
                <a:lnTo>
                  <a:pt x="664" y="193"/>
                </a:lnTo>
                <a:lnTo>
                  <a:pt x="662" y="197"/>
                </a:lnTo>
                <a:lnTo>
                  <a:pt x="655" y="193"/>
                </a:lnTo>
                <a:lnTo>
                  <a:pt x="653" y="192"/>
                </a:lnTo>
                <a:lnTo>
                  <a:pt x="652" y="194"/>
                </a:lnTo>
                <a:lnTo>
                  <a:pt x="652" y="212"/>
                </a:lnTo>
                <a:lnTo>
                  <a:pt x="649" y="214"/>
                </a:lnTo>
                <a:lnTo>
                  <a:pt x="644" y="217"/>
                </a:lnTo>
                <a:lnTo>
                  <a:pt x="640" y="224"/>
                </a:lnTo>
                <a:lnTo>
                  <a:pt x="639" y="241"/>
                </a:lnTo>
                <a:lnTo>
                  <a:pt x="639" y="256"/>
                </a:lnTo>
                <a:lnTo>
                  <a:pt x="639" y="261"/>
                </a:lnTo>
                <a:lnTo>
                  <a:pt x="635" y="263"/>
                </a:lnTo>
                <a:lnTo>
                  <a:pt x="620" y="264"/>
                </a:lnTo>
                <a:lnTo>
                  <a:pt x="587" y="263"/>
                </a:lnTo>
                <a:lnTo>
                  <a:pt x="583" y="265"/>
                </a:lnTo>
                <a:lnTo>
                  <a:pt x="581" y="269"/>
                </a:lnTo>
                <a:lnTo>
                  <a:pt x="576" y="279"/>
                </a:lnTo>
                <a:lnTo>
                  <a:pt x="574" y="279"/>
                </a:lnTo>
                <a:lnTo>
                  <a:pt x="570" y="278"/>
                </a:lnTo>
                <a:lnTo>
                  <a:pt x="564" y="273"/>
                </a:lnTo>
                <a:lnTo>
                  <a:pt x="562" y="272"/>
                </a:lnTo>
                <a:lnTo>
                  <a:pt x="558" y="272"/>
                </a:lnTo>
                <a:lnTo>
                  <a:pt x="543" y="281"/>
                </a:lnTo>
                <a:lnTo>
                  <a:pt x="540" y="282"/>
                </a:lnTo>
                <a:lnTo>
                  <a:pt x="524" y="280"/>
                </a:lnTo>
                <a:lnTo>
                  <a:pt x="511" y="275"/>
                </a:lnTo>
                <a:lnTo>
                  <a:pt x="496" y="261"/>
                </a:lnTo>
                <a:lnTo>
                  <a:pt x="460" y="250"/>
                </a:lnTo>
                <a:lnTo>
                  <a:pt x="431" y="234"/>
                </a:lnTo>
                <a:lnTo>
                  <a:pt x="421" y="231"/>
                </a:lnTo>
                <a:lnTo>
                  <a:pt x="416" y="233"/>
                </a:lnTo>
                <a:lnTo>
                  <a:pt x="413" y="239"/>
                </a:lnTo>
                <a:lnTo>
                  <a:pt x="404" y="249"/>
                </a:lnTo>
                <a:lnTo>
                  <a:pt x="395" y="251"/>
                </a:lnTo>
                <a:lnTo>
                  <a:pt x="383" y="244"/>
                </a:lnTo>
                <a:lnTo>
                  <a:pt x="374" y="246"/>
                </a:lnTo>
                <a:lnTo>
                  <a:pt x="368" y="255"/>
                </a:lnTo>
                <a:lnTo>
                  <a:pt x="368" y="262"/>
                </a:lnTo>
                <a:lnTo>
                  <a:pt x="368" y="274"/>
                </a:lnTo>
                <a:lnTo>
                  <a:pt x="368" y="281"/>
                </a:lnTo>
                <a:lnTo>
                  <a:pt x="373" y="287"/>
                </a:lnTo>
                <a:lnTo>
                  <a:pt x="380" y="295"/>
                </a:lnTo>
                <a:lnTo>
                  <a:pt x="382" y="298"/>
                </a:lnTo>
                <a:lnTo>
                  <a:pt x="381" y="302"/>
                </a:lnTo>
                <a:lnTo>
                  <a:pt x="379" y="303"/>
                </a:lnTo>
                <a:lnTo>
                  <a:pt x="374" y="304"/>
                </a:lnTo>
                <a:lnTo>
                  <a:pt x="365" y="299"/>
                </a:lnTo>
                <a:lnTo>
                  <a:pt x="360" y="297"/>
                </a:lnTo>
                <a:lnTo>
                  <a:pt x="356" y="307"/>
                </a:lnTo>
                <a:lnTo>
                  <a:pt x="355" y="318"/>
                </a:lnTo>
                <a:lnTo>
                  <a:pt x="356" y="329"/>
                </a:lnTo>
                <a:lnTo>
                  <a:pt x="358" y="337"/>
                </a:lnTo>
                <a:lnTo>
                  <a:pt x="362" y="340"/>
                </a:lnTo>
                <a:lnTo>
                  <a:pt x="365" y="343"/>
                </a:lnTo>
                <a:lnTo>
                  <a:pt x="365" y="347"/>
                </a:lnTo>
                <a:lnTo>
                  <a:pt x="358" y="346"/>
                </a:lnTo>
                <a:lnTo>
                  <a:pt x="349" y="341"/>
                </a:lnTo>
                <a:lnTo>
                  <a:pt x="331" y="331"/>
                </a:lnTo>
                <a:lnTo>
                  <a:pt x="321" y="328"/>
                </a:lnTo>
                <a:lnTo>
                  <a:pt x="320" y="325"/>
                </a:lnTo>
                <a:lnTo>
                  <a:pt x="320" y="317"/>
                </a:lnTo>
                <a:lnTo>
                  <a:pt x="319" y="315"/>
                </a:lnTo>
                <a:lnTo>
                  <a:pt x="317" y="315"/>
                </a:lnTo>
                <a:lnTo>
                  <a:pt x="315" y="314"/>
                </a:lnTo>
                <a:lnTo>
                  <a:pt x="311" y="315"/>
                </a:lnTo>
                <a:lnTo>
                  <a:pt x="305" y="314"/>
                </a:lnTo>
                <a:lnTo>
                  <a:pt x="301" y="312"/>
                </a:lnTo>
                <a:lnTo>
                  <a:pt x="299" y="311"/>
                </a:lnTo>
                <a:lnTo>
                  <a:pt x="296" y="311"/>
                </a:lnTo>
                <a:lnTo>
                  <a:pt x="288" y="314"/>
                </a:lnTo>
                <a:lnTo>
                  <a:pt x="286" y="313"/>
                </a:lnTo>
                <a:lnTo>
                  <a:pt x="285" y="310"/>
                </a:lnTo>
                <a:lnTo>
                  <a:pt x="288" y="304"/>
                </a:lnTo>
                <a:lnTo>
                  <a:pt x="289" y="295"/>
                </a:lnTo>
                <a:lnTo>
                  <a:pt x="291" y="290"/>
                </a:lnTo>
                <a:lnTo>
                  <a:pt x="303" y="271"/>
                </a:lnTo>
                <a:lnTo>
                  <a:pt x="306" y="267"/>
                </a:lnTo>
                <a:lnTo>
                  <a:pt x="314" y="247"/>
                </a:lnTo>
                <a:lnTo>
                  <a:pt x="314" y="247"/>
                </a:lnTo>
                <a:lnTo>
                  <a:pt x="314" y="247"/>
                </a:lnTo>
                <a:lnTo>
                  <a:pt x="314" y="247"/>
                </a:lnTo>
                <a:lnTo>
                  <a:pt x="309" y="247"/>
                </a:lnTo>
                <a:lnTo>
                  <a:pt x="303" y="251"/>
                </a:lnTo>
                <a:lnTo>
                  <a:pt x="295" y="252"/>
                </a:lnTo>
                <a:lnTo>
                  <a:pt x="283" y="243"/>
                </a:lnTo>
                <a:lnTo>
                  <a:pt x="283" y="219"/>
                </a:lnTo>
                <a:lnTo>
                  <a:pt x="283" y="216"/>
                </a:lnTo>
                <a:lnTo>
                  <a:pt x="279" y="214"/>
                </a:lnTo>
                <a:lnTo>
                  <a:pt x="274" y="211"/>
                </a:lnTo>
                <a:lnTo>
                  <a:pt x="267" y="210"/>
                </a:lnTo>
                <a:lnTo>
                  <a:pt x="264" y="211"/>
                </a:lnTo>
                <a:lnTo>
                  <a:pt x="261" y="213"/>
                </a:lnTo>
                <a:lnTo>
                  <a:pt x="255" y="237"/>
                </a:lnTo>
                <a:lnTo>
                  <a:pt x="250" y="253"/>
                </a:lnTo>
                <a:lnTo>
                  <a:pt x="248" y="253"/>
                </a:lnTo>
                <a:lnTo>
                  <a:pt x="236" y="249"/>
                </a:lnTo>
                <a:lnTo>
                  <a:pt x="220" y="241"/>
                </a:lnTo>
                <a:lnTo>
                  <a:pt x="216" y="241"/>
                </a:lnTo>
                <a:lnTo>
                  <a:pt x="212" y="243"/>
                </a:lnTo>
                <a:lnTo>
                  <a:pt x="205" y="257"/>
                </a:lnTo>
                <a:lnTo>
                  <a:pt x="199" y="262"/>
                </a:lnTo>
                <a:lnTo>
                  <a:pt x="199" y="264"/>
                </a:lnTo>
                <a:lnTo>
                  <a:pt x="198" y="266"/>
                </a:lnTo>
                <a:lnTo>
                  <a:pt x="201" y="272"/>
                </a:lnTo>
                <a:lnTo>
                  <a:pt x="202" y="277"/>
                </a:lnTo>
                <a:lnTo>
                  <a:pt x="202" y="279"/>
                </a:lnTo>
                <a:lnTo>
                  <a:pt x="200" y="279"/>
                </a:lnTo>
                <a:lnTo>
                  <a:pt x="197" y="279"/>
                </a:lnTo>
                <a:lnTo>
                  <a:pt x="195" y="275"/>
                </a:lnTo>
                <a:lnTo>
                  <a:pt x="192" y="271"/>
                </a:lnTo>
                <a:lnTo>
                  <a:pt x="190" y="270"/>
                </a:lnTo>
                <a:lnTo>
                  <a:pt x="189" y="271"/>
                </a:lnTo>
                <a:lnTo>
                  <a:pt x="190" y="273"/>
                </a:lnTo>
                <a:lnTo>
                  <a:pt x="191" y="278"/>
                </a:lnTo>
                <a:lnTo>
                  <a:pt x="191" y="281"/>
                </a:lnTo>
                <a:lnTo>
                  <a:pt x="188" y="285"/>
                </a:lnTo>
                <a:lnTo>
                  <a:pt x="187" y="288"/>
                </a:lnTo>
                <a:lnTo>
                  <a:pt x="183" y="291"/>
                </a:lnTo>
                <a:lnTo>
                  <a:pt x="178" y="298"/>
                </a:lnTo>
                <a:lnTo>
                  <a:pt x="171" y="302"/>
                </a:lnTo>
                <a:lnTo>
                  <a:pt x="168" y="304"/>
                </a:lnTo>
                <a:lnTo>
                  <a:pt x="166" y="304"/>
                </a:lnTo>
                <a:lnTo>
                  <a:pt x="165" y="303"/>
                </a:lnTo>
                <a:lnTo>
                  <a:pt x="163" y="300"/>
                </a:lnTo>
                <a:lnTo>
                  <a:pt x="160" y="297"/>
                </a:lnTo>
                <a:lnTo>
                  <a:pt x="159" y="297"/>
                </a:lnTo>
                <a:lnTo>
                  <a:pt x="157" y="298"/>
                </a:lnTo>
                <a:lnTo>
                  <a:pt x="156" y="303"/>
                </a:lnTo>
                <a:lnTo>
                  <a:pt x="148" y="320"/>
                </a:lnTo>
                <a:lnTo>
                  <a:pt x="143" y="331"/>
                </a:lnTo>
                <a:lnTo>
                  <a:pt x="139" y="337"/>
                </a:lnTo>
                <a:lnTo>
                  <a:pt x="135" y="341"/>
                </a:lnTo>
                <a:lnTo>
                  <a:pt x="134" y="342"/>
                </a:lnTo>
                <a:lnTo>
                  <a:pt x="133" y="342"/>
                </a:lnTo>
                <a:lnTo>
                  <a:pt x="131" y="343"/>
                </a:lnTo>
                <a:lnTo>
                  <a:pt x="128" y="342"/>
                </a:lnTo>
                <a:lnTo>
                  <a:pt x="125" y="338"/>
                </a:lnTo>
                <a:lnTo>
                  <a:pt x="120" y="330"/>
                </a:lnTo>
                <a:lnTo>
                  <a:pt x="115" y="325"/>
                </a:lnTo>
                <a:lnTo>
                  <a:pt x="114" y="328"/>
                </a:lnTo>
                <a:lnTo>
                  <a:pt x="115" y="330"/>
                </a:lnTo>
                <a:lnTo>
                  <a:pt x="114" y="330"/>
                </a:lnTo>
                <a:lnTo>
                  <a:pt x="113" y="330"/>
                </a:lnTo>
                <a:lnTo>
                  <a:pt x="109" y="330"/>
                </a:lnTo>
                <a:lnTo>
                  <a:pt x="104" y="330"/>
                </a:lnTo>
                <a:lnTo>
                  <a:pt x="88" y="341"/>
                </a:lnTo>
                <a:lnTo>
                  <a:pt x="82" y="343"/>
                </a:lnTo>
                <a:lnTo>
                  <a:pt x="77" y="341"/>
                </a:lnTo>
                <a:lnTo>
                  <a:pt x="75" y="340"/>
                </a:lnTo>
                <a:lnTo>
                  <a:pt x="74" y="341"/>
                </a:lnTo>
                <a:lnTo>
                  <a:pt x="73" y="344"/>
                </a:lnTo>
                <a:lnTo>
                  <a:pt x="72" y="351"/>
                </a:lnTo>
                <a:lnTo>
                  <a:pt x="69" y="360"/>
                </a:lnTo>
                <a:lnTo>
                  <a:pt x="65" y="364"/>
                </a:lnTo>
                <a:lnTo>
                  <a:pt x="52" y="369"/>
                </a:lnTo>
                <a:lnTo>
                  <a:pt x="41" y="377"/>
                </a:lnTo>
                <a:lnTo>
                  <a:pt x="38" y="381"/>
                </a:lnTo>
                <a:lnTo>
                  <a:pt x="37" y="388"/>
                </a:lnTo>
                <a:lnTo>
                  <a:pt x="32" y="415"/>
                </a:lnTo>
                <a:lnTo>
                  <a:pt x="31" y="419"/>
                </a:lnTo>
                <a:lnTo>
                  <a:pt x="29" y="421"/>
                </a:lnTo>
                <a:lnTo>
                  <a:pt x="25" y="425"/>
                </a:lnTo>
                <a:lnTo>
                  <a:pt x="21" y="427"/>
                </a:lnTo>
                <a:lnTo>
                  <a:pt x="15" y="427"/>
                </a:lnTo>
                <a:lnTo>
                  <a:pt x="8" y="428"/>
                </a:lnTo>
                <a:lnTo>
                  <a:pt x="3" y="428"/>
                </a:lnTo>
                <a:lnTo>
                  <a:pt x="0" y="432"/>
                </a:lnTo>
                <a:lnTo>
                  <a:pt x="1" y="436"/>
                </a:lnTo>
                <a:lnTo>
                  <a:pt x="5" y="443"/>
                </a:lnTo>
                <a:lnTo>
                  <a:pt x="7" y="449"/>
                </a:lnTo>
                <a:lnTo>
                  <a:pt x="9" y="453"/>
                </a:lnTo>
                <a:lnTo>
                  <a:pt x="9" y="461"/>
                </a:lnTo>
                <a:lnTo>
                  <a:pt x="8" y="468"/>
                </a:lnTo>
                <a:lnTo>
                  <a:pt x="8" y="472"/>
                </a:lnTo>
                <a:lnTo>
                  <a:pt x="6" y="479"/>
                </a:lnTo>
                <a:lnTo>
                  <a:pt x="5" y="482"/>
                </a:lnTo>
                <a:lnTo>
                  <a:pt x="6" y="489"/>
                </a:lnTo>
                <a:lnTo>
                  <a:pt x="8" y="492"/>
                </a:lnTo>
                <a:lnTo>
                  <a:pt x="14" y="495"/>
                </a:lnTo>
                <a:lnTo>
                  <a:pt x="17" y="497"/>
                </a:lnTo>
                <a:lnTo>
                  <a:pt x="19" y="499"/>
                </a:lnTo>
                <a:lnTo>
                  <a:pt x="20" y="501"/>
                </a:lnTo>
                <a:lnTo>
                  <a:pt x="17" y="515"/>
                </a:lnTo>
                <a:lnTo>
                  <a:pt x="18" y="519"/>
                </a:lnTo>
                <a:lnTo>
                  <a:pt x="19" y="522"/>
                </a:lnTo>
                <a:lnTo>
                  <a:pt x="29" y="528"/>
                </a:lnTo>
                <a:lnTo>
                  <a:pt x="33" y="532"/>
                </a:lnTo>
                <a:lnTo>
                  <a:pt x="34" y="539"/>
                </a:lnTo>
                <a:lnTo>
                  <a:pt x="34" y="545"/>
                </a:lnTo>
                <a:lnTo>
                  <a:pt x="38" y="551"/>
                </a:lnTo>
                <a:lnTo>
                  <a:pt x="40" y="556"/>
                </a:lnTo>
                <a:lnTo>
                  <a:pt x="42" y="560"/>
                </a:lnTo>
                <a:lnTo>
                  <a:pt x="47" y="565"/>
                </a:lnTo>
                <a:lnTo>
                  <a:pt x="55" y="573"/>
                </a:lnTo>
                <a:lnTo>
                  <a:pt x="58" y="583"/>
                </a:lnTo>
                <a:lnTo>
                  <a:pt x="61" y="594"/>
                </a:lnTo>
                <a:lnTo>
                  <a:pt x="64" y="606"/>
                </a:lnTo>
                <a:lnTo>
                  <a:pt x="67" y="610"/>
                </a:lnTo>
                <a:lnTo>
                  <a:pt x="79" y="621"/>
                </a:lnTo>
                <a:lnTo>
                  <a:pt x="87" y="623"/>
                </a:lnTo>
                <a:lnTo>
                  <a:pt x="97" y="624"/>
                </a:lnTo>
                <a:lnTo>
                  <a:pt x="104" y="625"/>
                </a:lnTo>
                <a:lnTo>
                  <a:pt x="107" y="629"/>
                </a:lnTo>
                <a:lnTo>
                  <a:pt x="109" y="638"/>
                </a:lnTo>
                <a:lnTo>
                  <a:pt x="112" y="656"/>
                </a:lnTo>
                <a:lnTo>
                  <a:pt x="118" y="665"/>
                </a:lnTo>
                <a:lnTo>
                  <a:pt x="121" y="675"/>
                </a:lnTo>
                <a:lnTo>
                  <a:pt x="120" y="679"/>
                </a:lnTo>
                <a:lnTo>
                  <a:pt x="112" y="693"/>
                </a:lnTo>
                <a:lnTo>
                  <a:pt x="110" y="698"/>
                </a:lnTo>
                <a:lnTo>
                  <a:pt x="110" y="700"/>
                </a:lnTo>
                <a:lnTo>
                  <a:pt x="113" y="706"/>
                </a:lnTo>
                <a:lnTo>
                  <a:pt x="113" y="710"/>
                </a:lnTo>
                <a:lnTo>
                  <a:pt x="110" y="713"/>
                </a:lnTo>
                <a:lnTo>
                  <a:pt x="98" y="716"/>
                </a:lnTo>
                <a:lnTo>
                  <a:pt x="83" y="724"/>
                </a:lnTo>
                <a:lnTo>
                  <a:pt x="77" y="732"/>
                </a:lnTo>
                <a:lnTo>
                  <a:pt x="78" y="740"/>
                </a:lnTo>
                <a:lnTo>
                  <a:pt x="85" y="763"/>
                </a:lnTo>
                <a:lnTo>
                  <a:pt x="81" y="777"/>
                </a:lnTo>
                <a:lnTo>
                  <a:pt x="81" y="787"/>
                </a:lnTo>
                <a:lnTo>
                  <a:pt x="84" y="790"/>
                </a:lnTo>
                <a:lnTo>
                  <a:pt x="110" y="795"/>
                </a:lnTo>
                <a:lnTo>
                  <a:pt x="126" y="807"/>
                </a:lnTo>
                <a:lnTo>
                  <a:pt x="137" y="811"/>
                </a:lnTo>
                <a:lnTo>
                  <a:pt x="144" y="816"/>
                </a:lnTo>
                <a:lnTo>
                  <a:pt x="154" y="819"/>
                </a:lnTo>
                <a:lnTo>
                  <a:pt x="160" y="824"/>
                </a:lnTo>
                <a:lnTo>
                  <a:pt x="161" y="833"/>
                </a:lnTo>
                <a:lnTo>
                  <a:pt x="161" y="836"/>
                </a:lnTo>
                <a:lnTo>
                  <a:pt x="164" y="838"/>
                </a:lnTo>
                <a:lnTo>
                  <a:pt x="184" y="832"/>
                </a:lnTo>
                <a:lnTo>
                  <a:pt x="188" y="833"/>
                </a:lnTo>
                <a:lnTo>
                  <a:pt x="200" y="851"/>
                </a:lnTo>
                <a:lnTo>
                  <a:pt x="203" y="851"/>
                </a:lnTo>
                <a:lnTo>
                  <a:pt x="205" y="850"/>
                </a:lnTo>
                <a:lnTo>
                  <a:pt x="208" y="837"/>
                </a:lnTo>
                <a:lnTo>
                  <a:pt x="210" y="815"/>
                </a:lnTo>
                <a:lnTo>
                  <a:pt x="214" y="809"/>
                </a:lnTo>
                <a:lnTo>
                  <a:pt x="219" y="805"/>
                </a:lnTo>
                <a:lnTo>
                  <a:pt x="224" y="804"/>
                </a:lnTo>
                <a:lnTo>
                  <a:pt x="231" y="804"/>
                </a:lnTo>
                <a:lnTo>
                  <a:pt x="238" y="807"/>
                </a:lnTo>
                <a:lnTo>
                  <a:pt x="249" y="831"/>
                </a:lnTo>
                <a:lnTo>
                  <a:pt x="252" y="834"/>
                </a:lnTo>
                <a:lnTo>
                  <a:pt x="265" y="835"/>
                </a:lnTo>
                <a:lnTo>
                  <a:pt x="271" y="836"/>
                </a:lnTo>
                <a:lnTo>
                  <a:pt x="274" y="839"/>
                </a:lnTo>
                <a:lnTo>
                  <a:pt x="274" y="842"/>
                </a:lnTo>
                <a:lnTo>
                  <a:pt x="265" y="862"/>
                </a:lnTo>
                <a:lnTo>
                  <a:pt x="265" y="866"/>
                </a:lnTo>
                <a:lnTo>
                  <a:pt x="266" y="874"/>
                </a:lnTo>
                <a:lnTo>
                  <a:pt x="270" y="879"/>
                </a:lnTo>
                <a:lnTo>
                  <a:pt x="273" y="884"/>
                </a:lnTo>
                <a:lnTo>
                  <a:pt x="280" y="889"/>
                </a:lnTo>
                <a:lnTo>
                  <a:pt x="288" y="898"/>
                </a:lnTo>
                <a:lnTo>
                  <a:pt x="289" y="902"/>
                </a:lnTo>
                <a:lnTo>
                  <a:pt x="288" y="907"/>
                </a:lnTo>
                <a:lnTo>
                  <a:pt x="290" y="913"/>
                </a:lnTo>
                <a:lnTo>
                  <a:pt x="291" y="916"/>
                </a:lnTo>
                <a:lnTo>
                  <a:pt x="295" y="919"/>
                </a:lnTo>
                <a:lnTo>
                  <a:pt x="301" y="923"/>
                </a:lnTo>
                <a:lnTo>
                  <a:pt x="305" y="929"/>
                </a:lnTo>
                <a:lnTo>
                  <a:pt x="307" y="934"/>
                </a:lnTo>
                <a:lnTo>
                  <a:pt x="309" y="941"/>
                </a:lnTo>
                <a:lnTo>
                  <a:pt x="308" y="945"/>
                </a:lnTo>
                <a:lnTo>
                  <a:pt x="311" y="953"/>
                </a:lnTo>
                <a:lnTo>
                  <a:pt x="326" y="970"/>
                </a:lnTo>
                <a:lnTo>
                  <a:pt x="331" y="972"/>
                </a:lnTo>
                <a:lnTo>
                  <a:pt x="332" y="974"/>
                </a:lnTo>
                <a:lnTo>
                  <a:pt x="325" y="993"/>
                </a:lnTo>
                <a:lnTo>
                  <a:pt x="324" y="996"/>
                </a:lnTo>
                <a:lnTo>
                  <a:pt x="334" y="1011"/>
                </a:lnTo>
                <a:lnTo>
                  <a:pt x="334" y="1015"/>
                </a:lnTo>
                <a:lnTo>
                  <a:pt x="316" y="1030"/>
                </a:lnTo>
                <a:lnTo>
                  <a:pt x="316" y="1032"/>
                </a:lnTo>
                <a:lnTo>
                  <a:pt x="318" y="1037"/>
                </a:lnTo>
                <a:lnTo>
                  <a:pt x="322" y="1040"/>
                </a:lnTo>
                <a:lnTo>
                  <a:pt x="327" y="1043"/>
                </a:lnTo>
                <a:lnTo>
                  <a:pt x="334" y="1044"/>
                </a:lnTo>
                <a:lnTo>
                  <a:pt x="350" y="1049"/>
                </a:lnTo>
                <a:lnTo>
                  <a:pt x="360" y="1052"/>
                </a:lnTo>
                <a:lnTo>
                  <a:pt x="369" y="1058"/>
                </a:lnTo>
                <a:lnTo>
                  <a:pt x="373" y="1062"/>
                </a:lnTo>
                <a:lnTo>
                  <a:pt x="376" y="1071"/>
                </a:lnTo>
                <a:lnTo>
                  <a:pt x="375" y="1076"/>
                </a:lnTo>
                <a:lnTo>
                  <a:pt x="365" y="1087"/>
                </a:lnTo>
                <a:lnTo>
                  <a:pt x="355" y="1095"/>
                </a:lnTo>
                <a:lnTo>
                  <a:pt x="349" y="1102"/>
                </a:lnTo>
                <a:lnTo>
                  <a:pt x="347" y="1105"/>
                </a:lnTo>
                <a:lnTo>
                  <a:pt x="344" y="1108"/>
                </a:lnTo>
                <a:lnTo>
                  <a:pt x="342" y="1116"/>
                </a:lnTo>
                <a:lnTo>
                  <a:pt x="340" y="1118"/>
                </a:lnTo>
                <a:lnTo>
                  <a:pt x="336" y="1120"/>
                </a:lnTo>
                <a:lnTo>
                  <a:pt x="332" y="1122"/>
                </a:lnTo>
                <a:lnTo>
                  <a:pt x="331" y="1125"/>
                </a:lnTo>
                <a:lnTo>
                  <a:pt x="334" y="1129"/>
                </a:lnTo>
                <a:lnTo>
                  <a:pt x="336" y="1131"/>
                </a:lnTo>
                <a:lnTo>
                  <a:pt x="341" y="1133"/>
                </a:lnTo>
                <a:lnTo>
                  <a:pt x="345" y="1132"/>
                </a:lnTo>
                <a:lnTo>
                  <a:pt x="349" y="1132"/>
                </a:lnTo>
                <a:lnTo>
                  <a:pt x="359" y="1131"/>
                </a:lnTo>
                <a:lnTo>
                  <a:pt x="372" y="1128"/>
                </a:lnTo>
                <a:lnTo>
                  <a:pt x="378" y="1129"/>
                </a:lnTo>
                <a:lnTo>
                  <a:pt x="381" y="1132"/>
                </a:lnTo>
                <a:lnTo>
                  <a:pt x="384" y="1134"/>
                </a:lnTo>
                <a:lnTo>
                  <a:pt x="384" y="1137"/>
                </a:lnTo>
                <a:lnTo>
                  <a:pt x="381" y="1158"/>
                </a:lnTo>
                <a:lnTo>
                  <a:pt x="381" y="1160"/>
                </a:lnTo>
                <a:lnTo>
                  <a:pt x="383" y="1160"/>
                </a:lnTo>
                <a:lnTo>
                  <a:pt x="388" y="1158"/>
                </a:lnTo>
                <a:lnTo>
                  <a:pt x="392" y="1155"/>
                </a:lnTo>
                <a:lnTo>
                  <a:pt x="395" y="1153"/>
                </a:lnTo>
                <a:lnTo>
                  <a:pt x="399" y="1149"/>
                </a:lnTo>
                <a:lnTo>
                  <a:pt x="404" y="1146"/>
                </a:lnTo>
                <a:lnTo>
                  <a:pt x="413" y="1135"/>
                </a:lnTo>
                <a:lnTo>
                  <a:pt x="415" y="1134"/>
                </a:lnTo>
                <a:lnTo>
                  <a:pt x="418" y="1136"/>
                </a:lnTo>
                <a:lnTo>
                  <a:pt x="422" y="1139"/>
                </a:lnTo>
                <a:lnTo>
                  <a:pt x="425" y="1144"/>
                </a:lnTo>
                <a:lnTo>
                  <a:pt x="425" y="1149"/>
                </a:lnTo>
                <a:lnTo>
                  <a:pt x="423" y="1156"/>
                </a:lnTo>
                <a:lnTo>
                  <a:pt x="422" y="1160"/>
                </a:lnTo>
                <a:lnTo>
                  <a:pt x="420" y="1166"/>
                </a:lnTo>
                <a:lnTo>
                  <a:pt x="417" y="1172"/>
                </a:lnTo>
                <a:lnTo>
                  <a:pt x="415" y="1180"/>
                </a:lnTo>
                <a:lnTo>
                  <a:pt x="412" y="1186"/>
                </a:lnTo>
                <a:lnTo>
                  <a:pt x="413" y="1191"/>
                </a:lnTo>
                <a:lnTo>
                  <a:pt x="414" y="1196"/>
                </a:lnTo>
                <a:lnTo>
                  <a:pt x="414" y="1199"/>
                </a:lnTo>
                <a:lnTo>
                  <a:pt x="412" y="1201"/>
                </a:lnTo>
                <a:lnTo>
                  <a:pt x="407" y="1206"/>
                </a:lnTo>
                <a:lnTo>
                  <a:pt x="396" y="1219"/>
                </a:lnTo>
                <a:lnTo>
                  <a:pt x="393" y="1225"/>
                </a:lnTo>
                <a:lnTo>
                  <a:pt x="393" y="1229"/>
                </a:lnTo>
                <a:lnTo>
                  <a:pt x="394" y="1233"/>
                </a:lnTo>
                <a:lnTo>
                  <a:pt x="395" y="1236"/>
                </a:lnTo>
                <a:lnTo>
                  <a:pt x="398" y="1238"/>
                </a:lnTo>
                <a:lnTo>
                  <a:pt x="404" y="1240"/>
                </a:lnTo>
                <a:lnTo>
                  <a:pt x="419" y="1246"/>
                </a:lnTo>
                <a:lnTo>
                  <a:pt x="427" y="1251"/>
                </a:lnTo>
                <a:lnTo>
                  <a:pt x="433" y="1252"/>
                </a:lnTo>
                <a:lnTo>
                  <a:pt x="434" y="1254"/>
                </a:lnTo>
                <a:lnTo>
                  <a:pt x="428" y="1273"/>
                </a:lnTo>
                <a:lnTo>
                  <a:pt x="424" y="1284"/>
                </a:lnTo>
                <a:lnTo>
                  <a:pt x="422" y="1288"/>
                </a:lnTo>
                <a:lnTo>
                  <a:pt x="419" y="1290"/>
                </a:lnTo>
                <a:lnTo>
                  <a:pt x="418" y="1293"/>
                </a:lnTo>
                <a:lnTo>
                  <a:pt x="418" y="1295"/>
                </a:lnTo>
                <a:lnTo>
                  <a:pt x="420" y="1297"/>
                </a:lnTo>
                <a:lnTo>
                  <a:pt x="425" y="1301"/>
                </a:lnTo>
                <a:lnTo>
                  <a:pt x="432" y="1304"/>
                </a:lnTo>
                <a:lnTo>
                  <a:pt x="437" y="1305"/>
                </a:lnTo>
                <a:lnTo>
                  <a:pt x="451" y="1299"/>
                </a:lnTo>
                <a:lnTo>
                  <a:pt x="459" y="1301"/>
                </a:lnTo>
                <a:lnTo>
                  <a:pt x="463" y="1306"/>
                </a:lnTo>
                <a:lnTo>
                  <a:pt x="465" y="1314"/>
                </a:lnTo>
                <a:lnTo>
                  <a:pt x="467" y="1324"/>
                </a:lnTo>
                <a:lnTo>
                  <a:pt x="467" y="1337"/>
                </a:lnTo>
                <a:lnTo>
                  <a:pt x="465" y="1347"/>
                </a:lnTo>
                <a:lnTo>
                  <a:pt x="464" y="1353"/>
                </a:lnTo>
                <a:lnTo>
                  <a:pt x="464" y="1360"/>
                </a:lnTo>
                <a:lnTo>
                  <a:pt x="468" y="1370"/>
                </a:lnTo>
                <a:lnTo>
                  <a:pt x="472" y="1376"/>
                </a:lnTo>
                <a:lnTo>
                  <a:pt x="478" y="1380"/>
                </a:lnTo>
                <a:lnTo>
                  <a:pt x="480" y="1386"/>
                </a:lnTo>
                <a:lnTo>
                  <a:pt x="483" y="1391"/>
                </a:lnTo>
                <a:lnTo>
                  <a:pt x="485" y="1387"/>
                </a:lnTo>
                <a:lnTo>
                  <a:pt x="488" y="1383"/>
                </a:lnTo>
                <a:lnTo>
                  <a:pt x="485" y="1380"/>
                </a:lnTo>
                <a:lnTo>
                  <a:pt x="488" y="1379"/>
                </a:lnTo>
                <a:lnTo>
                  <a:pt x="482" y="1371"/>
                </a:lnTo>
                <a:lnTo>
                  <a:pt x="491" y="1363"/>
                </a:lnTo>
                <a:lnTo>
                  <a:pt x="494" y="1357"/>
                </a:lnTo>
                <a:lnTo>
                  <a:pt x="495" y="1352"/>
                </a:lnTo>
                <a:lnTo>
                  <a:pt x="498" y="1342"/>
                </a:lnTo>
                <a:lnTo>
                  <a:pt x="502" y="1336"/>
                </a:lnTo>
                <a:lnTo>
                  <a:pt x="506" y="1330"/>
                </a:lnTo>
                <a:lnTo>
                  <a:pt x="511" y="1330"/>
                </a:lnTo>
                <a:lnTo>
                  <a:pt x="515" y="1332"/>
                </a:lnTo>
                <a:lnTo>
                  <a:pt x="517" y="1336"/>
                </a:lnTo>
                <a:lnTo>
                  <a:pt x="514" y="1343"/>
                </a:lnTo>
                <a:lnTo>
                  <a:pt x="511" y="1351"/>
                </a:lnTo>
                <a:lnTo>
                  <a:pt x="516" y="1352"/>
                </a:lnTo>
                <a:lnTo>
                  <a:pt x="523" y="1353"/>
                </a:lnTo>
                <a:lnTo>
                  <a:pt x="532" y="1358"/>
                </a:lnTo>
                <a:lnTo>
                  <a:pt x="539" y="1359"/>
                </a:lnTo>
                <a:lnTo>
                  <a:pt x="546" y="1355"/>
                </a:lnTo>
                <a:lnTo>
                  <a:pt x="551" y="1344"/>
                </a:lnTo>
                <a:lnTo>
                  <a:pt x="553" y="1337"/>
                </a:lnTo>
                <a:lnTo>
                  <a:pt x="559" y="1329"/>
                </a:lnTo>
                <a:lnTo>
                  <a:pt x="562" y="1323"/>
                </a:lnTo>
                <a:lnTo>
                  <a:pt x="565" y="1317"/>
                </a:lnTo>
                <a:lnTo>
                  <a:pt x="568" y="1309"/>
                </a:lnTo>
                <a:lnTo>
                  <a:pt x="568" y="1303"/>
                </a:lnTo>
                <a:lnTo>
                  <a:pt x="564" y="1303"/>
                </a:lnTo>
                <a:lnTo>
                  <a:pt x="561" y="1301"/>
                </a:lnTo>
                <a:lnTo>
                  <a:pt x="561" y="1297"/>
                </a:lnTo>
                <a:lnTo>
                  <a:pt x="567" y="1294"/>
                </a:lnTo>
                <a:lnTo>
                  <a:pt x="570" y="1284"/>
                </a:lnTo>
                <a:lnTo>
                  <a:pt x="574" y="1267"/>
                </a:lnTo>
                <a:lnTo>
                  <a:pt x="575" y="1259"/>
                </a:lnTo>
                <a:lnTo>
                  <a:pt x="579" y="1245"/>
                </a:lnTo>
                <a:lnTo>
                  <a:pt x="581" y="1233"/>
                </a:lnTo>
                <a:lnTo>
                  <a:pt x="583" y="1229"/>
                </a:lnTo>
                <a:lnTo>
                  <a:pt x="590" y="1225"/>
                </a:lnTo>
                <a:lnTo>
                  <a:pt x="597" y="1220"/>
                </a:lnTo>
                <a:lnTo>
                  <a:pt x="603" y="1221"/>
                </a:lnTo>
                <a:lnTo>
                  <a:pt x="609" y="1219"/>
                </a:lnTo>
                <a:lnTo>
                  <a:pt x="616" y="1215"/>
                </a:lnTo>
                <a:lnTo>
                  <a:pt x="627" y="1214"/>
                </a:lnTo>
                <a:lnTo>
                  <a:pt x="638" y="1217"/>
                </a:lnTo>
                <a:lnTo>
                  <a:pt x="643" y="1217"/>
                </a:lnTo>
                <a:lnTo>
                  <a:pt x="648" y="1216"/>
                </a:lnTo>
                <a:lnTo>
                  <a:pt x="654" y="1216"/>
                </a:lnTo>
                <a:lnTo>
                  <a:pt x="661" y="1217"/>
                </a:lnTo>
                <a:lnTo>
                  <a:pt x="664" y="1214"/>
                </a:lnTo>
                <a:lnTo>
                  <a:pt x="665" y="1211"/>
                </a:lnTo>
                <a:lnTo>
                  <a:pt x="666" y="1208"/>
                </a:lnTo>
                <a:lnTo>
                  <a:pt x="666" y="1204"/>
                </a:lnTo>
                <a:lnTo>
                  <a:pt x="664" y="1197"/>
                </a:lnTo>
                <a:lnTo>
                  <a:pt x="672" y="1197"/>
                </a:lnTo>
                <a:lnTo>
                  <a:pt x="675" y="1193"/>
                </a:lnTo>
                <a:lnTo>
                  <a:pt x="675" y="1191"/>
                </a:lnTo>
                <a:lnTo>
                  <a:pt x="675" y="1186"/>
                </a:lnTo>
                <a:lnTo>
                  <a:pt x="678" y="1185"/>
                </a:lnTo>
                <a:lnTo>
                  <a:pt x="685" y="1185"/>
                </a:lnTo>
                <a:lnTo>
                  <a:pt x="687" y="1183"/>
                </a:lnTo>
                <a:lnTo>
                  <a:pt x="692" y="1172"/>
                </a:lnTo>
                <a:lnTo>
                  <a:pt x="702" y="1168"/>
                </a:lnTo>
                <a:lnTo>
                  <a:pt x="707" y="1172"/>
                </a:lnTo>
                <a:lnTo>
                  <a:pt x="717" y="1178"/>
                </a:lnTo>
                <a:lnTo>
                  <a:pt x="721" y="1180"/>
                </a:lnTo>
                <a:lnTo>
                  <a:pt x="726" y="1182"/>
                </a:lnTo>
                <a:lnTo>
                  <a:pt x="723" y="1184"/>
                </a:lnTo>
                <a:lnTo>
                  <a:pt x="719" y="1187"/>
                </a:lnTo>
                <a:lnTo>
                  <a:pt x="724" y="1189"/>
                </a:lnTo>
                <a:lnTo>
                  <a:pt x="728" y="1194"/>
                </a:lnTo>
                <a:lnTo>
                  <a:pt x="725" y="1200"/>
                </a:lnTo>
                <a:lnTo>
                  <a:pt x="724" y="1202"/>
                </a:lnTo>
                <a:lnTo>
                  <a:pt x="723" y="1208"/>
                </a:lnTo>
                <a:lnTo>
                  <a:pt x="726" y="1211"/>
                </a:lnTo>
                <a:lnTo>
                  <a:pt x="731" y="1214"/>
                </a:lnTo>
                <a:lnTo>
                  <a:pt x="737" y="1214"/>
                </a:lnTo>
                <a:lnTo>
                  <a:pt x="740" y="1214"/>
                </a:lnTo>
                <a:lnTo>
                  <a:pt x="743" y="1215"/>
                </a:lnTo>
                <a:lnTo>
                  <a:pt x="750" y="1216"/>
                </a:lnTo>
                <a:lnTo>
                  <a:pt x="758" y="1224"/>
                </a:lnTo>
                <a:lnTo>
                  <a:pt x="765" y="1229"/>
                </a:lnTo>
                <a:lnTo>
                  <a:pt x="770" y="1230"/>
                </a:lnTo>
                <a:lnTo>
                  <a:pt x="775" y="1230"/>
                </a:lnTo>
                <a:lnTo>
                  <a:pt x="777" y="1229"/>
                </a:lnTo>
                <a:lnTo>
                  <a:pt x="776" y="1221"/>
                </a:lnTo>
                <a:lnTo>
                  <a:pt x="776" y="1210"/>
                </a:lnTo>
                <a:lnTo>
                  <a:pt x="777" y="1205"/>
                </a:lnTo>
                <a:lnTo>
                  <a:pt x="784" y="1204"/>
                </a:lnTo>
                <a:lnTo>
                  <a:pt x="811" y="1198"/>
                </a:lnTo>
                <a:lnTo>
                  <a:pt x="823" y="1197"/>
                </a:lnTo>
                <a:lnTo>
                  <a:pt x="828" y="1198"/>
                </a:lnTo>
                <a:lnTo>
                  <a:pt x="834" y="1202"/>
                </a:lnTo>
                <a:lnTo>
                  <a:pt x="836" y="1205"/>
                </a:lnTo>
                <a:lnTo>
                  <a:pt x="837" y="1208"/>
                </a:lnTo>
                <a:lnTo>
                  <a:pt x="836" y="1216"/>
                </a:lnTo>
                <a:lnTo>
                  <a:pt x="839" y="1220"/>
                </a:lnTo>
                <a:lnTo>
                  <a:pt x="841" y="1222"/>
                </a:lnTo>
                <a:lnTo>
                  <a:pt x="844" y="1223"/>
                </a:lnTo>
                <a:lnTo>
                  <a:pt x="845" y="1221"/>
                </a:lnTo>
                <a:lnTo>
                  <a:pt x="848" y="1212"/>
                </a:lnTo>
                <a:lnTo>
                  <a:pt x="854" y="1204"/>
                </a:lnTo>
                <a:lnTo>
                  <a:pt x="866" y="1199"/>
                </a:lnTo>
                <a:lnTo>
                  <a:pt x="880" y="1194"/>
                </a:lnTo>
                <a:lnTo>
                  <a:pt x="891" y="1190"/>
                </a:lnTo>
                <a:lnTo>
                  <a:pt x="894" y="1191"/>
                </a:lnTo>
                <a:lnTo>
                  <a:pt x="899" y="1193"/>
                </a:lnTo>
                <a:lnTo>
                  <a:pt x="903" y="1194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76"/>
          <p:cNvSpPr>
            <a:spLocks/>
          </p:cNvSpPr>
          <p:nvPr/>
        </p:nvSpPr>
        <p:spPr bwMode="auto">
          <a:xfrm>
            <a:off x="6455343" y="4796803"/>
            <a:ext cx="2865295" cy="2325324"/>
          </a:xfrm>
          <a:custGeom>
            <a:avLst/>
            <a:gdLst>
              <a:gd name="T0" fmla="*/ 101 w 1247"/>
              <a:gd name="T1" fmla="*/ 517 h 1012"/>
              <a:gd name="T2" fmla="*/ 215 w 1247"/>
              <a:gd name="T3" fmla="*/ 562 h 1012"/>
              <a:gd name="T4" fmla="*/ 190 w 1247"/>
              <a:gd name="T5" fmla="*/ 644 h 1012"/>
              <a:gd name="T6" fmla="*/ 350 w 1247"/>
              <a:gd name="T7" fmla="*/ 695 h 1012"/>
              <a:gd name="T8" fmla="*/ 363 w 1247"/>
              <a:gd name="T9" fmla="*/ 753 h 1012"/>
              <a:gd name="T10" fmla="*/ 372 w 1247"/>
              <a:gd name="T11" fmla="*/ 770 h 1012"/>
              <a:gd name="T12" fmla="*/ 402 w 1247"/>
              <a:gd name="T13" fmla="*/ 793 h 1012"/>
              <a:gd name="T14" fmla="*/ 393 w 1247"/>
              <a:gd name="T15" fmla="*/ 811 h 1012"/>
              <a:gd name="T16" fmla="*/ 356 w 1247"/>
              <a:gd name="T17" fmla="*/ 851 h 1012"/>
              <a:gd name="T18" fmla="*/ 393 w 1247"/>
              <a:gd name="T19" fmla="*/ 858 h 1012"/>
              <a:gd name="T20" fmla="*/ 416 w 1247"/>
              <a:gd name="T21" fmla="*/ 880 h 1012"/>
              <a:gd name="T22" fmla="*/ 431 w 1247"/>
              <a:gd name="T23" fmla="*/ 901 h 1012"/>
              <a:gd name="T24" fmla="*/ 411 w 1247"/>
              <a:gd name="T25" fmla="*/ 934 h 1012"/>
              <a:gd name="T26" fmla="*/ 437 w 1247"/>
              <a:gd name="T27" fmla="*/ 936 h 1012"/>
              <a:gd name="T28" fmla="*/ 463 w 1247"/>
              <a:gd name="T29" fmla="*/ 908 h 1012"/>
              <a:gd name="T30" fmla="*/ 508 w 1247"/>
              <a:gd name="T31" fmla="*/ 910 h 1012"/>
              <a:gd name="T32" fmla="*/ 537 w 1247"/>
              <a:gd name="T33" fmla="*/ 904 h 1012"/>
              <a:gd name="T34" fmla="*/ 554 w 1247"/>
              <a:gd name="T35" fmla="*/ 898 h 1012"/>
              <a:gd name="T36" fmla="*/ 581 w 1247"/>
              <a:gd name="T37" fmla="*/ 884 h 1012"/>
              <a:gd name="T38" fmla="*/ 591 w 1247"/>
              <a:gd name="T39" fmla="*/ 918 h 1012"/>
              <a:gd name="T40" fmla="*/ 622 w 1247"/>
              <a:gd name="T41" fmla="*/ 952 h 1012"/>
              <a:gd name="T42" fmla="*/ 642 w 1247"/>
              <a:gd name="T43" fmla="*/ 974 h 1012"/>
              <a:gd name="T44" fmla="*/ 684 w 1247"/>
              <a:gd name="T45" fmla="*/ 957 h 1012"/>
              <a:gd name="T46" fmla="*/ 710 w 1247"/>
              <a:gd name="T47" fmla="*/ 973 h 1012"/>
              <a:gd name="T48" fmla="*/ 734 w 1247"/>
              <a:gd name="T49" fmla="*/ 982 h 1012"/>
              <a:gd name="T50" fmla="*/ 771 w 1247"/>
              <a:gd name="T51" fmla="*/ 994 h 1012"/>
              <a:gd name="T52" fmla="*/ 789 w 1247"/>
              <a:gd name="T53" fmla="*/ 919 h 1012"/>
              <a:gd name="T54" fmla="*/ 795 w 1247"/>
              <a:gd name="T55" fmla="*/ 899 h 1012"/>
              <a:gd name="T56" fmla="*/ 829 w 1247"/>
              <a:gd name="T57" fmla="*/ 916 h 1012"/>
              <a:gd name="T58" fmla="*/ 826 w 1247"/>
              <a:gd name="T59" fmla="*/ 866 h 1012"/>
              <a:gd name="T60" fmla="*/ 882 w 1247"/>
              <a:gd name="T61" fmla="*/ 806 h 1012"/>
              <a:gd name="T62" fmla="*/ 921 w 1247"/>
              <a:gd name="T63" fmla="*/ 830 h 1012"/>
              <a:gd name="T64" fmla="*/ 972 w 1247"/>
              <a:gd name="T65" fmla="*/ 775 h 1012"/>
              <a:gd name="T66" fmla="*/ 1031 w 1247"/>
              <a:gd name="T67" fmla="*/ 740 h 1012"/>
              <a:gd name="T68" fmla="*/ 1040 w 1247"/>
              <a:gd name="T69" fmla="*/ 624 h 1012"/>
              <a:gd name="T70" fmla="*/ 1105 w 1247"/>
              <a:gd name="T71" fmla="*/ 541 h 1012"/>
              <a:gd name="T72" fmla="*/ 1156 w 1247"/>
              <a:gd name="T73" fmla="*/ 514 h 1012"/>
              <a:gd name="T74" fmla="*/ 1150 w 1247"/>
              <a:gd name="T75" fmla="*/ 477 h 1012"/>
              <a:gd name="T76" fmla="*/ 1235 w 1247"/>
              <a:gd name="T77" fmla="*/ 462 h 1012"/>
              <a:gd name="T78" fmla="*/ 1222 w 1247"/>
              <a:gd name="T79" fmla="*/ 425 h 1012"/>
              <a:gd name="T80" fmla="*/ 1239 w 1247"/>
              <a:gd name="T81" fmla="*/ 365 h 1012"/>
              <a:gd name="T82" fmla="*/ 1247 w 1247"/>
              <a:gd name="T83" fmla="*/ 318 h 1012"/>
              <a:gd name="T84" fmla="*/ 1218 w 1247"/>
              <a:gd name="T85" fmla="*/ 295 h 1012"/>
              <a:gd name="T86" fmla="*/ 1203 w 1247"/>
              <a:gd name="T87" fmla="*/ 303 h 1012"/>
              <a:gd name="T88" fmla="*/ 1173 w 1247"/>
              <a:gd name="T89" fmla="*/ 316 h 1012"/>
              <a:gd name="T90" fmla="*/ 1118 w 1247"/>
              <a:gd name="T91" fmla="*/ 289 h 1012"/>
              <a:gd name="T92" fmla="*/ 1063 w 1247"/>
              <a:gd name="T93" fmla="*/ 264 h 1012"/>
              <a:gd name="T94" fmla="*/ 996 w 1247"/>
              <a:gd name="T95" fmla="*/ 197 h 1012"/>
              <a:gd name="T96" fmla="*/ 859 w 1247"/>
              <a:gd name="T97" fmla="*/ 195 h 1012"/>
              <a:gd name="T98" fmla="*/ 745 w 1247"/>
              <a:gd name="T99" fmla="*/ 168 h 1012"/>
              <a:gd name="T100" fmla="*/ 615 w 1247"/>
              <a:gd name="T101" fmla="*/ 101 h 1012"/>
              <a:gd name="T102" fmla="*/ 503 w 1247"/>
              <a:gd name="T103" fmla="*/ 57 h 1012"/>
              <a:gd name="T104" fmla="*/ 439 w 1247"/>
              <a:gd name="T105" fmla="*/ 11 h 1012"/>
              <a:gd name="T106" fmla="*/ 393 w 1247"/>
              <a:gd name="T107" fmla="*/ 30 h 1012"/>
              <a:gd name="T108" fmla="*/ 310 w 1247"/>
              <a:gd name="T109" fmla="*/ 10 h 1012"/>
              <a:gd name="T110" fmla="*/ 266 w 1247"/>
              <a:gd name="T111" fmla="*/ 85 h 1012"/>
              <a:gd name="T112" fmla="*/ 233 w 1247"/>
              <a:gd name="T113" fmla="*/ 120 h 1012"/>
              <a:gd name="T114" fmla="*/ 202 w 1247"/>
              <a:gd name="T115" fmla="*/ 179 h 1012"/>
              <a:gd name="T116" fmla="*/ 109 w 1247"/>
              <a:gd name="T117" fmla="*/ 222 h 1012"/>
              <a:gd name="T118" fmla="*/ 56 w 1247"/>
              <a:gd name="T119" fmla="*/ 286 h 1012"/>
              <a:gd name="T120" fmla="*/ 15 w 1247"/>
              <a:gd name="T121" fmla="*/ 419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7" h="1012">
                <a:moveTo>
                  <a:pt x="33" y="488"/>
                </a:moveTo>
                <a:lnTo>
                  <a:pt x="36" y="493"/>
                </a:lnTo>
                <a:lnTo>
                  <a:pt x="36" y="499"/>
                </a:lnTo>
                <a:lnTo>
                  <a:pt x="37" y="507"/>
                </a:lnTo>
                <a:lnTo>
                  <a:pt x="40" y="515"/>
                </a:lnTo>
                <a:lnTo>
                  <a:pt x="49" y="522"/>
                </a:lnTo>
                <a:lnTo>
                  <a:pt x="63" y="527"/>
                </a:lnTo>
                <a:lnTo>
                  <a:pt x="69" y="527"/>
                </a:lnTo>
                <a:lnTo>
                  <a:pt x="82" y="521"/>
                </a:lnTo>
                <a:lnTo>
                  <a:pt x="93" y="516"/>
                </a:lnTo>
                <a:lnTo>
                  <a:pt x="101" y="517"/>
                </a:lnTo>
                <a:lnTo>
                  <a:pt x="113" y="521"/>
                </a:lnTo>
                <a:lnTo>
                  <a:pt x="124" y="521"/>
                </a:lnTo>
                <a:lnTo>
                  <a:pt x="137" y="519"/>
                </a:lnTo>
                <a:lnTo>
                  <a:pt x="146" y="520"/>
                </a:lnTo>
                <a:lnTo>
                  <a:pt x="175" y="527"/>
                </a:lnTo>
                <a:lnTo>
                  <a:pt x="200" y="532"/>
                </a:lnTo>
                <a:lnTo>
                  <a:pt x="208" y="533"/>
                </a:lnTo>
                <a:lnTo>
                  <a:pt x="211" y="535"/>
                </a:lnTo>
                <a:lnTo>
                  <a:pt x="212" y="538"/>
                </a:lnTo>
                <a:lnTo>
                  <a:pt x="214" y="556"/>
                </a:lnTo>
                <a:lnTo>
                  <a:pt x="215" y="562"/>
                </a:lnTo>
                <a:lnTo>
                  <a:pt x="219" y="566"/>
                </a:lnTo>
                <a:lnTo>
                  <a:pt x="221" y="571"/>
                </a:lnTo>
                <a:lnTo>
                  <a:pt x="221" y="586"/>
                </a:lnTo>
                <a:lnTo>
                  <a:pt x="217" y="591"/>
                </a:lnTo>
                <a:lnTo>
                  <a:pt x="212" y="597"/>
                </a:lnTo>
                <a:lnTo>
                  <a:pt x="200" y="598"/>
                </a:lnTo>
                <a:lnTo>
                  <a:pt x="197" y="599"/>
                </a:lnTo>
                <a:lnTo>
                  <a:pt x="196" y="603"/>
                </a:lnTo>
                <a:lnTo>
                  <a:pt x="194" y="615"/>
                </a:lnTo>
                <a:lnTo>
                  <a:pt x="193" y="623"/>
                </a:lnTo>
                <a:lnTo>
                  <a:pt x="190" y="644"/>
                </a:lnTo>
                <a:lnTo>
                  <a:pt x="216" y="650"/>
                </a:lnTo>
                <a:lnTo>
                  <a:pt x="246" y="658"/>
                </a:lnTo>
                <a:lnTo>
                  <a:pt x="257" y="662"/>
                </a:lnTo>
                <a:lnTo>
                  <a:pt x="259" y="664"/>
                </a:lnTo>
                <a:lnTo>
                  <a:pt x="259" y="666"/>
                </a:lnTo>
                <a:lnTo>
                  <a:pt x="259" y="677"/>
                </a:lnTo>
                <a:lnTo>
                  <a:pt x="273" y="668"/>
                </a:lnTo>
                <a:lnTo>
                  <a:pt x="336" y="623"/>
                </a:lnTo>
                <a:lnTo>
                  <a:pt x="344" y="660"/>
                </a:lnTo>
                <a:lnTo>
                  <a:pt x="351" y="688"/>
                </a:lnTo>
                <a:lnTo>
                  <a:pt x="350" y="695"/>
                </a:lnTo>
                <a:lnTo>
                  <a:pt x="358" y="724"/>
                </a:lnTo>
                <a:lnTo>
                  <a:pt x="360" y="727"/>
                </a:lnTo>
                <a:lnTo>
                  <a:pt x="361" y="729"/>
                </a:lnTo>
                <a:lnTo>
                  <a:pt x="364" y="731"/>
                </a:lnTo>
                <a:lnTo>
                  <a:pt x="365" y="732"/>
                </a:lnTo>
                <a:lnTo>
                  <a:pt x="364" y="734"/>
                </a:lnTo>
                <a:lnTo>
                  <a:pt x="359" y="738"/>
                </a:lnTo>
                <a:lnTo>
                  <a:pt x="358" y="739"/>
                </a:lnTo>
                <a:lnTo>
                  <a:pt x="357" y="740"/>
                </a:lnTo>
                <a:lnTo>
                  <a:pt x="359" y="746"/>
                </a:lnTo>
                <a:lnTo>
                  <a:pt x="363" y="753"/>
                </a:lnTo>
                <a:lnTo>
                  <a:pt x="363" y="754"/>
                </a:lnTo>
                <a:lnTo>
                  <a:pt x="374" y="759"/>
                </a:lnTo>
                <a:lnTo>
                  <a:pt x="384" y="762"/>
                </a:lnTo>
                <a:lnTo>
                  <a:pt x="387" y="765"/>
                </a:lnTo>
                <a:lnTo>
                  <a:pt x="387" y="767"/>
                </a:lnTo>
                <a:lnTo>
                  <a:pt x="386" y="769"/>
                </a:lnTo>
                <a:lnTo>
                  <a:pt x="385" y="769"/>
                </a:lnTo>
                <a:lnTo>
                  <a:pt x="382" y="770"/>
                </a:lnTo>
                <a:lnTo>
                  <a:pt x="374" y="768"/>
                </a:lnTo>
                <a:lnTo>
                  <a:pt x="373" y="769"/>
                </a:lnTo>
                <a:lnTo>
                  <a:pt x="372" y="770"/>
                </a:lnTo>
                <a:lnTo>
                  <a:pt x="375" y="780"/>
                </a:lnTo>
                <a:lnTo>
                  <a:pt x="380" y="790"/>
                </a:lnTo>
                <a:lnTo>
                  <a:pt x="381" y="791"/>
                </a:lnTo>
                <a:lnTo>
                  <a:pt x="382" y="792"/>
                </a:lnTo>
                <a:lnTo>
                  <a:pt x="383" y="792"/>
                </a:lnTo>
                <a:lnTo>
                  <a:pt x="397" y="788"/>
                </a:lnTo>
                <a:lnTo>
                  <a:pt x="398" y="788"/>
                </a:lnTo>
                <a:lnTo>
                  <a:pt x="400" y="788"/>
                </a:lnTo>
                <a:lnTo>
                  <a:pt x="401" y="789"/>
                </a:lnTo>
                <a:lnTo>
                  <a:pt x="402" y="792"/>
                </a:lnTo>
                <a:lnTo>
                  <a:pt x="402" y="793"/>
                </a:lnTo>
                <a:lnTo>
                  <a:pt x="402" y="795"/>
                </a:lnTo>
                <a:lnTo>
                  <a:pt x="400" y="797"/>
                </a:lnTo>
                <a:lnTo>
                  <a:pt x="398" y="799"/>
                </a:lnTo>
                <a:lnTo>
                  <a:pt x="397" y="801"/>
                </a:lnTo>
                <a:lnTo>
                  <a:pt x="398" y="802"/>
                </a:lnTo>
                <a:lnTo>
                  <a:pt x="399" y="804"/>
                </a:lnTo>
                <a:lnTo>
                  <a:pt x="400" y="806"/>
                </a:lnTo>
                <a:lnTo>
                  <a:pt x="398" y="810"/>
                </a:lnTo>
                <a:lnTo>
                  <a:pt x="395" y="811"/>
                </a:lnTo>
                <a:lnTo>
                  <a:pt x="394" y="812"/>
                </a:lnTo>
                <a:lnTo>
                  <a:pt x="393" y="811"/>
                </a:lnTo>
                <a:lnTo>
                  <a:pt x="391" y="810"/>
                </a:lnTo>
                <a:lnTo>
                  <a:pt x="388" y="807"/>
                </a:lnTo>
                <a:lnTo>
                  <a:pt x="386" y="808"/>
                </a:lnTo>
                <a:lnTo>
                  <a:pt x="385" y="809"/>
                </a:lnTo>
                <a:lnTo>
                  <a:pt x="384" y="812"/>
                </a:lnTo>
                <a:lnTo>
                  <a:pt x="372" y="813"/>
                </a:lnTo>
                <a:lnTo>
                  <a:pt x="368" y="814"/>
                </a:lnTo>
                <a:lnTo>
                  <a:pt x="365" y="817"/>
                </a:lnTo>
                <a:lnTo>
                  <a:pt x="363" y="821"/>
                </a:lnTo>
                <a:lnTo>
                  <a:pt x="363" y="832"/>
                </a:lnTo>
                <a:lnTo>
                  <a:pt x="356" y="851"/>
                </a:lnTo>
                <a:lnTo>
                  <a:pt x="353" y="858"/>
                </a:lnTo>
                <a:lnTo>
                  <a:pt x="353" y="860"/>
                </a:lnTo>
                <a:lnTo>
                  <a:pt x="354" y="861"/>
                </a:lnTo>
                <a:lnTo>
                  <a:pt x="356" y="861"/>
                </a:lnTo>
                <a:lnTo>
                  <a:pt x="362" y="858"/>
                </a:lnTo>
                <a:lnTo>
                  <a:pt x="363" y="858"/>
                </a:lnTo>
                <a:lnTo>
                  <a:pt x="378" y="864"/>
                </a:lnTo>
                <a:lnTo>
                  <a:pt x="386" y="858"/>
                </a:lnTo>
                <a:lnTo>
                  <a:pt x="387" y="857"/>
                </a:lnTo>
                <a:lnTo>
                  <a:pt x="390" y="857"/>
                </a:lnTo>
                <a:lnTo>
                  <a:pt x="393" y="858"/>
                </a:lnTo>
                <a:lnTo>
                  <a:pt x="394" y="858"/>
                </a:lnTo>
                <a:lnTo>
                  <a:pt x="395" y="859"/>
                </a:lnTo>
                <a:lnTo>
                  <a:pt x="396" y="862"/>
                </a:lnTo>
                <a:lnTo>
                  <a:pt x="398" y="871"/>
                </a:lnTo>
                <a:lnTo>
                  <a:pt x="401" y="878"/>
                </a:lnTo>
                <a:lnTo>
                  <a:pt x="401" y="879"/>
                </a:lnTo>
                <a:lnTo>
                  <a:pt x="402" y="879"/>
                </a:lnTo>
                <a:lnTo>
                  <a:pt x="408" y="879"/>
                </a:lnTo>
                <a:lnTo>
                  <a:pt x="413" y="881"/>
                </a:lnTo>
                <a:lnTo>
                  <a:pt x="415" y="880"/>
                </a:lnTo>
                <a:lnTo>
                  <a:pt x="416" y="880"/>
                </a:lnTo>
                <a:lnTo>
                  <a:pt x="418" y="879"/>
                </a:lnTo>
                <a:lnTo>
                  <a:pt x="425" y="877"/>
                </a:lnTo>
                <a:lnTo>
                  <a:pt x="427" y="877"/>
                </a:lnTo>
                <a:lnTo>
                  <a:pt x="428" y="877"/>
                </a:lnTo>
                <a:lnTo>
                  <a:pt x="428" y="879"/>
                </a:lnTo>
                <a:lnTo>
                  <a:pt x="428" y="880"/>
                </a:lnTo>
                <a:lnTo>
                  <a:pt x="428" y="882"/>
                </a:lnTo>
                <a:lnTo>
                  <a:pt x="429" y="890"/>
                </a:lnTo>
                <a:lnTo>
                  <a:pt x="430" y="895"/>
                </a:lnTo>
                <a:lnTo>
                  <a:pt x="431" y="900"/>
                </a:lnTo>
                <a:lnTo>
                  <a:pt x="431" y="901"/>
                </a:lnTo>
                <a:lnTo>
                  <a:pt x="431" y="902"/>
                </a:lnTo>
                <a:lnTo>
                  <a:pt x="421" y="903"/>
                </a:lnTo>
                <a:lnTo>
                  <a:pt x="420" y="903"/>
                </a:lnTo>
                <a:lnTo>
                  <a:pt x="420" y="904"/>
                </a:lnTo>
                <a:lnTo>
                  <a:pt x="421" y="906"/>
                </a:lnTo>
                <a:lnTo>
                  <a:pt x="429" y="907"/>
                </a:lnTo>
                <a:lnTo>
                  <a:pt x="429" y="908"/>
                </a:lnTo>
                <a:lnTo>
                  <a:pt x="429" y="908"/>
                </a:lnTo>
                <a:lnTo>
                  <a:pt x="417" y="925"/>
                </a:lnTo>
                <a:lnTo>
                  <a:pt x="412" y="932"/>
                </a:lnTo>
                <a:lnTo>
                  <a:pt x="411" y="934"/>
                </a:lnTo>
                <a:lnTo>
                  <a:pt x="412" y="935"/>
                </a:lnTo>
                <a:lnTo>
                  <a:pt x="412" y="937"/>
                </a:lnTo>
                <a:lnTo>
                  <a:pt x="413" y="940"/>
                </a:lnTo>
                <a:lnTo>
                  <a:pt x="417" y="943"/>
                </a:lnTo>
                <a:lnTo>
                  <a:pt x="421" y="945"/>
                </a:lnTo>
                <a:lnTo>
                  <a:pt x="423" y="945"/>
                </a:lnTo>
                <a:lnTo>
                  <a:pt x="428" y="945"/>
                </a:lnTo>
                <a:lnTo>
                  <a:pt x="430" y="945"/>
                </a:lnTo>
                <a:lnTo>
                  <a:pt x="431" y="944"/>
                </a:lnTo>
                <a:lnTo>
                  <a:pt x="435" y="941"/>
                </a:lnTo>
                <a:lnTo>
                  <a:pt x="437" y="936"/>
                </a:lnTo>
                <a:lnTo>
                  <a:pt x="437" y="934"/>
                </a:lnTo>
                <a:lnTo>
                  <a:pt x="436" y="931"/>
                </a:lnTo>
                <a:lnTo>
                  <a:pt x="436" y="929"/>
                </a:lnTo>
                <a:lnTo>
                  <a:pt x="437" y="928"/>
                </a:lnTo>
                <a:lnTo>
                  <a:pt x="438" y="928"/>
                </a:lnTo>
                <a:lnTo>
                  <a:pt x="452" y="923"/>
                </a:lnTo>
                <a:lnTo>
                  <a:pt x="454" y="921"/>
                </a:lnTo>
                <a:lnTo>
                  <a:pt x="457" y="917"/>
                </a:lnTo>
                <a:lnTo>
                  <a:pt x="461" y="909"/>
                </a:lnTo>
                <a:lnTo>
                  <a:pt x="462" y="908"/>
                </a:lnTo>
                <a:lnTo>
                  <a:pt x="463" y="908"/>
                </a:lnTo>
                <a:lnTo>
                  <a:pt x="466" y="909"/>
                </a:lnTo>
                <a:lnTo>
                  <a:pt x="470" y="915"/>
                </a:lnTo>
                <a:lnTo>
                  <a:pt x="472" y="916"/>
                </a:lnTo>
                <a:lnTo>
                  <a:pt x="475" y="917"/>
                </a:lnTo>
                <a:lnTo>
                  <a:pt x="485" y="917"/>
                </a:lnTo>
                <a:lnTo>
                  <a:pt x="495" y="918"/>
                </a:lnTo>
                <a:lnTo>
                  <a:pt x="502" y="919"/>
                </a:lnTo>
                <a:lnTo>
                  <a:pt x="504" y="920"/>
                </a:lnTo>
                <a:lnTo>
                  <a:pt x="505" y="919"/>
                </a:lnTo>
                <a:lnTo>
                  <a:pt x="505" y="917"/>
                </a:lnTo>
                <a:lnTo>
                  <a:pt x="508" y="910"/>
                </a:lnTo>
                <a:lnTo>
                  <a:pt x="509" y="910"/>
                </a:lnTo>
                <a:lnTo>
                  <a:pt x="510" y="910"/>
                </a:lnTo>
                <a:lnTo>
                  <a:pt x="523" y="921"/>
                </a:lnTo>
                <a:lnTo>
                  <a:pt x="524" y="922"/>
                </a:lnTo>
                <a:lnTo>
                  <a:pt x="529" y="934"/>
                </a:lnTo>
                <a:lnTo>
                  <a:pt x="530" y="934"/>
                </a:lnTo>
                <a:lnTo>
                  <a:pt x="531" y="934"/>
                </a:lnTo>
                <a:lnTo>
                  <a:pt x="531" y="933"/>
                </a:lnTo>
                <a:lnTo>
                  <a:pt x="534" y="912"/>
                </a:lnTo>
                <a:lnTo>
                  <a:pt x="536" y="906"/>
                </a:lnTo>
                <a:lnTo>
                  <a:pt x="537" y="904"/>
                </a:lnTo>
                <a:lnTo>
                  <a:pt x="540" y="903"/>
                </a:lnTo>
                <a:lnTo>
                  <a:pt x="541" y="902"/>
                </a:lnTo>
                <a:lnTo>
                  <a:pt x="541" y="902"/>
                </a:lnTo>
                <a:lnTo>
                  <a:pt x="539" y="898"/>
                </a:lnTo>
                <a:lnTo>
                  <a:pt x="539" y="895"/>
                </a:lnTo>
                <a:lnTo>
                  <a:pt x="539" y="893"/>
                </a:lnTo>
                <a:lnTo>
                  <a:pt x="540" y="892"/>
                </a:lnTo>
                <a:lnTo>
                  <a:pt x="541" y="891"/>
                </a:lnTo>
                <a:lnTo>
                  <a:pt x="543" y="891"/>
                </a:lnTo>
                <a:lnTo>
                  <a:pt x="547" y="893"/>
                </a:lnTo>
                <a:lnTo>
                  <a:pt x="554" y="898"/>
                </a:lnTo>
                <a:lnTo>
                  <a:pt x="560" y="904"/>
                </a:lnTo>
                <a:lnTo>
                  <a:pt x="563" y="906"/>
                </a:lnTo>
                <a:lnTo>
                  <a:pt x="564" y="907"/>
                </a:lnTo>
                <a:lnTo>
                  <a:pt x="565" y="906"/>
                </a:lnTo>
                <a:lnTo>
                  <a:pt x="567" y="895"/>
                </a:lnTo>
                <a:lnTo>
                  <a:pt x="570" y="889"/>
                </a:lnTo>
                <a:lnTo>
                  <a:pt x="572" y="886"/>
                </a:lnTo>
                <a:lnTo>
                  <a:pt x="574" y="885"/>
                </a:lnTo>
                <a:lnTo>
                  <a:pt x="576" y="884"/>
                </a:lnTo>
                <a:lnTo>
                  <a:pt x="579" y="884"/>
                </a:lnTo>
                <a:lnTo>
                  <a:pt x="581" y="884"/>
                </a:lnTo>
                <a:lnTo>
                  <a:pt x="583" y="885"/>
                </a:lnTo>
                <a:lnTo>
                  <a:pt x="584" y="887"/>
                </a:lnTo>
                <a:lnTo>
                  <a:pt x="586" y="889"/>
                </a:lnTo>
                <a:lnTo>
                  <a:pt x="587" y="890"/>
                </a:lnTo>
                <a:lnTo>
                  <a:pt x="587" y="892"/>
                </a:lnTo>
                <a:lnTo>
                  <a:pt x="587" y="900"/>
                </a:lnTo>
                <a:lnTo>
                  <a:pt x="587" y="907"/>
                </a:lnTo>
                <a:lnTo>
                  <a:pt x="587" y="912"/>
                </a:lnTo>
                <a:lnTo>
                  <a:pt x="587" y="914"/>
                </a:lnTo>
                <a:lnTo>
                  <a:pt x="588" y="916"/>
                </a:lnTo>
                <a:lnTo>
                  <a:pt x="591" y="918"/>
                </a:lnTo>
                <a:lnTo>
                  <a:pt x="596" y="922"/>
                </a:lnTo>
                <a:lnTo>
                  <a:pt x="597" y="923"/>
                </a:lnTo>
                <a:lnTo>
                  <a:pt x="599" y="926"/>
                </a:lnTo>
                <a:lnTo>
                  <a:pt x="600" y="928"/>
                </a:lnTo>
                <a:lnTo>
                  <a:pt x="602" y="939"/>
                </a:lnTo>
                <a:lnTo>
                  <a:pt x="603" y="941"/>
                </a:lnTo>
                <a:lnTo>
                  <a:pt x="603" y="942"/>
                </a:lnTo>
                <a:lnTo>
                  <a:pt x="604" y="943"/>
                </a:lnTo>
                <a:lnTo>
                  <a:pt x="612" y="947"/>
                </a:lnTo>
                <a:lnTo>
                  <a:pt x="621" y="951"/>
                </a:lnTo>
                <a:lnTo>
                  <a:pt x="622" y="952"/>
                </a:lnTo>
                <a:lnTo>
                  <a:pt x="627" y="952"/>
                </a:lnTo>
                <a:lnTo>
                  <a:pt x="628" y="953"/>
                </a:lnTo>
                <a:lnTo>
                  <a:pt x="629" y="953"/>
                </a:lnTo>
                <a:lnTo>
                  <a:pt x="631" y="960"/>
                </a:lnTo>
                <a:lnTo>
                  <a:pt x="634" y="966"/>
                </a:lnTo>
                <a:lnTo>
                  <a:pt x="635" y="974"/>
                </a:lnTo>
                <a:lnTo>
                  <a:pt x="637" y="976"/>
                </a:lnTo>
                <a:lnTo>
                  <a:pt x="638" y="977"/>
                </a:lnTo>
                <a:lnTo>
                  <a:pt x="640" y="977"/>
                </a:lnTo>
                <a:lnTo>
                  <a:pt x="641" y="976"/>
                </a:lnTo>
                <a:lnTo>
                  <a:pt x="642" y="974"/>
                </a:lnTo>
                <a:lnTo>
                  <a:pt x="644" y="972"/>
                </a:lnTo>
                <a:lnTo>
                  <a:pt x="648" y="969"/>
                </a:lnTo>
                <a:lnTo>
                  <a:pt x="651" y="968"/>
                </a:lnTo>
                <a:lnTo>
                  <a:pt x="656" y="966"/>
                </a:lnTo>
                <a:lnTo>
                  <a:pt x="657" y="966"/>
                </a:lnTo>
                <a:lnTo>
                  <a:pt x="657" y="964"/>
                </a:lnTo>
                <a:lnTo>
                  <a:pt x="660" y="960"/>
                </a:lnTo>
                <a:lnTo>
                  <a:pt x="662" y="954"/>
                </a:lnTo>
                <a:lnTo>
                  <a:pt x="664" y="953"/>
                </a:lnTo>
                <a:lnTo>
                  <a:pt x="666" y="952"/>
                </a:lnTo>
                <a:lnTo>
                  <a:pt x="684" y="957"/>
                </a:lnTo>
                <a:lnTo>
                  <a:pt x="685" y="959"/>
                </a:lnTo>
                <a:lnTo>
                  <a:pt x="687" y="961"/>
                </a:lnTo>
                <a:lnTo>
                  <a:pt x="686" y="966"/>
                </a:lnTo>
                <a:lnTo>
                  <a:pt x="686" y="971"/>
                </a:lnTo>
                <a:lnTo>
                  <a:pt x="687" y="972"/>
                </a:lnTo>
                <a:lnTo>
                  <a:pt x="695" y="973"/>
                </a:lnTo>
                <a:lnTo>
                  <a:pt x="697" y="972"/>
                </a:lnTo>
                <a:lnTo>
                  <a:pt x="700" y="965"/>
                </a:lnTo>
                <a:lnTo>
                  <a:pt x="704" y="966"/>
                </a:lnTo>
                <a:lnTo>
                  <a:pt x="707" y="967"/>
                </a:lnTo>
                <a:lnTo>
                  <a:pt x="710" y="973"/>
                </a:lnTo>
                <a:lnTo>
                  <a:pt x="712" y="985"/>
                </a:lnTo>
                <a:lnTo>
                  <a:pt x="713" y="990"/>
                </a:lnTo>
                <a:lnTo>
                  <a:pt x="715" y="995"/>
                </a:lnTo>
                <a:lnTo>
                  <a:pt x="716" y="996"/>
                </a:lnTo>
                <a:lnTo>
                  <a:pt x="717" y="998"/>
                </a:lnTo>
                <a:lnTo>
                  <a:pt x="719" y="998"/>
                </a:lnTo>
                <a:lnTo>
                  <a:pt x="722" y="996"/>
                </a:lnTo>
                <a:lnTo>
                  <a:pt x="728" y="986"/>
                </a:lnTo>
                <a:lnTo>
                  <a:pt x="729" y="983"/>
                </a:lnTo>
                <a:lnTo>
                  <a:pt x="731" y="982"/>
                </a:lnTo>
                <a:lnTo>
                  <a:pt x="734" y="982"/>
                </a:lnTo>
                <a:lnTo>
                  <a:pt x="736" y="983"/>
                </a:lnTo>
                <a:lnTo>
                  <a:pt x="738" y="986"/>
                </a:lnTo>
                <a:lnTo>
                  <a:pt x="738" y="992"/>
                </a:lnTo>
                <a:lnTo>
                  <a:pt x="736" y="1002"/>
                </a:lnTo>
                <a:lnTo>
                  <a:pt x="737" y="1006"/>
                </a:lnTo>
                <a:lnTo>
                  <a:pt x="737" y="1010"/>
                </a:lnTo>
                <a:lnTo>
                  <a:pt x="738" y="1012"/>
                </a:lnTo>
                <a:lnTo>
                  <a:pt x="739" y="1012"/>
                </a:lnTo>
                <a:lnTo>
                  <a:pt x="744" y="1010"/>
                </a:lnTo>
                <a:lnTo>
                  <a:pt x="753" y="1000"/>
                </a:lnTo>
                <a:lnTo>
                  <a:pt x="771" y="994"/>
                </a:lnTo>
                <a:lnTo>
                  <a:pt x="787" y="985"/>
                </a:lnTo>
                <a:lnTo>
                  <a:pt x="790" y="972"/>
                </a:lnTo>
                <a:lnTo>
                  <a:pt x="782" y="965"/>
                </a:lnTo>
                <a:lnTo>
                  <a:pt x="781" y="963"/>
                </a:lnTo>
                <a:lnTo>
                  <a:pt x="784" y="931"/>
                </a:lnTo>
                <a:lnTo>
                  <a:pt x="787" y="929"/>
                </a:lnTo>
                <a:lnTo>
                  <a:pt x="790" y="925"/>
                </a:lnTo>
                <a:lnTo>
                  <a:pt x="791" y="924"/>
                </a:lnTo>
                <a:lnTo>
                  <a:pt x="791" y="922"/>
                </a:lnTo>
                <a:lnTo>
                  <a:pt x="790" y="921"/>
                </a:lnTo>
                <a:lnTo>
                  <a:pt x="789" y="919"/>
                </a:lnTo>
                <a:lnTo>
                  <a:pt x="777" y="913"/>
                </a:lnTo>
                <a:lnTo>
                  <a:pt x="776" y="911"/>
                </a:lnTo>
                <a:lnTo>
                  <a:pt x="776" y="909"/>
                </a:lnTo>
                <a:lnTo>
                  <a:pt x="777" y="902"/>
                </a:lnTo>
                <a:lnTo>
                  <a:pt x="782" y="895"/>
                </a:lnTo>
                <a:lnTo>
                  <a:pt x="784" y="894"/>
                </a:lnTo>
                <a:lnTo>
                  <a:pt x="785" y="895"/>
                </a:lnTo>
                <a:lnTo>
                  <a:pt x="791" y="900"/>
                </a:lnTo>
                <a:lnTo>
                  <a:pt x="792" y="900"/>
                </a:lnTo>
                <a:lnTo>
                  <a:pt x="793" y="900"/>
                </a:lnTo>
                <a:lnTo>
                  <a:pt x="795" y="899"/>
                </a:lnTo>
                <a:lnTo>
                  <a:pt x="803" y="895"/>
                </a:lnTo>
                <a:lnTo>
                  <a:pt x="805" y="895"/>
                </a:lnTo>
                <a:lnTo>
                  <a:pt x="814" y="895"/>
                </a:lnTo>
                <a:lnTo>
                  <a:pt x="815" y="896"/>
                </a:lnTo>
                <a:lnTo>
                  <a:pt x="815" y="898"/>
                </a:lnTo>
                <a:lnTo>
                  <a:pt x="817" y="908"/>
                </a:lnTo>
                <a:lnTo>
                  <a:pt x="821" y="915"/>
                </a:lnTo>
                <a:lnTo>
                  <a:pt x="823" y="915"/>
                </a:lnTo>
                <a:lnTo>
                  <a:pt x="824" y="916"/>
                </a:lnTo>
                <a:lnTo>
                  <a:pt x="827" y="916"/>
                </a:lnTo>
                <a:lnTo>
                  <a:pt x="829" y="916"/>
                </a:lnTo>
                <a:lnTo>
                  <a:pt x="831" y="915"/>
                </a:lnTo>
                <a:lnTo>
                  <a:pt x="835" y="912"/>
                </a:lnTo>
                <a:lnTo>
                  <a:pt x="836" y="909"/>
                </a:lnTo>
                <a:lnTo>
                  <a:pt x="838" y="900"/>
                </a:lnTo>
                <a:lnTo>
                  <a:pt x="838" y="894"/>
                </a:lnTo>
                <a:lnTo>
                  <a:pt x="837" y="891"/>
                </a:lnTo>
                <a:lnTo>
                  <a:pt x="834" y="890"/>
                </a:lnTo>
                <a:lnTo>
                  <a:pt x="826" y="884"/>
                </a:lnTo>
                <a:lnTo>
                  <a:pt x="824" y="881"/>
                </a:lnTo>
                <a:lnTo>
                  <a:pt x="824" y="879"/>
                </a:lnTo>
                <a:lnTo>
                  <a:pt x="826" y="866"/>
                </a:lnTo>
                <a:lnTo>
                  <a:pt x="829" y="847"/>
                </a:lnTo>
                <a:lnTo>
                  <a:pt x="841" y="812"/>
                </a:lnTo>
                <a:lnTo>
                  <a:pt x="842" y="811"/>
                </a:lnTo>
                <a:lnTo>
                  <a:pt x="844" y="810"/>
                </a:lnTo>
                <a:lnTo>
                  <a:pt x="850" y="809"/>
                </a:lnTo>
                <a:lnTo>
                  <a:pt x="860" y="809"/>
                </a:lnTo>
                <a:lnTo>
                  <a:pt x="867" y="809"/>
                </a:lnTo>
                <a:lnTo>
                  <a:pt x="874" y="810"/>
                </a:lnTo>
                <a:lnTo>
                  <a:pt x="878" y="811"/>
                </a:lnTo>
                <a:lnTo>
                  <a:pt x="879" y="811"/>
                </a:lnTo>
                <a:lnTo>
                  <a:pt x="882" y="806"/>
                </a:lnTo>
                <a:lnTo>
                  <a:pt x="883" y="804"/>
                </a:lnTo>
                <a:lnTo>
                  <a:pt x="886" y="803"/>
                </a:lnTo>
                <a:lnTo>
                  <a:pt x="893" y="803"/>
                </a:lnTo>
                <a:lnTo>
                  <a:pt x="894" y="804"/>
                </a:lnTo>
                <a:lnTo>
                  <a:pt x="896" y="806"/>
                </a:lnTo>
                <a:lnTo>
                  <a:pt x="900" y="816"/>
                </a:lnTo>
                <a:lnTo>
                  <a:pt x="907" y="825"/>
                </a:lnTo>
                <a:lnTo>
                  <a:pt x="910" y="828"/>
                </a:lnTo>
                <a:lnTo>
                  <a:pt x="913" y="830"/>
                </a:lnTo>
                <a:lnTo>
                  <a:pt x="917" y="830"/>
                </a:lnTo>
                <a:lnTo>
                  <a:pt x="921" y="830"/>
                </a:lnTo>
                <a:lnTo>
                  <a:pt x="925" y="828"/>
                </a:lnTo>
                <a:lnTo>
                  <a:pt x="928" y="824"/>
                </a:lnTo>
                <a:lnTo>
                  <a:pt x="937" y="819"/>
                </a:lnTo>
                <a:lnTo>
                  <a:pt x="954" y="811"/>
                </a:lnTo>
                <a:lnTo>
                  <a:pt x="956" y="810"/>
                </a:lnTo>
                <a:lnTo>
                  <a:pt x="958" y="807"/>
                </a:lnTo>
                <a:lnTo>
                  <a:pt x="968" y="792"/>
                </a:lnTo>
                <a:lnTo>
                  <a:pt x="969" y="788"/>
                </a:lnTo>
                <a:lnTo>
                  <a:pt x="971" y="778"/>
                </a:lnTo>
                <a:lnTo>
                  <a:pt x="971" y="776"/>
                </a:lnTo>
                <a:lnTo>
                  <a:pt x="972" y="775"/>
                </a:lnTo>
                <a:lnTo>
                  <a:pt x="973" y="775"/>
                </a:lnTo>
                <a:lnTo>
                  <a:pt x="987" y="781"/>
                </a:lnTo>
                <a:lnTo>
                  <a:pt x="1000" y="785"/>
                </a:lnTo>
                <a:lnTo>
                  <a:pt x="1014" y="785"/>
                </a:lnTo>
                <a:lnTo>
                  <a:pt x="1017" y="785"/>
                </a:lnTo>
                <a:lnTo>
                  <a:pt x="1026" y="783"/>
                </a:lnTo>
                <a:lnTo>
                  <a:pt x="1030" y="780"/>
                </a:lnTo>
                <a:lnTo>
                  <a:pt x="1033" y="776"/>
                </a:lnTo>
                <a:lnTo>
                  <a:pt x="1032" y="772"/>
                </a:lnTo>
                <a:lnTo>
                  <a:pt x="1030" y="745"/>
                </a:lnTo>
                <a:lnTo>
                  <a:pt x="1031" y="740"/>
                </a:lnTo>
                <a:lnTo>
                  <a:pt x="1032" y="737"/>
                </a:lnTo>
                <a:lnTo>
                  <a:pt x="1056" y="689"/>
                </a:lnTo>
                <a:lnTo>
                  <a:pt x="1059" y="685"/>
                </a:lnTo>
                <a:lnTo>
                  <a:pt x="1060" y="676"/>
                </a:lnTo>
                <a:lnTo>
                  <a:pt x="1049" y="659"/>
                </a:lnTo>
                <a:lnTo>
                  <a:pt x="1043" y="654"/>
                </a:lnTo>
                <a:lnTo>
                  <a:pt x="1042" y="652"/>
                </a:lnTo>
                <a:lnTo>
                  <a:pt x="1040" y="647"/>
                </a:lnTo>
                <a:lnTo>
                  <a:pt x="1040" y="639"/>
                </a:lnTo>
                <a:lnTo>
                  <a:pt x="1040" y="628"/>
                </a:lnTo>
                <a:lnTo>
                  <a:pt x="1040" y="624"/>
                </a:lnTo>
                <a:lnTo>
                  <a:pt x="1041" y="621"/>
                </a:lnTo>
                <a:lnTo>
                  <a:pt x="1042" y="617"/>
                </a:lnTo>
                <a:lnTo>
                  <a:pt x="1076" y="588"/>
                </a:lnTo>
                <a:lnTo>
                  <a:pt x="1081" y="583"/>
                </a:lnTo>
                <a:lnTo>
                  <a:pt x="1082" y="582"/>
                </a:lnTo>
                <a:lnTo>
                  <a:pt x="1081" y="568"/>
                </a:lnTo>
                <a:lnTo>
                  <a:pt x="1082" y="562"/>
                </a:lnTo>
                <a:lnTo>
                  <a:pt x="1091" y="552"/>
                </a:lnTo>
                <a:lnTo>
                  <a:pt x="1097" y="544"/>
                </a:lnTo>
                <a:lnTo>
                  <a:pt x="1102" y="541"/>
                </a:lnTo>
                <a:lnTo>
                  <a:pt x="1105" y="541"/>
                </a:lnTo>
                <a:lnTo>
                  <a:pt x="1109" y="541"/>
                </a:lnTo>
                <a:lnTo>
                  <a:pt x="1114" y="544"/>
                </a:lnTo>
                <a:lnTo>
                  <a:pt x="1119" y="545"/>
                </a:lnTo>
                <a:lnTo>
                  <a:pt x="1124" y="547"/>
                </a:lnTo>
                <a:lnTo>
                  <a:pt x="1127" y="547"/>
                </a:lnTo>
                <a:lnTo>
                  <a:pt x="1128" y="547"/>
                </a:lnTo>
                <a:lnTo>
                  <a:pt x="1137" y="541"/>
                </a:lnTo>
                <a:lnTo>
                  <a:pt x="1152" y="527"/>
                </a:lnTo>
                <a:lnTo>
                  <a:pt x="1154" y="525"/>
                </a:lnTo>
                <a:lnTo>
                  <a:pt x="1155" y="521"/>
                </a:lnTo>
                <a:lnTo>
                  <a:pt x="1156" y="514"/>
                </a:lnTo>
                <a:lnTo>
                  <a:pt x="1155" y="506"/>
                </a:lnTo>
                <a:lnTo>
                  <a:pt x="1153" y="502"/>
                </a:lnTo>
                <a:lnTo>
                  <a:pt x="1153" y="498"/>
                </a:lnTo>
                <a:lnTo>
                  <a:pt x="1152" y="493"/>
                </a:lnTo>
                <a:lnTo>
                  <a:pt x="1151" y="490"/>
                </a:lnTo>
                <a:lnTo>
                  <a:pt x="1148" y="486"/>
                </a:lnTo>
                <a:lnTo>
                  <a:pt x="1146" y="482"/>
                </a:lnTo>
                <a:lnTo>
                  <a:pt x="1146" y="480"/>
                </a:lnTo>
                <a:lnTo>
                  <a:pt x="1146" y="478"/>
                </a:lnTo>
                <a:lnTo>
                  <a:pt x="1147" y="477"/>
                </a:lnTo>
                <a:lnTo>
                  <a:pt x="1150" y="477"/>
                </a:lnTo>
                <a:lnTo>
                  <a:pt x="1153" y="480"/>
                </a:lnTo>
                <a:lnTo>
                  <a:pt x="1155" y="480"/>
                </a:lnTo>
                <a:lnTo>
                  <a:pt x="1160" y="480"/>
                </a:lnTo>
                <a:lnTo>
                  <a:pt x="1177" y="475"/>
                </a:lnTo>
                <a:lnTo>
                  <a:pt x="1188" y="473"/>
                </a:lnTo>
                <a:lnTo>
                  <a:pt x="1201" y="468"/>
                </a:lnTo>
                <a:lnTo>
                  <a:pt x="1219" y="461"/>
                </a:lnTo>
                <a:lnTo>
                  <a:pt x="1222" y="460"/>
                </a:lnTo>
                <a:lnTo>
                  <a:pt x="1224" y="461"/>
                </a:lnTo>
                <a:lnTo>
                  <a:pt x="1230" y="463"/>
                </a:lnTo>
                <a:lnTo>
                  <a:pt x="1235" y="462"/>
                </a:lnTo>
                <a:lnTo>
                  <a:pt x="1237" y="461"/>
                </a:lnTo>
                <a:lnTo>
                  <a:pt x="1237" y="458"/>
                </a:lnTo>
                <a:lnTo>
                  <a:pt x="1237" y="449"/>
                </a:lnTo>
                <a:lnTo>
                  <a:pt x="1236" y="446"/>
                </a:lnTo>
                <a:lnTo>
                  <a:pt x="1235" y="444"/>
                </a:lnTo>
                <a:lnTo>
                  <a:pt x="1226" y="435"/>
                </a:lnTo>
                <a:lnTo>
                  <a:pt x="1224" y="433"/>
                </a:lnTo>
                <a:lnTo>
                  <a:pt x="1224" y="432"/>
                </a:lnTo>
                <a:lnTo>
                  <a:pt x="1224" y="428"/>
                </a:lnTo>
                <a:lnTo>
                  <a:pt x="1223" y="426"/>
                </a:lnTo>
                <a:lnTo>
                  <a:pt x="1222" y="425"/>
                </a:lnTo>
                <a:lnTo>
                  <a:pt x="1218" y="422"/>
                </a:lnTo>
                <a:lnTo>
                  <a:pt x="1218" y="421"/>
                </a:lnTo>
                <a:lnTo>
                  <a:pt x="1217" y="418"/>
                </a:lnTo>
                <a:lnTo>
                  <a:pt x="1217" y="401"/>
                </a:lnTo>
                <a:lnTo>
                  <a:pt x="1219" y="395"/>
                </a:lnTo>
                <a:lnTo>
                  <a:pt x="1232" y="385"/>
                </a:lnTo>
                <a:lnTo>
                  <a:pt x="1236" y="382"/>
                </a:lnTo>
                <a:lnTo>
                  <a:pt x="1239" y="376"/>
                </a:lnTo>
                <a:lnTo>
                  <a:pt x="1239" y="374"/>
                </a:lnTo>
                <a:lnTo>
                  <a:pt x="1240" y="372"/>
                </a:lnTo>
                <a:lnTo>
                  <a:pt x="1239" y="365"/>
                </a:lnTo>
                <a:lnTo>
                  <a:pt x="1237" y="355"/>
                </a:lnTo>
                <a:lnTo>
                  <a:pt x="1235" y="350"/>
                </a:lnTo>
                <a:lnTo>
                  <a:pt x="1233" y="346"/>
                </a:lnTo>
                <a:lnTo>
                  <a:pt x="1233" y="344"/>
                </a:lnTo>
                <a:lnTo>
                  <a:pt x="1234" y="342"/>
                </a:lnTo>
                <a:lnTo>
                  <a:pt x="1235" y="340"/>
                </a:lnTo>
                <a:lnTo>
                  <a:pt x="1237" y="336"/>
                </a:lnTo>
                <a:lnTo>
                  <a:pt x="1243" y="327"/>
                </a:lnTo>
                <a:lnTo>
                  <a:pt x="1246" y="322"/>
                </a:lnTo>
                <a:lnTo>
                  <a:pt x="1247" y="320"/>
                </a:lnTo>
                <a:lnTo>
                  <a:pt x="1247" y="318"/>
                </a:lnTo>
                <a:lnTo>
                  <a:pt x="1246" y="315"/>
                </a:lnTo>
                <a:lnTo>
                  <a:pt x="1245" y="313"/>
                </a:lnTo>
                <a:lnTo>
                  <a:pt x="1244" y="310"/>
                </a:lnTo>
                <a:lnTo>
                  <a:pt x="1243" y="307"/>
                </a:lnTo>
                <a:lnTo>
                  <a:pt x="1242" y="307"/>
                </a:lnTo>
                <a:lnTo>
                  <a:pt x="1241" y="306"/>
                </a:lnTo>
                <a:lnTo>
                  <a:pt x="1236" y="306"/>
                </a:lnTo>
                <a:lnTo>
                  <a:pt x="1232" y="305"/>
                </a:lnTo>
                <a:lnTo>
                  <a:pt x="1224" y="302"/>
                </a:lnTo>
                <a:lnTo>
                  <a:pt x="1220" y="298"/>
                </a:lnTo>
                <a:lnTo>
                  <a:pt x="1218" y="295"/>
                </a:lnTo>
                <a:lnTo>
                  <a:pt x="1213" y="284"/>
                </a:lnTo>
                <a:lnTo>
                  <a:pt x="1212" y="282"/>
                </a:lnTo>
                <a:lnTo>
                  <a:pt x="1208" y="283"/>
                </a:lnTo>
                <a:lnTo>
                  <a:pt x="1206" y="284"/>
                </a:lnTo>
                <a:lnTo>
                  <a:pt x="1202" y="287"/>
                </a:lnTo>
                <a:lnTo>
                  <a:pt x="1201" y="287"/>
                </a:lnTo>
                <a:lnTo>
                  <a:pt x="1200" y="289"/>
                </a:lnTo>
                <a:lnTo>
                  <a:pt x="1200" y="291"/>
                </a:lnTo>
                <a:lnTo>
                  <a:pt x="1200" y="294"/>
                </a:lnTo>
                <a:lnTo>
                  <a:pt x="1202" y="300"/>
                </a:lnTo>
                <a:lnTo>
                  <a:pt x="1203" y="303"/>
                </a:lnTo>
                <a:lnTo>
                  <a:pt x="1203" y="305"/>
                </a:lnTo>
                <a:lnTo>
                  <a:pt x="1201" y="311"/>
                </a:lnTo>
                <a:lnTo>
                  <a:pt x="1200" y="312"/>
                </a:lnTo>
                <a:lnTo>
                  <a:pt x="1199" y="312"/>
                </a:lnTo>
                <a:lnTo>
                  <a:pt x="1198" y="312"/>
                </a:lnTo>
                <a:lnTo>
                  <a:pt x="1197" y="312"/>
                </a:lnTo>
                <a:lnTo>
                  <a:pt x="1193" y="312"/>
                </a:lnTo>
                <a:lnTo>
                  <a:pt x="1190" y="312"/>
                </a:lnTo>
                <a:lnTo>
                  <a:pt x="1186" y="312"/>
                </a:lnTo>
                <a:lnTo>
                  <a:pt x="1178" y="314"/>
                </a:lnTo>
                <a:lnTo>
                  <a:pt x="1173" y="316"/>
                </a:lnTo>
                <a:lnTo>
                  <a:pt x="1172" y="318"/>
                </a:lnTo>
                <a:lnTo>
                  <a:pt x="1170" y="318"/>
                </a:lnTo>
                <a:lnTo>
                  <a:pt x="1166" y="317"/>
                </a:lnTo>
                <a:lnTo>
                  <a:pt x="1159" y="314"/>
                </a:lnTo>
                <a:lnTo>
                  <a:pt x="1142" y="299"/>
                </a:lnTo>
                <a:lnTo>
                  <a:pt x="1139" y="295"/>
                </a:lnTo>
                <a:lnTo>
                  <a:pt x="1139" y="293"/>
                </a:lnTo>
                <a:lnTo>
                  <a:pt x="1133" y="290"/>
                </a:lnTo>
                <a:lnTo>
                  <a:pt x="1130" y="289"/>
                </a:lnTo>
                <a:lnTo>
                  <a:pt x="1127" y="288"/>
                </a:lnTo>
                <a:lnTo>
                  <a:pt x="1118" y="289"/>
                </a:lnTo>
                <a:lnTo>
                  <a:pt x="1115" y="290"/>
                </a:lnTo>
                <a:lnTo>
                  <a:pt x="1112" y="291"/>
                </a:lnTo>
                <a:lnTo>
                  <a:pt x="1087" y="286"/>
                </a:lnTo>
                <a:lnTo>
                  <a:pt x="1086" y="284"/>
                </a:lnTo>
                <a:lnTo>
                  <a:pt x="1086" y="283"/>
                </a:lnTo>
                <a:lnTo>
                  <a:pt x="1087" y="276"/>
                </a:lnTo>
                <a:lnTo>
                  <a:pt x="1087" y="273"/>
                </a:lnTo>
                <a:lnTo>
                  <a:pt x="1086" y="271"/>
                </a:lnTo>
                <a:lnTo>
                  <a:pt x="1085" y="270"/>
                </a:lnTo>
                <a:lnTo>
                  <a:pt x="1072" y="267"/>
                </a:lnTo>
                <a:lnTo>
                  <a:pt x="1063" y="264"/>
                </a:lnTo>
                <a:lnTo>
                  <a:pt x="1061" y="263"/>
                </a:lnTo>
                <a:lnTo>
                  <a:pt x="1054" y="263"/>
                </a:lnTo>
                <a:lnTo>
                  <a:pt x="1051" y="262"/>
                </a:lnTo>
                <a:lnTo>
                  <a:pt x="1045" y="253"/>
                </a:lnTo>
                <a:lnTo>
                  <a:pt x="1036" y="235"/>
                </a:lnTo>
                <a:lnTo>
                  <a:pt x="1026" y="219"/>
                </a:lnTo>
                <a:lnTo>
                  <a:pt x="1027" y="194"/>
                </a:lnTo>
                <a:lnTo>
                  <a:pt x="1024" y="188"/>
                </a:lnTo>
                <a:lnTo>
                  <a:pt x="1019" y="189"/>
                </a:lnTo>
                <a:lnTo>
                  <a:pt x="1012" y="190"/>
                </a:lnTo>
                <a:lnTo>
                  <a:pt x="996" y="197"/>
                </a:lnTo>
                <a:lnTo>
                  <a:pt x="972" y="200"/>
                </a:lnTo>
                <a:lnTo>
                  <a:pt x="953" y="201"/>
                </a:lnTo>
                <a:lnTo>
                  <a:pt x="946" y="206"/>
                </a:lnTo>
                <a:lnTo>
                  <a:pt x="915" y="157"/>
                </a:lnTo>
                <a:lnTo>
                  <a:pt x="907" y="155"/>
                </a:lnTo>
                <a:lnTo>
                  <a:pt x="904" y="157"/>
                </a:lnTo>
                <a:lnTo>
                  <a:pt x="902" y="163"/>
                </a:lnTo>
                <a:lnTo>
                  <a:pt x="900" y="166"/>
                </a:lnTo>
                <a:lnTo>
                  <a:pt x="891" y="169"/>
                </a:lnTo>
                <a:lnTo>
                  <a:pt x="883" y="172"/>
                </a:lnTo>
                <a:lnTo>
                  <a:pt x="859" y="195"/>
                </a:lnTo>
                <a:lnTo>
                  <a:pt x="857" y="185"/>
                </a:lnTo>
                <a:lnTo>
                  <a:pt x="855" y="175"/>
                </a:lnTo>
                <a:lnTo>
                  <a:pt x="852" y="164"/>
                </a:lnTo>
                <a:lnTo>
                  <a:pt x="848" y="171"/>
                </a:lnTo>
                <a:lnTo>
                  <a:pt x="829" y="183"/>
                </a:lnTo>
                <a:lnTo>
                  <a:pt x="822" y="183"/>
                </a:lnTo>
                <a:lnTo>
                  <a:pt x="815" y="181"/>
                </a:lnTo>
                <a:lnTo>
                  <a:pt x="810" y="161"/>
                </a:lnTo>
                <a:lnTo>
                  <a:pt x="803" y="144"/>
                </a:lnTo>
                <a:lnTo>
                  <a:pt x="787" y="158"/>
                </a:lnTo>
                <a:lnTo>
                  <a:pt x="745" y="168"/>
                </a:lnTo>
                <a:lnTo>
                  <a:pt x="731" y="176"/>
                </a:lnTo>
                <a:lnTo>
                  <a:pt x="727" y="181"/>
                </a:lnTo>
                <a:lnTo>
                  <a:pt x="704" y="170"/>
                </a:lnTo>
                <a:lnTo>
                  <a:pt x="669" y="158"/>
                </a:lnTo>
                <a:lnTo>
                  <a:pt x="669" y="150"/>
                </a:lnTo>
                <a:lnTo>
                  <a:pt x="653" y="148"/>
                </a:lnTo>
                <a:lnTo>
                  <a:pt x="644" y="153"/>
                </a:lnTo>
                <a:lnTo>
                  <a:pt x="618" y="139"/>
                </a:lnTo>
                <a:lnTo>
                  <a:pt x="615" y="127"/>
                </a:lnTo>
                <a:lnTo>
                  <a:pt x="613" y="115"/>
                </a:lnTo>
                <a:lnTo>
                  <a:pt x="615" y="101"/>
                </a:lnTo>
                <a:lnTo>
                  <a:pt x="610" y="89"/>
                </a:lnTo>
                <a:lnTo>
                  <a:pt x="608" y="84"/>
                </a:lnTo>
                <a:lnTo>
                  <a:pt x="611" y="74"/>
                </a:lnTo>
                <a:lnTo>
                  <a:pt x="617" y="67"/>
                </a:lnTo>
                <a:lnTo>
                  <a:pt x="622" y="55"/>
                </a:lnTo>
                <a:lnTo>
                  <a:pt x="614" y="50"/>
                </a:lnTo>
                <a:lnTo>
                  <a:pt x="604" y="49"/>
                </a:lnTo>
                <a:lnTo>
                  <a:pt x="592" y="46"/>
                </a:lnTo>
                <a:lnTo>
                  <a:pt x="549" y="44"/>
                </a:lnTo>
                <a:lnTo>
                  <a:pt x="520" y="52"/>
                </a:lnTo>
                <a:lnTo>
                  <a:pt x="503" y="57"/>
                </a:lnTo>
                <a:lnTo>
                  <a:pt x="480" y="71"/>
                </a:lnTo>
                <a:lnTo>
                  <a:pt x="477" y="72"/>
                </a:lnTo>
                <a:lnTo>
                  <a:pt x="472" y="68"/>
                </a:lnTo>
                <a:lnTo>
                  <a:pt x="471" y="47"/>
                </a:lnTo>
                <a:lnTo>
                  <a:pt x="473" y="27"/>
                </a:lnTo>
                <a:lnTo>
                  <a:pt x="473" y="13"/>
                </a:lnTo>
                <a:lnTo>
                  <a:pt x="466" y="5"/>
                </a:lnTo>
                <a:lnTo>
                  <a:pt x="458" y="4"/>
                </a:lnTo>
                <a:lnTo>
                  <a:pt x="451" y="4"/>
                </a:lnTo>
                <a:lnTo>
                  <a:pt x="444" y="5"/>
                </a:lnTo>
                <a:lnTo>
                  <a:pt x="439" y="11"/>
                </a:lnTo>
                <a:lnTo>
                  <a:pt x="432" y="20"/>
                </a:lnTo>
                <a:lnTo>
                  <a:pt x="426" y="23"/>
                </a:lnTo>
                <a:lnTo>
                  <a:pt x="421" y="27"/>
                </a:lnTo>
                <a:lnTo>
                  <a:pt x="416" y="38"/>
                </a:lnTo>
                <a:lnTo>
                  <a:pt x="411" y="46"/>
                </a:lnTo>
                <a:lnTo>
                  <a:pt x="405" y="48"/>
                </a:lnTo>
                <a:lnTo>
                  <a:pt x="401" y="43"/>
                </a:lnTo>
                <a:lnTo>
                  <a:pt x="400" y="37"/>
                </a:lnTo>
                <a:lnTo>
                  <a:pt x="401" y="29"/>
                </a:lnTo>
                <a:lnTo>
                  <a:pt x="398" y="27"/>
                </a:lnTo>
                <a:lnTo>
                  <a:pt x="393" y="30"/>
                </a:lnTo>
                <a:lnTo>
                  <a:pt x="388" y="35"/>
                </a:lnTo>
                <a:lnTo>
                  <a:pt x="382" y="40"/>
                </a:lnTo>
                <a:lnTo>
                  <a:pt x="374" y="39"/>
                </a:lnTo>
                <a:lnTo>
                  <a:pt x="365" y="28"/>
                </a:lnTo>
                <a:lnTo>
                  <a:pt x="361" y="18"/>
                </a:lnTo>
                <a:lnTo>
                  <a:pt x="351" y="9"/>
                </a:lnTo>
                <a:lnTo>
                  <a:pt x="344" y="4"/>
                </a:lnTo>
                <a:lnTo>
                  <a:pt x="338" y="0"/>
                </a:lnTo>
                <a:lnTo>
                  <a:pt x="328" y="0"/>
                </a:lnTo>
                <a:lnTo>
                  <a:pt x="318" y="3"/>
                </a:lnTo>
                <a:lnTo>
                  <a:pt x="310" y="10"/>
                </a:lnTo>
                <a:lnTo>
                  <a:pt x="302" y="16"/>
                </a:lnTo>
                <a:lnTo>
                  <a:pt x="294" y="22"/>
                </a:lnTo>
                <a:lnTo>
                  <a:pt x="291" y="31"/>
                </a:lnTo>
                <a:lnTo>
                  <a:pt x="292" y="40"/>
                </a:lnTo>
                <a:lnTo>
                  <a:pt x="292" y="52"/>
                </a:lnTo>
                <a:lnTo>
                  <a:pt x="292" y="59"/>
                </a:lnTo>
                <a:lnTo>
                  <a:pt x="291" y="69"/>
                </a:lnTo>
                <a:lnTo>
                  <a:pt x="290" y="77"/>
                </a:lnTo>
                <a:lnTo>
                  <a:pt x="285" y="84"/>
                </a:lnTo>
                <a:lnTo>
                  <a:pt x="276" y="86"/>
                </a:lnTo>
                <a:lnTo>
                  <a:pt x="266" y="85"/>
                </a:lnTo>
                <a:lnTo>
                  <a:pt x="257" y="83"/>
                </a:lnTo>
                <a:lnTo>
                  <a:pt x="246" y="79"/>
                </a:lnTo>
                <a:lnTo>
                  <a:pt x="238" y="75"/>
                </a:lnTo>
                <a:lnTo>
                  <a:pt x="230" y="75"/>
                </a:lnTo>
                <a:lnTo>
                  <a:pt x="222" y="79"/>
                </a:lnTo>
                <a:lnTo>
                  <a:pt x="217" y="80"/>
                </a:lnTo>
                <a:lnTo>
                  <a:pt x="214" y="85"/>
                </a:lnTo>
                <a:lnTo>
                  <a:pt x="218" y="95"/>
                </a:lnTo>
                <a:lnTo>
                  <a:pt x="228" y="107"/>
                </a:lnTo>
                <a:lnTo>
                  <a:pt x="231" y="115"/>
                </a:lnTo>
                <a:lnTo>
                  <a:pt x="233" y="120"/>
                </a:lnTo>
                <a:lnTo>
                  <a:pt x="238" y="123"/>
                </a:lnTo>
                <a:lnTo>
                  <a:pt x="249" y="125"/>
                </a:lnTo>
                <a:lnTo>
                  <a:pt x="260" y="133"/>
                </a:lnTo>
                <a:lnTo>
                  <a:pt x="266" y="138"/>
                </a:lnTo>
                <a:lnTo>
                  <a:pt x="273" y="145"/>
                </a:lnTo>
                <a:lnTo>
                  <a:pt x="262" y="162"/>
                </a:lnTo>
                <a:lnTo>
                  <a:pt x="247" y="175"/>
                </a:lnTo>
                <a:lnTo>
                  <a:pt x="232" y="182"/>
                </a:lnTo>
                <a:lnTo>
                  <a:pt x="221" y="181"/>
                </a:lnTo>
                <a:lnTo>
                  <a:pt x="210" y="176"/>
                </a:lnTo>
                <a:lnTo>
                  <a:pt x="202" y="179"/>
                </a:lnTo>
                <a:lnTo>
                  <a:pt x="197" y="194"/>
                </a:lnTo>
                <a:lnTo>
                  <a:pt x="193" y="207"/>
                </a:lnTo>
                <a:lnTo>
                  <a:pt x="187" y="222"/>
                </a:lnTo>
                <a:lnTo>
                  <a:pt x="184" y="228"/>
                </a:lnTo>
                <a:lnTo>
                  <a:pt x="175" y="232"/>
                </a:lnTo>
                <a:lnTo>
                  <a:pt x="169" y="235"/>
                </a:lnTo>
                <a:lnTo>
                  <a:pt x="158" y="235"/>
                </a:lnTo>
                <a:lnTo>
                  <a:pt x="145" y="234"/>
                </a:lnTo>
                <a:lnTo>
                  <a:pt x="133" y="226"/>
                </a:lnTo>
                <a:lnTo>
                  <a:pt x="122" y="226"/>
                </a:lnTo>
                <a:lnTo>
                  <a:pt x="109" y="222"/>
                </a:lnTo>
                <a:lnTo>
                  <a:pt x="96" y="219"/>
                </a:lnTo>
                <a:lnTo>
                  <a:pt x="84" y="211"/>
                </a:lnTo>
                <a:lnTo>
                  <a:pt x="78" y="195"/>
                </a:lnTo>
                <a:lnTo>
                  <a:pt x="72" y="189"/>
                </a:lnTo>
                <a:lnTo>
                  <a:pt x="67" y="190"/>
                </a:lnTo>
                <a:lnTo>
                  <a:pt x="67" y="203"/>
                </a:lnTo>
                <a:lnTo>
                  <a:pt x="70" y="225"/>
                </a:lnTo>
                <a:lnTo>
                  <a:pt x="88" y="235"/>
                </a:lnTo>
                <a:lnTo>
                  <a:pt x="75" y="250"/>
                </a:lnTo>
                <a:lnTo>
                  <a:pt x="67" y="263"/>
                </a:lnTo>
                <a:lnTo>
                  <a:pt x="56" y="286"/>
                </a:lnTo>
                <a:lnTo>
                  <a:pt x="48" y="305"/>
                </a:lnTo>
                <a:lnTo>
                  <a:pt x="46" y="317"/>
                </a:lnTo>
                <a:lnTo>
                  <a:pt x="49" y="326"/>
                </a:lnTo>
                <a:lnTo>
                  <a:pt x="57" y="343"/>
                </a:lnTo>
                <a:lnTo>
                  <a:pt x="60" y="363"/>
                </a:lnTo>
                <a:lnTo>
                  <a:pt x="59" y="382"/>
                </a:lnTo>
                <a:lnTo>
                  <a:pt x="59" y="403"/>
                </a:lnTo>
                <a:lnTo>
                  <a:pt x="52" y="415"/>
                </a:lnTo>
                <a:lnTo>
                  <a:pt x="39" y="415"/>
                </a:lnTo>
                <a:lnTo>
                  <a:pt x="26" y="413"/>
                </a:lnTo>
                <a:lnTo>
                  <a:pt x="15" y="419"/>
                </a:lnTo>
                <a:lnTo>
                  <a:pt x="3" y="427"/>
                </a:lnTo>
                <a:lnTo>
                  <a:pt x="0" y="432"/>
                </a:lnTo>
                <a:lnTo>
                  <a:pt x="0" y="435"/>
                </a:lnTo>
                <a:lnTo>
                  <a:pt x="11" y="448"/>
                </a:lnTo>
                <a:lnTo>
                  <a:pt x="7" y="456"/>
                </a:lnTo>
                <a:lnTo>
                  <a:pt x="6" y="461"/>
                </a:lnTo>
                <a:lnTo>
                  <a:pt x="33" y="488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77"/>
          <p:cNvSpPr>
            <a:spLocks/>
          </p:cNvSpPr>
          <p:nvPr/>
        </p:nvSpPr>
        <p:spPr bwMode="auto">
          <a:xfrm>
            <a:off x="9024228" y="4247640"/>
            <a:ext cx="2463188" cy="2141503"/>
          </a:xfrm>
          <a:custGeom>
            <a:avLst/>
            <a:gdLst>
              <a:gd name="T0" fmla="*/ 1038 w 1072"/>
              <a:gd name="T1" fmla="*/ 825 h 932"/>
              <a:gd name="T2" fmla="*/ 1066 w 1072"/>
              <a:gd name="T3" fmla="*/ 797 h 932"/>
              <a:gd name="T4" fmla="*/ 1044 w 1072"/>
              <a:gd name="T5" fmla="*/ 765 h 932"/>
              <a:gd name="T6" fmla="*/ 1038 w 1072"/>
              <a:gd name="T7" fmla="*/ 722 h 932"/>
              <a:gd name="T8" fmla="*/ 1005 w 1072"/>
              <a:gd name="T9" fmla="*/ 721 h 932"/>
              <a:gd name="T10" fmla="*/ 1047 w 1072"/>
              <a:gd name="T11" fmla="*/ 694 h 932"/>
              <a:gd name="T12" fmla="*/ 1004 w 1072"/>
              <a:gd name="T13" fmla="*/ 627 h 932"/>
              <a:gd name="T14" fmla="*/ 1021 w 1072"/>
              <a:gd name="T15" fmla="*/ 618 h 932"/>
              <a:gd name="T16" fmla="*/ 1052 w 1072"/>
              <a:gd name="T17" fmla="*/ 609 h 932"/>
              <a:gd name="T18" fmla="*/ 1051 w 1072"/>
              <a:gd name="T19" fmla="*/ 548 h 932"/>
              <a:gd name="T20" fmla="*/ 962 w 1072"/>
              <a:gd name="T21" fmla="*/ 477 h 932"/>
              <a:gd name="T22" fmla="*/ 915 w 1072"/>
              <a:gd name="T23" fmla="*/ 379 h 932"/>
              <a:gd name="T24" fmla="*/ 822 w 1072"/>
              <a:gd name="T25" fmla="*/ 389 h 932"/>
              <a:gd name="T26" fmla="*/ 752 w 1072"/>
              <a:gd name="T27" fmla="*/ 317 h 932"/>
              <a:gd name="T28" fmla="*/ 672 w 1072"/>
              <a:gd name="T29" fmla="*/ 287 h 932"/>
              <a:gd name="T30" fmla="*/ 611 w 1072"/>
              <a:gd name="T31" fmla="*/ 224 h 932"/>
              <a:gd name="T32" fmla="*/ 559 w 1072"/>
              <a:gd name="T33" fmla="*/ 210 h 932"/>
              <a:gd name="T34" fmla="*/ 501 w 1072"/>
              <a:gd name="T35" fmla="*/ 168 h 932"/>
              <a:gd name="T36" fmla="*/ 444 w 1072"/>
              <a:gd name="T37" fmla="*/ 122 h 932"/>
              <a:gd name="T38" fmla="*/ 401 w 1072"/>
              <a:gd name="T39" fmla="*/ 71 h 932"/>
              <a:gd name="T40" fmla="*/ 317 w 1072"/>
              <a:gd name="T41" fmla="*/ 53 h 932"/>
              <a:gd name="T42" fmla="*/ 302 w 1072"/>
              <a:gd name="T43" fmla="*/ 0 h 932"/>
              <a:gd name="T44" fmla="*/ 253 w 1072"/>
              <a:gd name="T45" fmla="*/ 27 h 932"/>
              <a:gd name="T46" fmla="*/ 238 w 1072"/>
              <a:gd name="T47" fmla="*/ 50 h 932"/>
              <a:gd name="T48" fmla="*/ 221 w 1072"/>
              <a:gd name="T49" fmla="*/ 107 h 932"/>
              <a:gd name="T50" fmla="*/ 194 w 1072"/>
              <a:gd name="T51" fmla="*/ 167 h 932"/>
              <a:gd name="T52" fmla="*/ 119 w 1072"/>
              <a:gd name="T53" fmla="*/ 179 h 932"/>
              <a:gd name="T54" fmla="*/ 85 w 1072"/>
              <a:gd name="T55" fmla="*/ 206 h 932"/>
              <a:gd name="T56" fmla="*/ 132 w 1072"/>
              <a:gd name="T57" fmla="*/ 239 h 932"/>
              <a:gd name="T58" fmla="*/ 80 w 1072"/>
              <a:gd name="T59" fmla="*/ 249 h 932"/>
              <a:gd name="T60" fmla="*/ 69 w 1072"/>
              <a:gd name="T61" fmla="*/ 287 h 932"/>
              <a:gd name="T62" fmla="*/ 60 w 1072"/>
              <a:gd name="T63" fmla="*/ 329 h 932"/>
              <a:gd name="T64" fmla="*/ 111 w 1072"/>
              <a:gd name="T65" fmla="*/ 357 h 932"/>
              <a:gd name="T66" fmla="*/ 69 w 1072"/>
              <a:gd name="T67" fmla="*/ 422 h 932"/>
              <a:gd name="T68" fmla="*/ 71 w 1072"/>
              <a:gd name="T69" fmla="*/ 477 h 932"/>
              <a:gd name="T70" fmla="*/ 35 w 1072"/>
              <a:gd name="T71" fmla="*/ 479 h 932"/>
              <a:gd name="T72" fmla="*/ 24 w 1072"/>
              <a:gd name="T73" fmla="*/ 530 h 932"/>
              <a:gd name="T74" fmla="*/ 9 w 1072"/>
              <a:gd name="T75" fmla="*/ 527 h 932"/>
              <a:gd name="T76" fmla="*/ 52 w 1072"/>
              <a:gd name="T77" fmla="*/ 557 h 932"/>
              <a:gd name="T78" fmla="*/ 80 w 1072"/>
              <a:gd name="T79" fmla="*/ 551 h 932"/>
              <a:gd name="T80" fmla="*/ 82 w 1072"/>
              <a:gd name="T81" fmla="*/ 530 h 932"/>
              <a:gd name="T82" fmla="*/ 100 w 1072"/>
              <a:gd name="T83" fmla="*/ 534 h 932"/>
              <a:gd name="T84" fmla="*/ 126 w 1072"/>
              <a:gd name="T85" fmla="*/ 549 h 932"/>
              <a:gd name="T86" fmla="*/ 117 w 1072"/>
              <a:gd name="T87" fmla="*/ 579 h 932"/>
              <a:gd name="T88" fmla="*/ 135 w 1072"/>
              <a:gd name="T89" fmla="*/ 600 h 932"/>
              <a:gd name="T90" fmla="*/ 193 w 1072"/>
              <a:gd name="T91" fmla="*/ 689 h 932"/>
              <a:gd name="T92" fmla="*/ 260 w 1072"/>
              <a:gd name="T93" fmla="*/ 744 h 932"/>
              <a:gd name="T94" fmla="*/ 320 w 1072"/>
              <a:gd name="T95" fmla="*/ 734 h 932"/>
              <a:gd name="T96" fmla="*/ 393 w 1072"/>
              <a:gd name="T97" fmla="*/ 742 h 932"/>
              <a:gd name="T98" fmla="*/ 561 w 1072"/>
              <a:gd name="T99" fmla="*/ 803 h 932"/>
              <a:gd name="T100" fmla="*/ 618 w 1072"/>
              <a:gd name="T101" fmla="*/ 875 h 932"/>
              <a:gd name="T102" fmla="*/ 705 w 1072"/>
              <a:gd name="T103" fmla="*/ 918 h 932"/>
              <a:gd name="T104" fmla="*/ 819 w 1072"/>
              <a:gd name="T105" fmla="*/ 925 h 932"/>
              <a:gd name="T106" fmla="*/ 880 w 1072"/>
              <a:gd name="T107" fmla="*/ 900 h 932"/>
              <a:gd name="T108" fmla="*/ 918 w 1072"/>
              <a:gd name="T109" fmla="*/ 843 h 932"/>
              <a:gd name="T110" fmla="*/ 944 w 1072"/>
              <a:gd name="T111" fmla="*/ 898 h 932"/>
              <a:gd name="T112" fmla="*/ 1046 w 1072"/>
              <a:gd name="T113" fmla="*/ 873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2" h="932">
                <a:moveTo>
                  <a:pt x="1045" y="870"/>
                </a:moveTo>
                <a:lnTo>
                  <a:pt x="1046" y="862"/>
                </a:lnTo>
                <a:lnTo>
                  <a:pt x="1047" y="856"/>
                </a:lnTo>
                <a:lnTo>
                  <a:pt x="1045" y="849"/>
                </a:lnTo>
                <a:lnTo>
                  <a:pt x="1042" y="843"/>
                </a:lnTo>
                <a:lnTo>
                  <a:pt x="1039" y="837"/>
                </a:lnTo>
                <a:lnTo>
                  <a:pt x="1037" y="830"/>
                </a:lnTo>
                <a:lnTo>
                  <a:pt x="1038" y="825"/>
                </a:lnTo>
                <a:lnTo>
                  <a:pt x="1041" y="821"/>
                </a:lnTo>
                <a:lnTo>
                  <a:pt x="1045" y="818"/>
                </a:lnTo>
                <a:lnTo>
                  <a:pt x="1049" y="818"/>
                </a:lnTo>
                <a:lnTo>
                  <a:pt x="1049" y="818"/>
                </a:lnTo>
                <a:lnTo>
                  <a:pt x="1053" y="817"/>
                </a:lnTo>
                <a:lnTo>
                  <a:pt x="1055" y="814"/>
                </a:lnTo>
                <a:lnTo>
                  <a:pt x="1062" y="810"/>
                </a:lnTo>
                <a:lnTo>
                  <a:pt x="1066" y="797"/>
                </a:lnTo>
                <a:lnTo>
                  <a:pt x="1068" y="789"/>
                </a:lnTo>
                <a:lnTo>
                  <a:pt x="1060" y="783"/>
                </a:lnTo>
                <a:lnTo>
                  <a:pt x="1051" y="783"/>
                </a:lnTo>
                <a:lnTo>
                  <a:pt x="1049" y="781"/>
                </a:lnTo>
                <a:lnTo>
                  <a:pt x="1044" y="773"/>
                </a:lnTo>
                <a:lnTo>
                  <a:pt x="1042" y="771"/>
                </a:lnTo>
                <a:lnTo>
                  <a:pt x="1044" y="768"/>
                </a:lnTo>
                <a:lnTo>
                  <a:pt x="1044" y="765"/>
                </a:lnTo>
                <a:lnTo>
                  <a:pt x="1040" y="765"/>
                </a:lnTo>
                <a:lnTo>
                  <a:pt x="1038" y="764"/>
                </a:lnTo>
                <a:lnTo>
                  <a:pt x="1038" y="761"/>
                </a:lnTo>
                <a:lnTo>
                  <a:pt x="1045" y="750"/>
                </a:lnTo>
                <a:lnTo>
                  <a:pt x="1046" y="742"/>
                </a:lnTo>
                <a:lnTo>
                  <a:pt x="1047" y="735"/>
                </a:lnTo>
                <a:lnTo>
                  <a:pt x="1043" y="723"/>
                </a:lnTo>
                <a:lnTo>
                  <a:pt x="1038" y="722"/>
                </a:lnTo>
                <a:lnTo>
                  <a:pt x="1032" y="726"/>
                </a:lnTo>
                <a:lnTo>
                  <a:pt x="1031" y="726"/>
                </a:lnTo>
                <a:lnTo>
                  <a:pt x="1027" y="719"/>
                </a:lnTo>
                <a:lnTo>
                  <a:pt x="1022" y="713"/>
                </a:lnTo>
                <a:lnTo>
                  <a:pt x="1016" y="713"/>
                </a:lnTo>
                <a:lnTo>
                  <a:pt x="1014" y="717"/>
                </a:lnTo>
                <a:lnTo>
                  <a:pt x="1010" y="721"/>
                </a:lnTo>
                <a:lnTo>
                  <a:pt x="1005" y="721"/>
                </a:lnTo>
                <a:lnTo>
                  <a:pt x="1005" y="717"/>
                </a:lnTo>
                <a:lnTo>
                  <a:pt x="1006" y="712"/>
                </a:lnTo>
                <a:lnTo>
                  <a:pt x="1015" y="699"/>
                </a:lnTo>
                <a:lnTo>
                  <a:pt x="1021" y="699"/>
                </a:lnTo>
                <a:lnTo>
                  <a:pt x="1028" y="701"/>
                </a:lnTo>
                <a:lnTo>
                  <a:pt x="1039" y="700"/>
                </a:lnTo>
                <a:lnTo>
                  <a:pt x="1043" y="699"/>
                </a:lnTo>
                <a:lnTo>
                  <a:pt x="1047" y="694"/>
                </a:lnTo>
                <a:lnTo>
                  <a:pt x="1048" y="685"/>
                </a:lnTo>
                <a:lnTo>
                  <a:pt x="1045" y="670"/>
                </a:lnTo>
                <a:lnTo>
                  <a:pt x="1037" y="659"/>
                </a:lnTo>
                <a:lnTo>
                  <a:pt x="1024" y="650"/>
                </a:lnTo>
                <a:lnTo>
                  <a:pt x="1018" y="644"/>
                </a:lnTo>
                <a:lnTo>
                  <a:pt x="1008" y="637"/>
                </a:lnTo>
                <a:lnTo>
                  <a:pt x="1005" y="631"/>
                </a:lnTo>
                <a:lnTo>
                  <a:pt x="1004" y="627"/>
                </a:lnTo>
                <a:lnTo>
                  <a:pt x="1004" y="616"/>
                </a:lnTo>
                <a:lnTo>
                  <a:pt x="1008" y="608"/>
                </a:lnTo>
                <a:lnTo>
                  <a:pt x="1011" y="605"/>
                </a:lnTo>
                <a:lnTo>
                  <a:pt x="1012" y="601"/>
                </a:lnTo>
                <a:lnTo>
                  <a:pt x="1015" y="601"/>
                </a:lnTo>
                <a:lnTo>
                  <a:pt x="1016" y="606"/>
                </a:lnTo>
                <a:lnTo>
                  <a:pt x="1018" y="610"/>
                </a:lnTo>
                <a:lnTo>
                  <a:pt x="1021" y="618"/>
                </a:lnTo>
                <a:lnTo>
                  <a:pt x="1023" y="624"/>
                </a:lnTo>
                <a:lnTo>
                  <a:pt x="1029" y="631"/>
                </a:lnTo>
                <a:lnTo>
                  <a:pt x="1032" y="632"/>
                </a:lnTo>
                <a:lnTo>
                  <a:pt x="1038" y="632"/>
                </a:lnTo>
                <a:lnTo>
                  <a:pt x="1042" y="627"/>
                </a:lnTo>
                <a:lnTo>
                  <a:pt x="1047" y="621"/>
                </a:lnTo>
                <a:lnTo>
                  <a:pt x="1051" y="616"/>
                </a:lnTo>
                <a:lnTo>
                  <a:pt x="1052" y="609"/>
                </a:lnTo>
                <a:lnTo>
                  <a:pt x="1058" y="598"/>
                </a:lnTo>
                <a:lnTo>
                  <a:pt x="1064" y="592"/>
                </a:lnTo>
                <a:lnTo>
                  <a:pt x="1068" y="579"/>
                </a:lnTo>
                <a:lnTo>
                  <a:pt x="1072" y="573"/>
                </a:lnTo>
                <a:lnTo>
                  <a:pt x="1066" y="562"/>
                </a:lnTo>
                <a:lnTo>
                  <a:pt x="1064" y="557"/>
                </a:lnTo>
                <a:lnTo>
                  <a:pt x="1058" y="553"/>
                </a:lnTo>
                <a:lnTo>
                  <a:pt x="1051" y="548"/>
                </a:lnTo>
                <a:lnTo>
                  <a:pt x="1041" y="542"/>
                </a:lnTo>
                <a:lnTo>
                  <a:pt x="1024" y="538"/>
                </a:lnTo>
                <a:lnTo>
                  <a:pt x="1016" y="537"/>
                </a:lnTo>
                <a:lnTo>
                  <a:pt x="995" y="522"/>
                </a:lnTo>
                <a:lnTo>
                  <a:pt x="977" y="510"/>
                </a:lnTo>
                <a:lnTo>
                  <a:pt x="971" y="502"/>
                </a:lnTo>
                <a:lnTo>
                  <a:pt x="964" y="486"/>
                </a:lnTo>
                <a:lnTo>
                  <a:pt x="962" y="477"/>
                </a:lnTo>
                <a:lnTo>
                  <a:pt x="971" y="461"/>
                </a:lnTo>
                <a:lnTo>
                  <a:pt x="976" y="454"/>
                </a:lnTo>
                <a:lnTo>
                  <a:pt x="977" y="448"/>
                </a:lnTo>
                <a:lnTo>
                  <a:pt x="972" y="439"/>
                </a:lnTo>
                <a:lnTo>
                  <a:pt x="963" y="431"/>
                </a:lnTo>
                <a:lnTo>
                  <a:pt x="931" y="382"/>
                </a:lnTo>
                <a:lnTo>
                  <a:pt x="925" y="379"/>
                </a:lnTo>
                <a:lnTo>
                  <a:pt x="915" y="379"/>
                </a:lnTo>
                <a:lnTo>
                  <a:pt x="897" y="386"/>
                </a:lnTo>
                <a:lnTo>
                  <a:pt x="893" y="385"/>
                </a:lnTo>
                <a:lnTo>
                  <a:pt x="889" y="384"/>
                </a:lnTo>
                <a:lnTo>
                  <a:pt x="887" y="382"/>
                </a:lnTo>
                <a:lnTo>
                  <a:pt x="863" y="372"/>
                </a:lnTo>
                <a:lnTo>
                  <a:pt x="857" y="375"/>
                </a:lnTo>
                <a:lnTo>
                  <a:pt x="832" y="390"/>
                </a:lnTo>
                <a:lnTo>
                  <a:pt x="822" y="389"/>
                </a:lnTo>
                <a:lnTo>
                  <a:pt x="800" y="377"/>
                </a:lnTo>
                <a:lnTo>
                  <a:pt x="788" y="368"/>
                </a:lnTo>
                <a:lnTo>
                  <a:pt x="774" y="363"/>
                </a:lnTo>
                <a:lnTo>
                  <a:pt x="763" y="358"/>
                </a:lnTo>
                <a:lnTo>
                  <a:pt x="756" y="350"/>
                </a:lnTo>
                <a:lnTo>
                  <a:pt x="751" y="335"/>
                </a:lnTo>
                <a:lnTo>
                  <a:pt x="750" y="326"/>
                </a:lnTo>
                <a:lnTo>
                  <a:pt x="752" y="317"/>
                </a:lnTo>
                <a:lnTo>
                  <a:pt x="754" y="307"/>
                </a:lnTo>
                <a:lnTo>
                  <a:pt x="756" y="300"/>
                </a:lnTo>
                <a:lnTo>
                  <a:pt x="726" y="298"/>
                </a:lnTo>
                <a:lnTo>
                  <a:pt x="737" y="323"/>
                </a:lnTo>
                <a:lnTo>
                  <a:pt x="724" y="335"/>
                </a:lnTo>
                <a:lnTo>
                  <a:pt x="694" y="302"/>
                </a:lnTo>
                <a:lnTo>
                  <a:pt x="679" y="289"/>
                </a:lnTo>
                <a:lnTo>
                  <a:pt x="672" y="287"/>
                </a:lnTo>
                <a:lnTo>
                  <a:pt x="669" y="285"/>
                </a:lnTo>
                <a:lnTo>
                  <a:pt x="664" y="261"/>
                </a:lnTo>
                <a:lnTo>
                  <a:pt x="662" y="256"/>
                </a:lnTo>
                <a:lnTo>
                  <a:pt x="643" y="254"/>
                </a:lnTo>
                <a:lnTo>
                  <a:pt x="638" y="252"/>
                </a:lnTo>
                <a:lnTo>
                  <a:pt x="628" y="232"/>
                </a:lnTo>
                <a:lnTo>
                  <a:pt x="622" y="227"/>
                </a:lnTo>
                <a:lnTo>
                  <a:pt x="611" y="224"/>
                </a:lnTo>
                <a:lnTo>
                  <a:pt x="599" y="221"/>
                </a:lnTo>
                <a:lnTo>
                  <a:pt x="593" y="216"/>
                </a:lnTo>
                <a:lnTo>
                  <a:pt x="591" y="210"/>
                </a:lnTo>
                <a:lnTo>
                  <a:pt x="582" y="205"/>
                </a:lnTo>
                <a:lnTo>
                  <a:pt x="577" y="204"/>
                </a:lnTo>
                <a:lnTo>
                  <a:pt x="572" y="204"/>
                </a:lnTo>
                <a:lnTo>
                  <a:pt x="567" y="207"/>
                </a:lnTo>
                <a:lnTo>
                  <a:pt x="559" y="210"/>
                </a:lnTo>
                <a:lnTo>
                  <a:pt x="553" y="215"/>
                </a:lnTo>
                <a:lnTo>
                  <a:pt x="549" y="220"/>
                </a:lnTo>
                <a:lnTo>
                  <a:pt x="545" y="220"/>
                </a:lnTo>
                <a:lnTo>
                  <a:pt x="542" y="217"/>
                </a:lnTo>
                <a:lnTo>
                  <a:pt x="540" y="208"/>
                </a:lnTo>
                <a:lnTo>
                  <a:pt x="531" y="173"/>
                </a:lnTo>
                <a:lnTo>
                  <a:pt x="526" y="169"/>
                </a:lnTo>
                <a:lnTo>
                  <a:pt x="501" y="168"/>
                </a:lnTo>
                <a:lnTo>
                  <a:pt x="487" y="166"/>
                </a:lnTo>
                <a:lnTo>
                  <a:pt x="482" y="161"/>
                </a:lnTo>
                <a:lnTo>
                  <a:pt x="482" y="137"/>
                </a:lnTo>
                <a:lnTo>
                  <a:pt x="482" y="117"/>
                </a:lnTo>
                <a:lnTo>
                  <a:pt x="474" y="112"/>
                </a:lnTo>
                <a:lnTo>
                  <a:pt x="466" y="113"/>
                </a:lnTo>
                <a:lnTo>
                  <a:pt x="449" y="125"/>
                </a:lnTo>
                <a:lnTo>
                  <a:pt x="444" y="122"/>
                </a:lnTo>
                <a:lnTo>
                  <a:pt x="439" y="106"/>
                </a:lnTo>
                <a:lnTo>
                  <a:pt x="429" y="94"/>
                </a:lnTo>
                <a:lnTo>
                  <a:pt x="424" y="92"/>
                </a:lnTo>
                <a:lnTo>
                  <a:pt x="414" y="90"/>
                </a:lnTo>
                <a:lnTo>
                  <a:pt x="407" y="87"/>
                </a:lnTo>
                <a:lnTo>
                  <a:pt x="403" y="81"/>
                </a:lnTo>
                <a:lnTo>
                  <a:pt x="403" y="76"/>
                </a:lnTo>
                <a:lnTo>
                  <a:pt x="401" y="71"/>
                </a:lnTo>
                <a:lnTo>
                  <a:pt x="395" y="68"/>
                </a:lnTo>
                <a:lnTo>
                  <a:pt x="383" y="76"/>
                </a:lnTo>
                <a:lnTo>
                  <a:pt x="377" y="76"/>
                </a:lnTo>
                <a:lnTo>
                  <a:pt x="372" y="73"/>
                </a:lnTo>
                <a:lnTo>
                  <a:pt x="361" y="75"/>
                </a:lnTo>
                <a:lnTo>
                  <a:pt x="348" y="62"/>
                </a:lnTo>
                <a:lnTo>
                  <a:pt x="335" y="57"/>
                </a:lnTo>
                <a:lnTo>
                  <a:pt x="317" y="53"/>
                </a:lnTo>
                <a:lnTo>
                  <a:pt x="301" y="66"/>
                </a:lnTo>
                <a:lnTo>
                  <a:pt x="296" y="66"/>
                </a:lnTo>
                <a:lnTo>
                  <a:pt x="291" y="62"/>
                </a:lnTo>
                <a:lnTo>
                  <a:pt x="294" y="57"/>
                </a:lnTo>
                <a:lnTo>
                  <a:pt x="306" y="47"/>
                </a:lnTo>
                <a:lnTo>
                  <a:pt x="313" y="38"/>
                </a:lnTo>
                <a:lnTo>
                  <a:pt x="313" y="22"/>
                </a:lnTo>
                <a:lnTo>
                  <a:pt x="302" y="0"/>
                </a:lnTo>
                <a:lnTo>
                  <a:pt x="288" y="9"/>
                </a:lnTo>
                <a:lnTo>
                  <a:pt x="279" y="11"/>
                </a:lnTo>
                <a:lnTo>
                  <a:pt x="273" y="18"/>
                </a:lnTo>
                <a:lnTo>
                  <a:pt x="268" y="23"/>
                </a:lnTo>
                <a:lnTo>
                  <a:pt x="260" y="28"/>
                </a:lnTo>
                <a:lnTo>
                  <a:pt x="258" y="27"/>
                </a:lnTo>
                <a:lnTo>
                  <a:pt x="257" y="28"/>
                </a:lnTo>
                <a:lnTo>
                  <a:pt x="253" y="27"/>
                </a:lnTo>
                <a:lnTo>
                  <a:pt x="254" y="30"/>
                </a:lnTo>
                <a:lnTo>
                  <a:pt x="258" y="32"/>
                </a:lnTo>
                <a:lnTo>
                  <a:pt x="258" y="32"/>
                </a:lnTo>
                <a:lnTo>
                  <a:pt x="258" y="39"/>
                </a:lnTo>
                <a:lnTo>
                  <a:pt x="254" y="37"/>
                </a:lnTo>
                <a:lnTo>
                  <a:pt x="247" y="38"/>
                </a:lnTo>
                <a:lnTo>
                  <a:pt x="239" y="40"/>
                </a:lnTo>
                <a:lnTo>
                  <a:pt x="238" y="50"/>
                </a:lnTo>
                <a:lnTo>
                  <a:pt x="235" y="62"/>
                </a:lnTo>
                <a:lnTo>
                  <a:pt x="230" y="70"/>
                </a:lnTo>
                <a:lnTo>
                  <a:pt x="226" y="77"/>
                </a:lnTo>
                <a:lnTo>
                  <a:pt x="220" y="82"/>
                </a:lnTo>
                <a:lnTo>
                  <a:pt x="218" y="88"/>
                </a:lnTo>
                <a:lnTo>
                  <a:pt x="221" y="94"/>
                </a:lnTo>
                <a:lnTo>
                  <a:pt x="222" y="99"/>
                </a:lnTo>
                <a:lnTo>
                  <a:pt x="221" y="107"/>
                </a:lnTo>
                <a:lnTo>
                  <a:pt x="216" y="115"/>
                </a:lnTo>
                <a:lnTo>
                  <a:pt x="216" y="116"/>
                </a:lnTo>
                <a:lnTo>
                  <a:pt x="208" y="126"/>
                </a:lnTo>
                <a:lnTo>
                  <a:pt x="203" y="141"/>
                </a:lnTo>
                <a:lnTo>
                  <a:pt x="203" y="153"/>
                </a:lnTo>
                <a:lnTo>
                  <a:pt x="205" y="160"/>
                </a:lnTo>
                <a:lnTo>
                  <a:pt x="201" y="165"/>
                </a:lnTo>
                <a:lnTo>
                  <a:pt x="194" y="167"/>
                </a:lnTo>
                <a:lnTo>
                  <a:pt x="183" y="168"/>
                </a:lnTo>
                <a:lnTo>
                  <a:pt x="172" y="172"/>
                </a:lnTo>
                <a:lnTo>
                  <a:pt x="162" y="175"/>
                </a:lnTo>
                <a:lnTo>
                  <a:pt x="150" y="179"/>
                </a:lnTo>
                <a:lnTo>
                  <a:pt x="139" y="178"/>
                </a:lnTo>
                <a:lnTo>
                  <a:pt x="129" y="177"/>
                </a:lnTo>
                <a:lnTo>
                  <a:pt x="124" y="177"/>
                </a:lnTo>
                <a:lnTo>
                  <a:pt x="119" y="179"/>
                </a:lnTo>
                <a:lnTo>
                  <a:pt x="125" y="186"/>
                </a:lnTo>
                <a:lnTo>
                  <a:pt x="124" y="195"/>
                </a:lnTo>
                <a:lnTo>
                  <a:pt x="115" y="197"/>
                </a:lnTo>
                <a:lnTo>
                  <a:pt x="107" y="200"/>
                </a:lnTo>
                <a:lnTo>
                  <a:pt x="100" y="202"/>
                </a:lnTo>
                <a:lnTo>
                  <a:pt x="92" y="205"/>
                </a:lnTo>
                <a:lnTo>
                  <a:pt x="88" y="206"/>
                </a:lnTo>
                <a:lnTo>
                  <a:pt x="85" y="206"/>
                </a:lnTo>
                <a:lnTo>
                  <a:pt x="86" y="210"/>
                </a:lnTo>
                <a:lnTo>
                  <a:pt x="93" y="215"/>
                </a:lnTo>
                <a:lnTo>
                  <a:pt x="102" y="221"/>
                </a:lnTo>
                <a:lnTo>
                  <a:pt x="108" y="227"/>
                </a:lnTo>
                <a:lnTo>
                  <a:pt x="114" y="234"/>
                </a:lnTo>
                <a:lnTo>
                  <a:pt x="122" y="235"/>
                </a:lnTo>
                <a:lnTo>
                  <a:pt x="130" y="234"/>
                </a:lnTo>
                <a:lnTo>
                  <a:pt x="132" y="239"/>
                </a:lnTo>
                <a:lnTo>
                  <a:pt x="132" y="244"/>
                </a:lnTo>
                <a:lnTo>
                  <a:pt x="126" y="247"/>
                </a:lnTo>
                <a:lnTo>
                  <a:pt x="121" y="248"/>
                </a:lnTo>
                <a:lnTo>
                  <a:pt x="113" y="251"/>
                </a:lnTo>
                <a:lnTo>
                  <a:pt x="103" y="252"/>
                </a:lnTo>
                <a:lnTo>
                  <a:pt x="96" y="248"/>
                </a:lnTo>
                <a:lnTo>
                  <a:pt x="88" y="249"/>
                </a:lnTo>
                <a:lnTo>
                  <a:pt x="80" y="249"/>
                </a:lnTo>
                <a:lnTo>
                  <a:pt x="73" y="250"/>
                </a:lnTo>
                <a:lnTo>
                  <a:pt x="67" y="247"/>
                </a:lnTo>
                <a:lnTo>
                  <a:pt x="60" y="247"/>
                </a:lnTo>
                <a:lnTo>
                  <a:pt x="57" y="255"/>
                </a:lnTo>
                <a:lnTo>
                  <a:pt x="57" y="263"/>
                </a:lnTo>
                <a:lnTo>
                  <a:pt x="61" y="272"/>
                </a:lnTo>
                <a:lnTo>
                  <a:pt x="65" y="279"/>
                </a:lnTo>
                <a:lnTo>
                  <a:pt x="69" y="287"/>
                </a:lnTo>
                <a:lnTo>
                  <a:pt x="73" y="296"/>
                </a:lnTo>
                <a:lnTo>
                  <a:pt x="74" y="298"/>
                </a:lnTo>
                <a:lnTo>
                  <a:pt x="76" y="304"/>
                </a:lnTo>
                <a:lnTo>
                  <a:pt x="77" y="311"/>
                </a:lnTo>
                <a:lnTo>
                  <a:pt x="72" y="318"/>
                </a:lnTo>
                <a:lnTo>
                  <a:pt x="66" y="320"/>
                </a:lnTo>
                <a:lnTo>
                  <a:pt x="61" y="321"/>
                </a:lnTo>
                <a:lnTo>
                  <a:pt x="60" y="329"/>
                </a:lnTo>
                <a:lnTo>
                  <a:pt x="65" y="335"/>
                </a:lnTo>
                <a:lnTo>
                  <a:pt x="68" y="343"/>
                </a:lnTo>
                <a:lnTo>
                  <a:pt x="73" y="350"/>
                </a:lnTo>
                <a:lnTo>
                  <a:pt x="83" y="354"/>
                </a:lnTo>
                <a:lnTo>
                  <a:pt x="88" y="356"/>
                </a:lnTo>
                <a:lnTo>
                  <a:pt x="99" y="349"/>
                </a:lnTo>
                <a:lnTo>
                  <a:pt x="105" y="351"/>
                </a:lnTo>
                <a:lnTo>
                  <a:pt x="111" y="357"/>
                </a:lnTo>
                <a:lnTo>
                  <a:pt x="112" y="365"/>
                </a:lnTo>
                <a:lnTo>
                  <a:pt x="112" y="375"/>
                </a:lnTo>
                <a:lnTo>
                  <a:pt x="106" y="390"/>
                </a:lnTo>
                <a:lnTo>
                  <a:pt x="96" y="406"/>
                </a:lnTo>
                <a:lnTo>
                  <a:pt x="89" y="416"/>
                </a:lnTo>
                <a:lnTo>
                  <a:pt x="82" y="425"/>
                </a:lnTo>
                <a:lnTo>
                  <a:pt x="75" y="422"/>
                </a:lnTo>
                <a:lnTo>
                  <a:pt x="69" y="422"/>
                </a:lnTo>
                <a:lnTo>
                  <a:pt x="65" y="425"/>
                </a:lnTo>
                <a:lnTo>
                  <a:pt x="64" y="431"/>
                </a:lnTo>
                <a:lnTo>
                  <a:pt x="66" y="444"/>
                </a:lnTo>
                <a:lnTo>
                  <a:pt x="69" y="455"/>
                </a:lnTo>
                <a:lnTo>
                  <a:pt x="72" y="461"/>
                </a:lnTo>
                <a:lnTo>
                  <a:pt x="77" y="474"/>
                </a:lnTo>
                <a:lnTo>
                  <a:pt x="76" y="479"/>
                </a:lnTo>
                <a:lnTo>
                  <a:pt x="71" y="477"/>
                </a:lnTo>
                <a:lnTo>
                  <a:pt x="65" y="470"/>
                </a:lnTo>
                <a:lnTo>
                  <a:pt x="55" y="465"/>
                </a:lnTo>
                <a:lnTo>
                  <a:pt x="50" y="464"/>
                </a:lnTo>
                <a:lnTo>
                  <a:pt x="42" y="461"/>
                </a:lnTo>
                <a:lnTo>
                  <a:pt x="35" y="461"/>
                </a:lnTo>
                <a:lnTo>
                  <a:pt x="30" y="461"/>
                </a:lnTo>
                <a:lnTo>
                  <a:pt x="33" y="469"/>
                </a:lnTo>
                <a:lnTo>
                  <a:pt x="35" y="479"/>
                </a:lnTo>
                <a:lnTo>
                  <a:pt x="34" y="487"/>
                </a:lnTo>
                <a:lnTo>
                  <a:pt x="36" y="498"/>
                </a:lnTo>
                <a:lnTo>
                  <a:pt x="40" y="508"/>
                </a:lnTo>
                <a:lnTo>
                  <a:pt x="43" y="516"/>
                </a:lnTo>
                <a:lnTo>
                  <a:pt x="47" y="520"/>
                </a:lnTo>
                <a:lnTo>
                  <a:pt x="41" y="526"/>
                </a:lnTo>
                <a:lnTo>
                  <a:pt x="33" y="532"/>
                </a:lnTo>
                <a:lnTo>
                  <a:pt x="24" y="530"/>
                </a:lnTo>
                <a:lnTo>
                  <a:pt x="19" y="525"/>
                </a:lnTo>
                <a:lnTo>
                  <a:pt x="10" y="512"/>
                </a:lnTo>
                <a:lnTo>
                  <a:pt x="5" y="513"/>
                </a:lnTo>
                <a:lnTo>
                  <a:pt x="2" y="516"/>
                </a:lnTo>
                <a:lnTo>
                  <a:pt x="2" y="518"/>
                </a:lnTo>
                <a:lnTo>
                  <a:pt x="2" y="520"/>
                </a:lnTo>
                <a:lnTo>
                  <a:pt x="0" y="527"/>
                </a:lnTo>
                <a:lnTo>
                  <a:pt x="9" y="527"/>
                </a:lnTo>
                <a:lnTo>
                  <a:pt x="12" y="528"/>
                </a:lnTo>
                <a:lnTo>
                  <a:pt x="15" y="529"/>
                </a:lnTo>
                <a:lnTo>
                  <a:pt x="21" y="532"/>
                </a:lnTo>
                <a:lnTo>
                  <a:pt x="21" y="534"/>
                </a:lnTo>
                <a:lnTo>
                  <a:pt x="24" y="538"/>
                </a:lnTo>
                <a:lnTo>
                  <a:pt x="41" y="553"/>
                </a:lnTo>
                <a:lnTo>
                  <a:pt x="48" y="556"/>
                </a:lnTo>
                <a:lnTo>
                  <a:pt x="52" y="557"/>
                </a:lnTo>
                <a:lnTo>
                  <a:pt x="54" y="557"/>
                </a:lnTo>
                <a:lnTo>
                  <a:pt x="55" y="555"/>
                </a:lnTo>
                <a:lnTo>
                  <a:pt x="60" y="553"/>
                </a:lnTo>
                <a:lnTo>
                  <a:pt x="68" y="551"/>
                </a:lnTo>
                <a:lnTo>
                  <a:pt x="72" y="551"/>
                </a:lnTo>
                <a:lnTo>
                  <a:pt x="75" y="551"/>
                </a:lnTo>
                <a:lnTo>
                  <a:pt x="79" y="551"/>
                </a:lnTo>
                <a:lnTo>
                  <a:pt x="80" y="551"/>
                </a:lnTo>
                <a:lnTo>
                  <a:pt x="81" y="551"/>
                </a:lnTo>
                <a:lnTo>
                  <a:pt x="82" y="551"/>
                </a:lnTo>
                <a:lnTo>
                  <a:pt x="83" y="550"/>
                </a:lnTo>
                <a:lnTo>
                  <a:pt x="85" y="544"/>
                </a:lnTo>
                <a:lnTo>
                  <a:pt x="85" y="542"/>
                </a:lnTo>
                <a:lnTo>
                  <a:pt x="84" y="539"/>
                </a:lnTo>
                <a:lnTo>
                  <a:pt x="82" y="533"/>
                </a:lnTo>
                <a:lnTo>
                  <a:pt x="82" y="530"/>
                </a:lnTo>
                <a:lnTo>
                  <a:pt x="82" y="528"/>
                </a:lnTo>
                <a:lnTo>
                  <a:pt x="83" y="526"/>
                </a:lnTo>
                <a:lnTo>
                  <a:pt x="84" y="526"/>
                </a:lnTo>
                <a:lnTo>
                  <a:pt x="88" y="523"/>
                </a:lnTo>
                <a:lnTo>
                  <a:pt x="90" y="522"/>
                </a:lnTo>
                <a:lnTo>
                  <a:pt x="94" y="521"/>
                </a:lnTo>
                <a:lnTo>
                  <a:pt x="95" y="523"/>
                </a:lnTo>
                <a:lnTo>
                  <a:pt x="100" y="534"/>
                </a:lnTo>
                <a:lnTo>
                  <a:pt x="102" y="537"/>
                </a:lnTo>
                <a:lnTo>
                  <a:pt x="106" y="541"/>
                </a:lnTo>
                <a:lnTo>
                  <a:pt x="114" y="544"/>
                </a:lnTo>
                <a:lnTo>
                  <a:pt x="118" y="545"/>
                </a:lnTo>
                <a:lnTo>
                  <a:pt x="123" y="545"/>
                </a:lnTo>
                <a:lnTo>
                  <a:pt x="124" y="546"/>
                </a:lnTo>
                <a:lnTo>
                  <a:pt x="125" y="546"/>
                </a:lnTo>
                <a:lnTo>
                  <a:pt x="126" y="549"/>
                </a:lnTo>
                <a:lnTo>
                  <a:pt x="127" y="552"/>
                </a:lnTo>
                <a:lnTo>
                  <a:pt x="128" y="554"/>
                </a:lnTo>
                <a:lnTo>
                  <a:pt x="129" y="557"/>
                </a:lnTo>
                <a:lnTo>
                  <a:pt x="129" y="559"/>
                </a:lnTo>
                <a:lnTo>
                  <a:pt x="128" y="561"/>
                </a:lnTo>
                <a:lnTo>
                  <a:pt x="125" y="566"/>
                </a:lnTo>
                <a:lnTo>
                  <a:pt x="119" y="575"/>
                </a:lnTo>
                <a:lnTo>
                  <a:pt x="117" y="579"/>
                </a:lnTo>
                <a:lnTo>
                  <a:pt x="116" y="581"/>
                </a:lnTo>
                <a:lnTo>
                  <a:pt x="115" y="583"/>
                </a:lnTo>
                <a:lnTo>
                  <a:pt x="115" y="585"/>
                </a:lnTo>
                <a:lnTo>
                  <a:pt x="117" y="589"/>
                </a:lnTo>
                <a:lnTo>
                  <a:pt x="119" y="594"/>
                </a:lnTo>
                <a:lnTo>
                  <a:pt x="127" y="596"/>
                </a:lnTo>
                <a:lnTo>
                  <a:pt x="132" y="596"/>
                </a:lnTo>
                <a:lnTo>
                  <a:pt x="135" y="600"/>
                </a:lnTo>
                <a:lnTo>
                  <a:pt x="153" y="623"/>
                </a:lnTo>
                <a:lnTo>
                  <a:pt x="161" y="632"/>
                </a:lnTo>
                <a:lnTo>
                  <a:pt x="172" y="645"/>
                </a:lnTo>
                <a:lnTo>
                  <a:pt x="184" y="648"/>
                </a:lnTo>
                <a:lnTo>
                  <a:pt x="189" y="659"/>
                </a:lnTo>
                <a:lnTo>
                  <a:pt x="186" y="669"/>
                </a:lnTo>
                <a:lnTo>
                  <a:pt x="190" y="680"/>
                </a:lnTo>
                <a:lnTo>
                  <a:pt x="193" y="689"/>
                </a:lnTo>
                <a:lnTo>
                  <a:pt x="215" y="717"/>
                </a:lnTo>
                <a:lnTo>
                  <a:pt x="216" y="731"/>
                </a:lnTo>
                <a:lnTo>
                  <a:pt x="219" y="738"/>
                </a:lnTo>
                <a:lnTo>
                  <a:pt x="226" y="741"/>
                </a:lnTo>
                <a:lnTo>
                  <a:pt x="242" y="741"/>
                </a:lnTo>
                <a:lnTo>
                  <a:pt x="249" y="743"/>
                </a:lnTo>
                <a:lnTo>
                  <a:pt x="255" y="744"/>
                </a:lnTo>
                <a:lnTo>
                  <a:pt x="260" y="744"/>
                </a:lnTo>
                <a:lnTo>
                  <a:pt x="265" y="744"/>
                </a:lnTo>
                <a:lnTo>
                  <a:pt x="269" y="746"/>
                </a:lnTo>
                <a:lnTo>
                  <a:pt x="275" y="745"/>
                </a:lnTo>
                <a:lnTo>
                  <a:pt x="288" y="746"/>
                </a:lnTo>
                <a:lnTo>
                  <a:pt x="296" y="745"/>
                </a:lnTo>
                <a:lnTo>
                  <a:pt x="306" y="739"/>
                </a:lnTo>
                <a:lnTo>
                  <a:pt x="311" y="735"/>
                </a:lnTo>
                <a:lnTo>
                  <a:pt x="320" y="734"/>
                </a:lnTo>
                <a:lnTo>
                  <a:pt x="328" y="747"/>
                </a:lnTo>
                <a:lnTo>
                  <a:pt x="336" y="747"/>
                </a:lnTo>
                <a:lnTo>
                  <a:pt x="346" y="747"/>
                </a:lnTo>
                <a:lnTo>
                  <a:pt x="355" y="742"/>
                </a:lnTo>
                <a:lnTo>
                  <a:pt x="363" y="736"/>
                </a:lnTo>
                <a:lnTo>
                  <a:pt x="367" y="733"/>
                </a:lnTo>
                <a:lnTo>
                  <a:pt x="374" y="732"/>
                </a:lnTo>
                <a:lnTo>
                  <a:pt x="393" y="742"/>
                </a:lnTo>
                <a:lnTo>
                  <a:pt x="408" y="736"/>
                </a:lnTo>
                <a:lnTo>
                  <a:pt x="416" y="736"/>
                </a:lnTo>
                <a:lnTo>
                  <a:pt x="449" y="749"/>
                </a:lnTo>
                <a:lnTo>
                  <a:pt x="469" y="745"/>
                </a:lnTo>
                <a:lnTo>
                  <a:pt x="475" y="745"/>
                </a:lnTo>
                <a:lnTo>
                  <a:pt x="483" y="765"/>
                </a:lnTo>
                <a:lnTo>
                  <a:pt x="533" y="802"/>
                </a:lnTo>
                <a:lnTo>
                  <a:pt x="561" y="803"/>
                </a:lnTo>
                <a:lnTo>
                  <a:pt x="575" y="798"/>
                </a:lnTo>
                <a:lnTo>
                  <a:pt x="584" y="799"/>
                </a:lnTo>
                <a:lnTo>
                  <a:pt x="593" y="813"/>
                </a:lnTo>
                <a:lnTo>
                  <a:pt x="602" y="823"/>
                </a:lnTo>
                <a:lnTo>
                  <a:pt x="605" y="837"/>
                </a:lnTo>
                <a:lnTo>
                  <a:pt x="611" y="857"/>
                </a:lnTo>
                <a:lnTo>
                  <a:pt x="618" y="875"/>
                </a:lnTo>
                <a:lnTo>
                  <a:pt x="618" y="875"/>
                </a:lnTo>
                <a:lnTo>
                  <a:pt x="632" y="908"/>
                </a:lnTo>
                <a:lnTo>
                  <a:pt x="630" y="914"/>
                </a:lnTo>
                <a:lnTo>
                  <a:pt x="630" y="917"/>
                </a:lnTo>
                <a:lnTo>
                  <a:pt x="636" y="920"/>
                </a:lnTo>
                <a:lnTo>
                  <a:pt x="653" y="920"/>
                </a:lnTo>
                <a:lnTo>
                  <a:pt x="677" y="917"/>
                </a:lnTo>
                <a:lnTo>
                  <a:pt x="692" y="919"/>
                </a:lnTo>
                <a:lnTo>
                  <a:pt x="705" y="918"/>
                </a:lnTo>
                <a:lnTo>
                  <a:pt x="716" y="911"/>
                </a:lnTo>
                <a:lnTo>
                  <a:pt x="727" y="907"/>
                </a:lnTo>
                <a:lnTo>
                  <a:pt x="742" y="907"/>
                </a:lnTo>
                <a:lnTo>
                  <a:pt x="756" y="904"/>
                </a:lnTo>
                <a:lnTo>
                  <a:pt x="769" y="911"/>
                </a:lnTo>
                <a:lnTo>
                  <a:pt x="779" y="921"/>
                </a:lnTo>
                <a:lnTo>
                  <a:pt x="800" y="925"/>
                </a:lnTo>
                <a:lnTo>
                  <a:pt x="819" y="925"/>
                </a:lnTo>
                <a:lnTo>
                  <a:pt x="835" y="917"/>
                </a:lnTo>
                <a:lnTo>
                  <a:pt x="852" y="919"/>
                </a:lnTo>
                <a:lnTo>
                  <a:pt x="858" y="924"/>
                </a:lnTo>
                <a:lnTo>
                  <a:pt x="867" y="932"/>
                </a:lnTo>
                <a:lnTo>
                  <a:pt x="872" y="922"/>
                </a:lnTo>
                <a:lnTo>
                  <a:pt x="876" y="916"/>
                </a:lnTo>
                <a:lnTo>
                  <a:pt x="877" y="907"/>
                </a:lnTo>
                <a:lnTo>
                  <a:pt x="880" y="900"/>
                </a:lnTo>
                <a:lnTo>
                  <a:pt x="887" y="888"/>
                </a:lnTo>
                <a:lnTo>
                  <a:pt x="893" y="879"/>
                </a:lnTo>
                <a:lnTo>
                  <a:pt x="898" y="866"/>
                </a:lnTo>
                <a:lnTo>
                  <a:pt x="893" y="858"/>
                </a:lnTo>
                <a:lnTo>
                  <a:pt x="893" y="852"/>
                </a:lnTo>
                <a:lnTo>
                  <a:pt x="896" y="850"/>
                </a:lnTo>
                <a:lnTo>
                  <a:pt x="905" y="844"/>
                </a:lnTo>
                <a:lnTo>
                  <a:pt x="918" y="843"/>
                </a:lnTo>
                <a:lnTo>
                  <a:pt x="926" y="851"/>
                </a:lnTo>
                <a:lnTo>
                  <a:pt x="929" y="860"/>
                </a:lnTo>
                <a:lnTo>
                  <a:pt x="929" y="867"/>
                </a:lnTo>
                <a:lnTo>
                  <a:pt x="937" y="871"/>
                </a:lnTo>
                <a:lnTo>
                  <a:pt x="939" y="876"/>
                </a:lnTo>
                <a:lnTo>
                  <a:pt x="940" y="884"/>
                </a:lnTo>
                <a:lnTo>
                  <a:pt x="942" y="894"/>
                </a:lnTo>
                <a:lnTo>
                  <a:pt x="944" y="898"/>
                </a:lnTo>
                <a:lnTo>
                  <a:pt x="951" y="902"/>
                </a:lnTo>
                <a:lnTo>
                  <a:pt x="967" y="896"/>
                </a:lnTo>
                <a:lnTo>
                  <a:pt x="978" y="886"/>
                </a:lnTo>
                <a:lnTo>
                  <a:pt x="993" y="888"/>
                </a:lnTo>
                <a:lnTo>
                  <a:pt x="1041" y="892"/>
                </a:lnTo>
                <a:lnTo>
                  <a:pt x="1047" y="881"/>
                </a:lnTo>
                <a:lnTo>
                  <a:pt x="1049" y="876"/>
                </a:lnTo>
                <a:lnTo>
                  <a:pt x="1046" y="873"/>
                </a:lnTo>
                <a:lnTo>
                  <a:pt x="1045" y="870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78"/>
          <p:cNvSpPr>
            <a:spLocks/>
          </p:cNvSpPr>
          <p:nvPr/>
        </p:nvSpPr>
        <p:spPr bwMode="auto">
          <a:xfrm>
            <a:off x="11331169" y="4633662"/>
            <a:ext cx="2499953" cy="1989852"/>
          </a:xfrm>
          <a:custGeom>
            <a:avLst/>
            <a:gdLst>
              <a:gd name="T0" fmla="*/ 418 w 1088"/>
              <a:gd name="T1" fmla="*/ 778 h 866"/>
              <a:gd name="T2" fmla="*/ 465 w 1088"/>
              <a:gd name="T3" fmla="*/ 798 h 866"/>
              <a:gd name="T4" fmla="*/ 504 w 1088"/>
              <a:gd name="T5" fmla="*/ 838 h 866"/>
              <a:gd name="T6" fmla="*/ 578 w 1088"/>
              <a:gd name="T7" fmla="*/ 798 h 866"/>
              <a:gd name="T8" fmla="*/ 600 w 1088"/>
              <a:gd name="T9" fmla="*/ 763 h 866"/>
              <a:gd name="T10" fmla="*/ 635 w 1088"/>
              <a:gd name="T11" fmla="*/ 766 h 866"/>
              <a:gd name="T12" fmla="*/ 658 w 1088"/>
              <a:gd name="T13" fmla="*/ 721 h 866"/>
              <a:gd name="T14" fmla="*/ 696 w 1088"/>
              <a:gd name="T15" fmla="*/ 704 h 866"/>
              <a:gd name="T16" fmla="*/ 741 w 1088"/>
              <a:gd name="T17" fmla="*/ 694 h 866"/>
              <a:gd name="T18" fmla="*/ 775 w 1088"/>
              <a:gd name="T19" fmla="*/ 700 h 866"/>
              <a:gd name="T20" fmla="*/ 808 w 1088"/>
              <a:gd name="T21" fmla="*/ 706 h 866"/>
              <a:gd name="T22" fmla="*/ 826 w 1088"/>
              <a:gd name="T23" fmla="*/ 664 h 866"/>
              <a:gd name="T24" fmla="*/ 863 w 1088"/>
              <a:gd name="T25" fmla="*/ 647 h 866"/>
              <a:gd name="T26" fmla="*/ 920 w 1088"/>
              <a:gd name="T27" fmla="*/ 681 h 866"/>
              <a:gd name="T28" fmla="*/ 971 w 1088"/>
              <a:gd name="T29" fmla="*/ 678 h 866"/>
              <a:gd name="T30" fmla="*/ 1025 w 1088"/>
              <a:gd name="T31" fmla="*/ 688 h 866"/>
              <a:gd name="T32" fmla="*/ 1071 w 1088"/>
              <a:gd name="T33" fmla="*/ 692 h 866"/>
              <a:gd name="T34" fmla="*/ 1082 w 1088"/>
              <a:gd name="T35" fmla="*/ 585 h 866"/>
              <a:gd name="T36" fmla="*/ 1076 w 1088"/>
              <a:gd name="T37" fmla="*/ 491 h 866"/>
              <a:gd name="T38" fmla="*/ 1062 w 1088"/>
              <a:gd name="T39" fmla="*/ 383 h 866"/>
              <a:gd name="T40" fmla="*/ 1004 w 1088"/>
              <a:gd name="T41" fmla="*/ 245 h 866"/>
              <a:gd name="T42" fmla="*/ 966 w 1088"/>
              <a:gd name="T43" fmla="*/ 222 h 866"/>
              <a:gd name="T44" fmla="*/ 1050 w 1088"/>
              <a:gd name="T45" fmla="*/ 227 h 866"/>
              <a:gd name="T46" fmla="*/ 1085 w 1088"/>
              <a:gd name="T47" fmla="*/ 164 h 866"/>
              <a:gd name="T48" fmla="*/ 995 w 1088"/>
              <a:gd name="T49" fmla="*/ 68 h 866"/>
              <a:gd name="T50" fmla="*/ 927 w 1088"/>
              <a:gd name="T51" fmla="*/ 46 h 866"/>
              <a:gd name="T52" fmla="*/ 883 w 1088"/>
              <a:gd name="T53" fmla="*/ 64 h 866"/>
              <a:gd name="T54" fmla="*/ 818 w 1088"/>
              <a:gd name="T55" fmla="*/ 71 h 866"/>
              <a:gd name="T56" fmla="*/ 763 w 1088"/>
              <a:gd name="T57" fmla="*/ 218 h 866"/>
              <a:gd name="T58" fmla="*/ 661 w 1088"/>
              <a:gd name="T59" fmla="*/ 230 h 866"/>
              <a:gd name="T60" fmla="*/ 613 w 1088"/>
              <a:gd name="T61" fmla="*/ 252 h 866"/>
              <a:gd name="T62" fmla="*/ 532 w 1088"/>
              <a:gd name="T63" fmla="*/ 212 h 866"/>
              <a:gd name="T64" fmla="*/ 463 w 1088"/>
              <a:gd name="T65" fmla="*/ 204 h 866"/>
              <a:gd name="T66" fmla="*/ 423 w 1088"/>
              <a:gd name="T67" fmla="*/ 174 h 866"/>
              <a:gd name="T68" fmla="*/ 413 w 1088"/>
              <a:gd name="T69" fmla="*/ 224 h 866"/>
              <a:gd name="T70" fmla="*/ 382 w 1088"/>
              <a:gd name="T71" fmla="*/ 216 h 866"/>
              <a:gd name="T72" fmla="*/ 339 w 1088"/>
              <a:gd name="T73" fmla="*/ 201 h 866"/>
              <a:gd name="T74" fmla="*/ 312 w 1088"/>
              <a:gd name="T75" fmla="*/ 227 h 866"/>
              <a:gd name="T76" fmla="*/ 287 w 1088"/>
              <a:gd name="T77" fmla="*/ 232 h 866"/>
              <a:gd name="T78" fmla="*/ 252 w 1088"/>
              <a:gd name="T79" fmla="*/ 292 h 866"/>
              <a:gd name="T80" fmla="*/ 204 w 1088"/>
              <a:gd name="T81" fmla="*/ 306 h 866"/>
              <a:gd name="T82" fmla="*/ 80 w 1088"/>
              <a:gd name="T83" fmla="*/ 377 h 866"/>
              <a:gd name="T84" fmla="*/ 47 w 1088"/>
              <a:gd name="T85" fmla="*/ 448 h 866"/>
              <a:gd name="T86" fmla="*/ 14 w 1088"/>
              <a:gd name="T87" fmla="*/ 442 h 866"/>
              <a:gd name="T88" fmla="*/ 1 w 1088"/>
              <a:gd name="T89" fmla="*/ 463 h 866"/>
              <a:gd name="T90" fmla="*/ 39 w 1088"/>
              <a:gd name="T91" fmla="*/ 531 h 866"/>
              <a:gd name="T92" fmla="*/ 6 w 1088"/>
              <a:gd name="T93" fmla="*/ 553 h 866"/>
              <a:gd name="T94" fmla="*/ 39 w 1088"/>
              <a:gd name="T95" fmla="*/ 555 h 866"/>
              <a:gd name="T96" fmla="*/ 40 w 1088"/>
              <a:gd name="T97" fmla="*/ 600 h 866"/>
              <a:gd name="T98" fmla="*/ 58 w 1088"/>
              <a:gd name="T99" fmla="*/ 642 h 866"/>
              <a:gd name="T100" fmla="*/ 35 w 1088"/>
              <a:gd name="T101" fmla="*/ 669 h 866"/>
              <a:gd name="T102" fmla="*/ 43 w 1088"/>
              <a:gd name="T103" fmla="*/ 713 h 866"/>
              <a:gd name="T104" fmla="*/ 80 w 1088"/>
              <a:gd name="T105" fmla="*/ 754 h 866"/>
              <a:gd name="T106" fmla="*/ 125 w 1088"/>
              <a:gd name="T107" fmla="*/ 806 h 866"/>
              <a:gd name="T108" fmla="*/ 172 w 1088"/>
              <a:gd name="T109" fmla="*/ 834 h 866"/>
              <a:gd name="T110" fmla="*/ 220 w 1088"/>
              <a:gd name="T111" fmla="*/ 844 h 866"/>
              <a:gd name="T112" fmla="*/ 266 w 1088"/>
              <a:gd name="T113" fmla="*/ 838 h 866"/>
              <a:gd name="T114" fmla="*/ 309 w 1088"/>
              <a:gd name="T115" fmla="*/ 844 h 866"/>
              <a:gd name="T116" fmla="*/ 352 w 1088"/>
              <a:gd name="T117" fmla="*/ 864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8" h="866">
                <a:moveTo>
                  <a:pt x="371" y="839"/>
                </a:moveTo>
                <a:lnTo>
                  <a:pt x="378" y="831"/>
                </a:lnTo>
                <a:lnTo>
                  <a:pt x="390" y="824"/>
                </a:lnTo>
                <a:lnTo>
                  <a:pt x="397" y="819"/>
                </a:lnTo>
                <a:lnTo>
                  <a:pt x="404" y="812"/>
                </a:lnTo>
                <a:lnTo>
                  <a:pt x="410" y="804"/>
                </a:lnTo>
                <a:lnTo>
                  <a:pt x="414" y="791"/>
                </a:lnTo>
                <a:lnTo>
                  <a:pt x="418" y="778"/>
                </a:lnTo>
                <a:lnTo>
                  <a:pt x="420" y="779"/>
                </a:lnTo>
                <a:lnTo>
                  <a:pt x="423" y="780"/>
                </a:lnTo>
                <a:lnTo>
                  <a:pt x="427" y="788"/>
                </a:lnTo>
                <a:lnTo>
                  <a:pt x="431" y="793"/>
                </a:lnTo>
                <a:lnTo>
                  <a:pt x="436" y="796"/>
                </a:lnTo>
                <a:lnTo>
                  <a:pt x="444" y="798"/>
                </a:lnTo>
                <a:lnTo>
                  <a:pt x="454" y="796"/>
                </a:lnTo>
                <a:lnTo>
                  <a:pt x="465" y="798"/>
                </a:lnTo>
                <a:lnTo>
                  <a:pt x="478" y="796"/>
                </a:lnTo>
                <a:lnTo>
                  <a:pt x="479" y="799"/>
                </a:lnTo>
                <a:lnTo>
                  <a:pt x="481" y="804"/>
                </a:lnTo>
                <a:lnTo>
                  <a:pt x="481" y="821"/>
                </a:lnTo>
                <a:lnTo>
                  <a:pt x="482" y="830"/>
                </a:lnTo>
                <a:lnTo>
                  <a:pt x="487" y="845"/>
                </a:lnTo>
                <a:lnTo>
                  <a:pt x="490" y="847"/>
                </a:lnTo>
                <a:lnTo>
                  <a:pt x="504" y="838"/>
                </a:lnTo>
                <a:lnTo>
                  <a:pt x="514" y="830"/>
                </a:lnTo>
                <a:lnTo>
                  <a:pt x="528" y="819"/>
                </a:lnTo>
                <a:lnTo>
                  <a:pt x="534" y="816"/>
                </a:lnTo>
                <a:lnTo>
                  <a:pt x="544" y="809"/>
                </a:lnTo>
                <a:lnTo>
                  <a:pt x="552" y="804"/>
                </a:lnTo>
                <a:lnTo>
                  <a:pt x="560" y="798"/>
                </a:lnTo>
                <a:lnTo>
                  <a:pt x="568" y="797"/>
                </a:lnTo>
                <a:lnTo>
                  <a:pt x="578" y="798"/>
                </a:lnTo>
                <a:lnTo>
                  <a:pt x="583" y="797"/>
                </a:lnTo>
                <a:lnTo>
                  <a:pt x="590" y="793"/>
                </a:lnTo>
                <a:lnTo>
                  <a:pt x="594" y="785"/>
                </a:lnTo>
                <a:lnTo>
                  <a:pt x="591" y="780"/>
                </a:lnTo>
                <a:lnTo>
                  <a:pt x="590" y="775"/>
                </a:lnTo>
                <a:lnTo>
                  <a:pt x="593" y="771"/>
                </a:lnTo>
                <a:lnTo>
                  <a:pt x="597" y="765"/>
                </a:lnTo>
                <a:lnTo>
                  <a:pt x="600" y="763"/>
                </a:lnTo>
                <a:lnTo>
                  <a:pt x="603" y="764"/>
                </a:lnTo>
                <a:lnTo>
                  <a:pt x="610" y="769"/>
                </a:lnTo>
                <a:lnTo>
                  <a:pt x="613" y="774"/>
                </a:lnTo>
                <a:lnTo>
                  <a:pt x="622" y="778"/>
                </a:lnTo>
                <a:lnTo>
                  <a:pt x="625" y="779"/>
                </a:lnTo>
                <a:lnTo>
                  <a:pt x="632" y="772"/>
                </a:lnTo>
                <a:lnTo>
                  <a:pt x="634" y="768"/>
                </a:lnTo>
                <a:lnTo>
                  <a:pt x="635" y="766"/>
                </a:lnTo>
                <a:lnTo>
                  <a:pt x="635" y="764"/>
                </a:lnTo>
                <a:lnTo>
                  <a:pt x="632" y="757"/>
                </a:lnTo>
                <a:lnTo>
                  <a:pt x="632" y="751"/>
                </a:lnTo>
                <a:lnTo>
                  <a:pt x="633" y="746"/>
                </a:lnTo>
                <a:lnTo>
                  <a:pt x="639" y="740"/>
                </a:lnTo>
                <a:lnTo>
                  <a:pt x="645" y="732"/>
                </a:lnTo>
                <a:lnTo>
                  <a:pt x="652" y="727"/>
                </a:lnTo>
                <a:lnTo>
                  <a:pt x="658" y="721"/>
                </a:lnTo>
                <a:lnTo>
                  <a:pt x="664" y="720"/>
                </a:lnTo>
                <a:lnTo>
                  <a:pt x="668" y="722"/>
                </a:lnTo>
                <a:lnTo>
                  <a:pt x="670" y="725"/>
                </a:lnTo>
                <a:lnTo>
                  <a:pt x="675" y="725"/>
                </a:lnTo>
                <a:lnTo>
                  <a:pt x="678" y="723"/>
                </a:lnTo>
                <a:lnTo>
                  <a:pt x="688" y="713"/>
                </a:lnTo>
                <a:lnTo>
                  <a:pt x="692" y="707"/>
                </a:lnTo>
                <a:lnTo>
                  <a:pt x="696" y="704"/>
                </a:lnTo>
                <a:lnTo>
                  <a:pt x="699" y="704"/>
                </a:lnTo>
                <a:lnTo>
                  <a:pt x="704" y="706"/>
                </a:lnTo>
                <a:lnTo>
                  <a:pt x="710" y="707"/>
                </a:lnTo>
                <a:lnTo>
                  <a:pt x="713" y="705"/>
                </a:lnTo>
                <a:lnTo>
                  <a:pt x="719" y="704"/>
                </a:lnTo>
                <a:lnTo>
                  <a:pt x="728" y="701"/>
                </a:lnTo>
                <a:lnTo>
                  <a:pt x="736" y="697"/>
                </a:lnTo>
                <a:lnTo>
                  <a:pt x="741" y="694"/>
                </a:lnTo>
                <a:lnTo>
                  <a:pt x="744" y="691"/>
                </a:lnTo>
                <a:lnTo>
                  <a:pt x="747" y="691"/>
                </a:lnTo>
                <a:lnTo>
                  <a:pt x="750" y="693"/>
                </a:lnTo>
                <a:lnTo>
                  <a:pt x="754" y="696"/>
                </a:lnTo>
                <a:lnTo>
                  <a:pt x="758" y="698"/>
                </a:lnTo>
                <a:lnTo>
                  <a:pt x="762" y="697"/>
                </a:lnTo>
                <a:lnTo>
                  <a:pt x="770" y="697"/>
                </a:lnTo>
                <a:lnTo>
                  <a:pt x="775" y="700"/>
                </a:lnTo>
                <a:lnTo>
                  <a:pt x="781" y="703"/>
                </a:lnTo>
                <a:lnTo>
                  <a:pt x="789" y="710"/>
                </a:lnTo>
                <a:lnTo>
                  <a:pt x="793" y="714"/>
                </a:lnTo>
                <a:lnTo>
                  <a:pt x="795" y="716"/>
                </a:lnTo>
                <a:lnTo>
                  <a:pt x="801" y="719"/>
                </a:lnTo>
                <a:lnTo>
                  <a:pt x="804" y="719"/>
                </a:lnTo>
                <a:lnTo>
                  <a:pt x="806" y="715"/>
                </a:lnTo>
                <a:lnTo>
                  <a:pt x="808" y="706"/>
                </a:lnTo>
                <a:lnTo>
                  <a:pt x="808" y="701"/>
                </a:lnTo>
                <a:lnTo>
                  <a:pt x="808" y="694"/>
                </a:lnTo>
                <a:lnTo>
                  <a:pt x="808" y="689"/>
                </a:lnTo>
                <a:lnTo>
                  <a:pt x="809" y="688"/>
                </a:lnTo>
                <a:lnTo>
                  <a:pt x="811" y="680"/>
                </a:lnTo>
                <a:lnTo>
                  <a:pt x="818" y="668"/>
                </a:lnTo>
                <a:lnTo>
                  <a:pt x="821" y="666"/>
                </a:lnTo>
                <a:lnTo>
                  <a:pt x="826" y="664"/>
                </a:lnTo>
                <a:lnTo>
                  <a:pt x="831" y="655"/>
                </a:lnTo>
                <a:lnTo>
                  <a:pt x="832" y="649"/>
                </a:lnTo>
                <a:lnTo>
                  <a:pt x="836" y="643"/>
                </a:lnTo>
                <a:lnTo>
                  <a:pt x="837" y="642"/>
                </a:lnTo>
                <a:lnTo>
                  <a:pt x="844" y="641"/>
                </a:lnTo>
                <a:lnTo>
                  <a:pt x="852" y="641"/>
                </a:lnTo>
                <a:lnTo>
                  <a:pt x="858" y="644"/>
                </a:lnTo>
                <a:lnTo>
                  <a:pt x="863" y="647"/>
                </a:lnTo>
                <a:lnTo>
                  <a:pt x="870" y="657"/>
                </a:lnTo>
                <a:lnTo>
                  <a:pt x="876" y="659"/>
                </a:lnTo>
                <a:lnTo>
                  <a:pt x="884" y="660"/>
                </a:lnTo>
                <a:lnTo>
                  <a:pt x="895" y="662"/>
                </a:lnTo>
                <a:lnTo>
                  <a:pt x="907" y="667"/>
                </a:lnTo>
                <a:lnTo>
                  <a:pt x="914" y="673"/>
                </a:lnTo>
                <a:lnTo>
                  <a:pt x="917" y="679"/>
                </a:lnTo>
                <a:lnTo>
                  <a:pt x="920" y="681"/>
                </a:lnTo>
                <a:lnTo>
                  <a:pt x="924" y="685"/>
                </a:lnTo>
                <a:lnTo>
                  <a:pt x="928" y="686"/>
                </a:lnTo>
                <a:lnTo>
                  <a:pt x="931" y="687"/>
                </a:lnTo>
                <a:lnTo>
                  <a:pt x="940" y="686"/>
                </a:lnTo>
                <a:lnTo>
                  <a:pt x="944" y="681"/>
                </a:lnTo>
                <a:lnTo>
                  <a:pt x="955" y="677"/>
                </a:lnTo>
                <a:lnTo>
                  <a:pt x="960" y="676"/>
                </a:lnTo>
                <a:lnTo>
                  <a:pt x="971" y="678"/>
                </a:lnTo>
                <a:lnTo>
                  <a:pt x="979" y="682"/>
                </a:lnTo>
                <a:lnTo>
                  <a:pt x="989" y="685"/>
                </a:lnTo>
                <a:lnTo>
                  <a:pt x="998" y="687"/>
                </a:lnTo>
                <a:lnTo>
                  <a:pt x="1008" y="689"/>
                </a:lnTo>
                <a:lnTo>
                  <a:pt x="1016" y="689"/>
                </a:lnTo>
                <a:lnTo>
                  <a:pt x="1020" y="689"/>
                </a:lnTo>
                <a:lnTo>
                  <a:pt x="1023" y="689"/>
                </a:lnTo>
                <a:lnTo>
                  <a:pt x="1025" y="688"/>
                </a:lnTo>
                <a:lnTo>
                  <a:pt x="1031" y="681"/>
                </a:lnTo>
                <a:lnTo>
                  <a:pt x="1034" y="679"/>
                </a:lnTo>
                <a:lnTo>
                  <a:pt x="1037" y="678"/>
                </a:lnTo>
                <a:lnTo>
                  <a:pt x="1039" y="682"/>
                </a:lnTo>
                <a:lnTo>
                  <a:pt x="1042" y="687"/>
                </a:lnTo>
                <a:lnTo>
                  <a:pt x="1045" y="693"/>
                </a:lnTo>
                <a:lnTo>
                  <a:pt x="1062" y="694"/>
                </a:lnTo>
                <a:lnTo>
                  <a:pt x="1071" y="692"/>
                </a:lnTo>
                <a:lnTo>
                  <a:pt x="1076" y="686"/>
                </a:lnTo>
                <a:lnTo>
                  <a:pt x="1078" y="678"/>
                </a:lnTo>
                <a:lnTo>
                  <a:pt x="1077" y="661"/>
                </a:lnTo>
                <a:lnTo>
                  <a:pt x="1069" y="643"/>
                </a:lnTo>
                <a:lnTo>
                  <a:pt x="1066" y="623"/>
                </a:lnTo>
                <a:lnTo>
                  <a:pt x="1069" y="612"/>
                </a:lnTo>
                <a:lnTo>
                  <a:pt x="1075" y="597"/>
                </a:lnTo>
                <a:lnTo>
                  <a:pt x="1082" y="585"/>
                </a:lnTo>
                <a:lnTo>
                  <a:pt x="1083" y="576"/>
                </a:lnTo>
                <a:lnTo>
                  <a:pt x="1076" y="565"/>
                </a:lnTo>
                <a:lnTo>
                  <a:pt x="1075" y="561"/>
                </a:lnTo>
                <a:lnTo>
                  <a:pt x="1076" y="548"/>
                </a:lnTo>
                <a:lnTo>
                  <a:pt x="1081" y="532"/>
                </a:lnTo>
                <a:lnTo>
                  <a:pt x="1082" y="513"/>
                </a:lnTo>
                <a:lnTo>
                  <a:pt x="1080" y="498"/>
                </a:lnTo>
                <a:lnTo>
                  <a:pt x="1076" y="491"/>
                </a:lnTo>
                <a:lnTo>
                  <a:pt x="1077" y="473"/>
                </a:lnTo>
                <a:lnTo>
                  <a:pt x="1084" y="460"/>
                </a:lnTo>
                <a:lnTo>
                  <a:pt x="1088" y="448"/>
                </a:lnTo>
                <a:lnTo>
                  <a:pt x="1083" y="431"/>
                </a:lnTo>
                <a:lnTo>
                  <a:pt x="1074" y="412"/>
                </a:lnTo>
                <a:lnTo>
                  <a:pt x="1072" y="400"/>
                </a:lnTo>
                <a:lnTo>
                  <a:pt x="1070" y="394"/>
                </a:lnTo>
                <a:lnTo>
                  <a:pt x="1062" y="383"/>
                </a:lnTo>
                <a:lnTo>
                  <a:pt x="1050" y="372"/>
                </a:lnTo>
                <a:lnTo>
                  <a:pt x="1043" y="362"/>
                </a:lnTo>
                <a:lnTo>
                  <a:pt x="1041" y="351"/>
                </a:lnTo>
                <a:lnTo>
                  <a:pt x="1031" y="340"/>
                </a:lnTo>
                <a:lnTo>
                  <a:pt x="1023" y="323"/>
                </a:lnTo>
                <a:lnTo>
                  <a:pt x="1014" y="285"/>
                </a:lnTo>
                <a:lnTo>
                  <a:pt x="1007" y="264"/>
                </a:lnTo>
                <a:lnTo>
                  <a:pt x="1004" y="245"/>
                </a:lnTo>
                <a:lnTo>
                  <a:pt x="1000" y="240"/>
                </a:lnTo>
                <a:lnTo>
                  <a:pt x="994" y="236"/>
                </a:lnTo>
                <a:lnTo>
                  <a:pt x="981" y="234"/>
                </a:lnTo>
                <a:lnTo>
                  <a:pt x="971" y="234"/>
                </a:lnTo>
                <a:lnTo>
                  <a:pt x="967" y="235"/>
                </a:lnTo>
                <a:lnTo>
                  <a:pt x="965" y="234"/>
                </a:lnTo>
                <a:lnTo>
                  <a:pt x="965" y="225"/>
                </a:lnTo>
                <a:lnTo>
                  <a:pt x="966" y="222"/>
                </a:lnTo>
                <a:lnTo>
                  <a:pt x="975" y="222"/>
                </a:lnTo>
                <a:lnTo>
                  <a:pt x="988" y="225"/>
                </a:lnTo>
                <a:lnTo>
                  <a:pt x="998" y="224"/>
                </a:lnTo>
                <a:lnTo>
                  <a:pt x="1024" y="221"/>
                </a:lnTo>
                <a:lnTo>
                  <a:pt x="1031" y="219"/>
                </a:lnTo>
                <a:lnTo>
                  <a:pt x="1035" y="220"/>
                </a:lnTo>
                <a:lnTo>
                  <a:pt x="1038" y="222"/>
                </a:lnTo>
                <a:lnTo>
                  <a:pt x="1050" y="227"/>
                </a:lnTo>
                <a:lnTo>
                  <a:pt x="1055" y="227"/>
                </a:lnTo>
                <a:lnTo>
                  <a:pt x="1064" y="220"/>
                </a:lnTo>
                <a:lnTo>
                  <a:pt x="1071" y="207"/>
                </a:lnTo>
                <a:lnTo>
                  <a:pt x="1076" y="199"/>
                </a:lnTo>
                <a:lnTo>
                  <a:pt x="1077" y="190"/>
                </a:lnTo>
                <a:lnTo>
                  <a:pt x="1077" y="178"/>
                </a:lnTo>
                <a:lnTo>
                  <a:pt x="1083" y="170"/>
                </a:lnTo>
                <a:lnTo>
                  <a:pt x="1085" y="164"/>
                </a:lnTo>
                <a:lnTo>
                  <a:pt x="1080" y="147"/>
                </a:lnTo>
                <a:lnTo>
                  <a:pt x="1069" y="124"/>
                </a:lnTo>
                <a:lnTo>
                  <a:pt x="1059" y="113"/>
                </a:lnTo>
                <a:lnTo>
                  <a:pt x="1045" y="99"/>
                </a:lnTo>
                <a:lnTo>
                  <a:pt x="1028" y="93"/>
                </a:lnTo>
                <a:lnTo>
                  <a:pt x="1019" y="91"/>
                </a:lnTo>
                <a:lnTo>
                  <a:pt x="1008" y="81"/>
                </a:lnTo>
                <a:lnTo>
                  <a:pt x="995" y="68"/>
                </a:lnTo>
                <a:lnTo>
                  <a:pt x="984" y="64"/>
                </a:lnTo>
                <a:lnTo>
                  <a:pt x="966" y="57"/>
                </a:lnTo>
                <a:lnTo>
                  <a:pt x="950" y="53"/>
                </a:lnTo>
                <a:lnTo>
                  <a:pt x="944" y="53"/>
                </a:lnTo>
                <a:lnTo>
                  <a:pt x="937" y="55"/>
                </a:lnTo>
                <a:lnTo>
                  <a:pt x="932" y="55"/>
                </a:lnTo>
                <a:lnTo>
                  <a:pt x="928" y="51"/>
                </a:lnTo>
                <a:lnTo>
                  <a:pt x="927" y="46"/>
                </a:lnTo>
                <a:lnTo>
                  <a:pt x="923" y="9"/>
                </a:lnTo>
                <a:lnTo>
                  <a:pt x="918" y="0"/>
                </a:lnTo>
                <a:lnTo>
                  <a:pt x="911" y="2"/>
                </a:lnTo>
                <a:lnTo>
                  <a:pt x="906" y="12"/>
                </a:lnTo>
                <a:lnTo>
                  <a:pt x="900" y="15"/>
                </a:lnTo>
                <a:lnTo>
                  <a:pt x="897" y="27"/>
                </a:lnTo>
                <a:lnTo>
                  <a:pt x="891" y="31"/>
                </a:lnTo>
                <a:lnTo>
                  <a:pt x="883" y="64"/>
                </a:lnTo>
                <a:lnTo>
                  <a:pt x="882" y="68"/>
                </a:lnTo>
                <a:lnTo>
                  <a:pt x="874" y="70"/>
                </a:lnTo>
                <a:lnTo>
                  <a:pt x="870" y="76"/>
                </a:lnTo>
                <a:lnTo>
                  <a:pt x="857" y="76"/>
                </a:lnTo>
                <a:lnTo>
                  <a:pt x="834" y="75"/>
                </a:lnTo>
                <a:lnTo>
                  <a:pt x="826" y="70"/>
                </a:lnTo>
                <a:lnTo>
                  <a:pt x="821" y="70"/>
                </a:lnTo>
                <a:lnTo>
                  <a:pt x="818" y="71"/>
                </a:lnTo>
                <a:lnTo>
                  <a:pt x="818" y="126"/>
                </a:lnTo>
                <a:lnTo>
                  <a:pt x="814" y="202"/>
                </a:lnTo>
                <a:lnTo>
                  <a:pt x="814" y="210"/>
                </a:lnTo>
                <a:lnTo>
                  <a:pt x="810" y="213"/>
                </a:lnTo>
                <a:lnTo>
                  <a:pt x="798" y="214"/>
                </a:lnTo>
                <a:lnTo>
                  <a:pt x="791" y="214"/>
                </a:lnTo>
                <a:lnTo>
                  <a:pt x="773" y="216"/>
                </a:lnTo>
                <a:lnTo>
                  <a:pt x="763" y="218"/>
                </a:lnTo>
                <a:lnTo>
                  <a:pt x="753" y="222"/>
                </a:lnTo>
                <a:lnTo>
                  <a:pt x="739" y="235"/>
                </a:lnTo>
                <a:lnTo>
                  <a:pt x="738" y="239"/>
                </a:lnTo>
                <a:lnTo>
                  <a:pt x="731" y="241"/>
                </a:lnTo>
                <a:lnTo>
                  <a:pt x="718" y="240"/>
                </a:lnTo>
                <a:lnTo>
                  <a:pt x="704" y="231"/>
                </a:lnTo>
                <a:lnTo>
                  <a:pt x="687" y="231"/>
                </a:lnTo>
                <a:lnTo>
                  <a:pt x="661" y="230"/>
                </a:lnTo>
                <a:lnTo>
                  <a:pt x="650" y="233"/>
                </a:lnTo>
                <a:lnTo>
                  <a:pt x="643" y="246"/>
                </a:lnTo>
                <a:lnTo>
                  <a:pt x="640" y="258"/>
                </a:lnTo>
                <a:lnTo>
                  <a:pt x="636" y="264"/>
                </a:lnTo>
                <a:lnTo>
                  <a:pt x="633" y="266"/>
                </a:lnTo>
                <a:lnTo>
                  <a:pt x="628" y="264"/>
                </a:lnTo>
                <a:lnTo>
                  <a:pt x="620" y="259"/>
                </a:lnTo>
                <a:lnTo>
                  <a:pt x="613" y="252"/>
                </a:lnTo>
                <a:lnTo>
                  <a:pt x="607" y="244"/>
                </a:lnTo>
                <a:lnTo>
                  <a:pt x="602" y="242"/>
                </a:lnTo>
                <a:lnTo>
                  <a:pt x="572" y="240"/>
                </a:lnTo>
                <a:lnTo>
                  <a:pt x="531" y="238"/>
                </a:lnTo>
                <a:lnTo>
                  <a:pt x="526" y="237"/>
                </a:lnTo>
                <a:lnTo>
                  <a:pt x="524" y="234"/>
                </a:lnTo>
                <a:lnTo>
                  <a:pt x="525" y="231"/>
                </a:lnTo>
                <a:lnTo>
                  <a:pt x="532" y="212"/>
                </a:lnTo>
                <a:lnTo>
                  <a:pt x="532" y="208"/>
                </a:lnTo>
                <a:lnTo>
                  <a:pt x="530" y="207"/>
                </a:lnTo>
                <a:lnTo>
                  <a:pt x="521" y="205"/>
                </a:lnTo>
                <a:lnTo>
                  <a:pt x="499" y="202"/>
                </a:lnTo>
                <a:lnTo>
                  <a:pt x="494" y="202"/>
                </a:lnTo>
                <a:lnTo>
                  <a:pt x="481" y="200"/>
                </a:lnTo>
                <a:lnTo>
                  <a:pt x="474" y="200"/>
                </a:lnTo>
                <a:lnTo>
                  <a:pt x="463" y="204"/>
                </a:lnTo>
                <a:lnTo>
                  <a:pt x="453" y="212"/>
                </a:lnTo>
                <a:lnTo>
                  <a:pt x="450" y="212"/>
                </a:lnTo>
                <a:lnTo>
                  <a:pt x="445" y="210"/>
                </a:lnTo>
                <a:lnTo>
                  <a:pt x="439" y="198"/>
                </a:lnTo>
                <a:lnTo>
                  <a:pt x="435" y="188"/>
                </a:lnTo>
                <a:lnTo>
                  <a:pt x="430" y="178"/>
                </a:lnTo>
                <a:lnTo>
                  <a:pt x="427" y="174"/>
                </a:lnTo>
                <a:lnTo>
                  <a:pt x="423" y="174"/>
                </a:lnTo>
                <a:lnTo>
                  <a:pt x="420" y="179"/>
                </a:lnTo>
                <a:lnTo>
                  <a:pt x="418" y="190"/>
                </a:lnTo>
                <a:lnTo>
                  <a:pt x="416" y="195"/>
                </a:lnTo>
                <a:lnTo>
                  <a:pt x="415" y="201"/>
                </a:lnTo>
                <a:lnTo>
                  <a:pt x="417" y="212"/>
                </a:lnTo>
                <a:lnTo>
                  <a:pt x="419" y="217"/>
                </a:lnTo>
                <a:lnTo>
                  <a:pt x="417" y="222"/>
                </a:lnTo>
                <a:lnTo>
                  <a:pt x="413" y="224"/>
                </a:lnTo>
                <a:lnTo>
                  <a:pt x="407" y="221"/>
                </a:lnTo>
                <a:lnTo>
                  <a:pt x="406" y="216"/>
                </a:lnTo>
                <a:lnTo>
                  <a:pt x="406" y="208"/>
                </a:lnTo>
                <a:lnTo>
                  <a:pt x="405" y="205"/>
                </a:lnTo>
                <a:lnTo>
                  <a:pt x="402" y="206"/>
                </a:lnTo>
                <a:lnTo>
                  <a:pt x="393" y="215"/>
                </a:lnTo>
                <a:lnTo>
                  <a:pt x="388" y="217"/>
                </a:lnTo>
                <a:lnTo>
                  <a:pt x="382" y="216"/>
                </a:lnTo>
                <a:lnTo>
                  <a:pt x="376" y="211"/>
                </a:lnTo>
                <a:lnTo>
                  <a:pt x="373" y="202"/>
                </a:lnTo>
                <a:lnTo>
                  <a:pt x="371" y="197"/>
                </a:lnTo>
                <a:lnTo>
                  <a:pt x="359" y="192"/>
                </a:lnTo>
                <a:lnTo>
                  <a:pt x="351" y="186"/>
                </a:lnTo>
                <a:lnTo>
                  <a:pt x="345" y="182"/>
                </a:lnTo>
                <a:lnTo>
                  <a:pt x="343" y="185"/>
                </a:lnTo>
                <a:lnTo>
                  <a:pt x="339" y="201"/>
                </a:lnTo>
                <a:lnTo>
                  <a:pt x="332" y="218"/>
                </a:lnTo>
                <a:lnTo>
                  <a:pt x="331" y="221"/>
                </a:lnTo>
                <a:lnTo>
                  <a:pt x="326" y="219"/>
                </a:lnTo>
                <a:lnTo>
                  <a:pt x="320" y="218"/>
                </a:lnTo>
                <a:lnTo>
                  <a:pt x="318" y="214"/>
                </a:lnTo>
                <a:lnTo>
                  <a:pt x="315" y="212"/>
                </a:lnTo>
                <a:lnTo>
                  <a:pt x="313" y="215"/>
                </a:lnTo>
                <a:lnTo>
                  <a:pt x="312" y="227"/>
                </a:lnTo>
                <a:lnTo>
                  <a:pt x="312" y="231"/>
                </a:lnTo>
                <a:lnTo>
                  <a:pt x="309" y="232"/>
                </a:lnTo>
                <a:lnTo>
                  <a:pt x="306" y="229"/>
                </a:lnTo>
                <a:lnTo>
                  <a:pt x="300" y="229"/>
                </a:lnTo>
                <a:lnTo>
                  <a:pt x="298" y="232"/>
                </a:lnTo>
                <a:lnTo>
                  <a:pt x="294" y="234"/>
                </a:lnTo>
                <a:lnTo>
                  <a:pt x="291" y="234"/>
                </a:lnTo>
                <a:lnTo>
                  <a:pt x="287" y="232"/>
                </a:lnTo>
                <a:lnTo>
                  <a:pt x="280" y="235"/>
                </a:lnTo>
                <a:lnTo>
                  <a:pt x="272" y="239"/>
                </a:lnTo>
                <a:lnTo>
                  <a:pt x="267" y="246"/>
                </a:lnTo>
                <a:lnTo>
                  <a:pt x="266" y="251"/>
                </a:lnTo>
                <a:lnTo>
                  <a:pt x="267" y="262"/>
                </a:lnTo>
                <a:lnTo>
                  <a:pt x="270" y="280"/>
                </a:lnTo>
                <a:lnTo>
                  <a:pt x="268" y="284"/>
                </a:lnTo>
                <a:lnTo>
                  <a:pt x="252" y="292"/>
                </a:lnTo>
                <a:lnTo>
                  <a:pt x="245" y="294"/>
                </a:lnTo>
                <a:lnTo>
                  <a:pt x="241" y="293"/>
                </a:lnTo>
                <a:lnTo>
                  <a:pt x="234" y="289"/>
                </a:lnTo>
                <a:lnTo>
                  <a:pt x="229" y="287"/>
                </a:lnTo>
                <a:lnTo>
                  <a:pt x="226" y="289"/>
                </a:lnTo>
                <a:lnTo>
                  <a:pt x="223" y="295"/>
                </a:lnTo>
                <a:lnTo>
                  <a:pt x="218" y="305"/>
                </a:lnTo>
                <a:lnTo>
                  <a:pt x="204" y="306"/>
                </a:lnTo>
                <a:lnTo>
                  <a:pt x="199" y="307"/>
                </a:lnTo>
                <a:lnTo>
                  <a:pt x="198" y="311"/>
                </a:lnTo>
                <a:lnTo>
                  <a:pt x="202" y="349"/>
                </a:lnTo>
                <a:lnTo>
                  <a:pt x="201" y="351"/>
                </a:lnTo>
                <a:lnTo>
                  <a:pt x="157" y="353"/>
                </a:lnTo>
                <a:lnTo>
                  <a:pt x="78" y="366"/>
                </a:lnTo>
                <a:lnTo>
                  <a:pt x="75" y="368"/>
                </a:lnTo>
                <a:lnTo>
                  <a:pt x="80" y="377"/>
                </a:lnTo>
                <a:lnTo>
                  <a:pt x="96" y="394"/>
                </a:lnTo>
                <a:lnTo>
                  <a:pt x="96" y="396"/>
                </a:lnTo>
                <a:lnTo>
                  <a:pt x="68" y="405"/>
                </a:lnTo>
                <a:lnTo>
                  <a:pt x="64" y="411"/>
                </a:lnTo>
                <a:lnTo>
                  <a:pt x="60" y="424"/>
                </a:lnTo>
                <a:lnTo>
                  <a:pt x="54" y="430"/>
                </a:lnTo>
                <a:lnTo>
                  <a:pt x="48" y="441"/>
                </a:lnTo>
                <a:lnTo>
                  <a:pt x="47" y="448"/>
                </a:lnTo>
                <a:lnTo>
                  <a:pt x="43" y="453"/>
                </a:lnTo>
                <a:lnTo>
                  <a:pt x="38" y="459"/>
                </a:lnTo>
                <a:lnTo>
                  <a:pt x="34" y="464"/>
                </a:lnTo>
                <a:lnTo>
                  <a:pt x="28" y="464"/>
                </a:lnTo>
                <a:lnTo>
                  <a:pt x="25" y="463"/>
                </a:lnTo>
                <a:lnTo>
                  <a:pt x="19" y="456"/>
                </a:lnTo>
                <a:lnTo>
                  <a:pt x="17" y="450"/>
                </a:lnTo>
                <a:lnTo>
                  <a:pt x="14" y="442"/>
                </a:lnTo>
                <a:lnTo>
                  <a:pt x="12" y="438"/>
                </a:lnTo>
                <a:lnTo>
                  <a:pt x="11" y="433"/>
                </a:lnTo>
                <a:lnTo>
                  <a:pt x="8" y="433"/>
                </a:lnTo>
                <a:lnTo>
                  <a:pt x="7" y="437"/>
                </a:lnTo>
                <a:lnTo>
                  <a:pt x="4" y="440"/>
                </a:lnTo>
                <a:lnTo>
                  <a:pt x="0" y="448"/>
                </a:lnTo>
                <a:lnTo>
                  <a:pt x="0" y="459"/>
                </a:lnTo>
                <a:lnTo>
                  <a:pt x="1" y="463"/>
                </a:lnTo>
                <a:lnTo>
                  <a:pt x="4" y="469"/>
                </a:lnTo>
                <a:lnTo>
                  <a:pt x="14" y="476"/>
                </a:lnTo>
                <a:lnTo>
                  <a:pt x="20" y="482"/>
                </a:lnTo>
                <a:lnTo>
                  <a:pt x="33" y="491"/>
                </a:lnTo>
                <a:lnTo>
                  <a:pt x="41" y="502"/>
                </a:lnTo>
                <a:lnTo>
                  <a:pt x="44" y="517"/>
                </a:lnTo>
                <a:lnTo>
                  <a:pt x="43" y="526"/>
                </a:lnTo>
                <a:lnTo>
                  <a:pt x="39" y="531"/>
                </a:lnTo>
                <a:lnTo>
                  <a:pt x="35" y="532"/>
                </a:lnTo>
                <a:lnTo>
                  <a:pt x="24" y="533"/>
                </a:lnTo>
                <a:lnTo>
                  <a:pt x="17" y="531"/>
                </a:lnTo>
                <a:lnTo>
                  <a:pt x="11" y="531"/>
                </a:lnTo>
                <a:lnTo>
                  <a:pt x="2" y="544"/>
                </a:lnTo>
                <a:lnTo>
                  <a:pt x="1" y="549"/>
                </a:lnTo>
                <a:lnTo>
                  <a:pt x="1" y="553"/>
                </a:lnTo>
                <a:lnTo>
                  <a:pt x="6" y="553"/>
                </a:lnTo>
                <a:lnTo>
                  <a:pt x="10" y="549"/>
                </a:lnTo>
                <a:lnTo>
                  <a:pt x="12" y="545"/>
                </a:lnTo>
                <a:lnTo>
                  <a:pt x="18" y="545"/>
                </a:lnTo>
                <a:lnTo>
                  <a:pt x="23" y="551"/>
                </a:lnTo>
                <a:lnTo>
                  <a:pt x="27" y="558"/>
                </a:lnTo>
                <a:lnTo>
                  <a:pt x="28" y="558"/>
                </a:lnTo>
                <a:lnTo>
                  <a:pt x="34" y="554"/>
                </a:lnTo>
                <a:lnTo>
                  <a:pt x="39" y="555"/>
                </a:lnTo>
                <a:lnTo>
                  <a:pt x="43" y="567"/>
                </a:lnTo>
                <a:lnTo>
                  <a:pt x="42" y="574"/>
                </a:lnTo>
                <a:lnTo>
                  <a:pt x="41" y="582"/>
                </a:lnTo>
                <a:lnTo>
                  <a:pt x="34" y="593"/>
                </a:lnTo>
                <a:lnTo>
                  <a:pt x="34" y="596"/>
                </a:lnTo>
                <a:lnTo>
                  <a:pt x="36" y="597"/>
                </a:lnTo>
                <a:lnTo>
                  <a:pt x="40" y="597"/>
                </a:lnTo>
                <a:lnTo>
                  <a:pt x="40" y="600"/>
                </a:lnTo>
                <a:lnTo>
                  <a:pt x="38" y="603"/>
                </a:lnTo>
                <a:lnTo>
                  <a:pt x="40" y="605"/>
                </a:lnTo>
                <a:lnTo>
                  <a:pt x="45" y="613"/>
                </a:lnTo>
                <a:lnTo>
                  <a:pt x="47" y="615"/>
                </a:lnTo>
                <a:lnTo>
                  <a:pt x="56" y="615"/>
                </a:lnTo>
                <a:lnTo>
                  <a:pt x="64" y="621"/>
                </a:lnTo>
                <a:lnTo>
                  <a:pt x="62" y="629"/>
                </a:lnTo>
                <a:lnTo>
                  <a:pt x="58" y="642"/>
                </a:lnTo>
                <a:lnTo>
                  <a:pt x="51" y="646"/>
                </a:lnTo>
                <a:lnTo>
                  <a:pt x="49" y="649"/>
                </a:lnTo>
                <a:lnTo>
                  <a:pt x="45" y="650"/>
                </a:lnTo>
                <a:lnTo>
                  <a:pt x="41" y="650"/>
                </a:lnTo>
                <a:lnTo>
                  <a:pt x="37" y="653"/>
                </a:lnTo>
                <a:lnTo>
                  <a:pt x="34" y="657"/>
                </a:lnTo>
                <a:lnTo>
                  <a:pt x="33" y="662"/>
                </a:lnTo>
                <a:lnTo>
                  <a:pt x="35" y="669"/>
                </a:lnTo>
                <a:lnTo>
                  <a:pt x="38" y="675"/>
                </a:lnTo>
                <a:lnTo>
                  <a:pt x="41" y="681"/>
                </a:lnTo>
                <a:lnTo>
                  <a:pt x="43" y="688"/>
                </a:lnTo>
                <a:lnTo>
                  <a:pt x="42" y="694"/>
                </a:lnTo>
                <a:lnTo>
                  <a:pt x="41" y="702"/>
                </a:lnTo>
                <a:lnTo>
                  <a:pt x="42" y="705"/>
                </a:lnTo>
                <a:lnTo>
                  <a:pt x="45" y="708"/>
                </a:lnTo>
                <a:lnTo>
                  <a:pt x="43" y="713"/>
                </a:lnTo>
                <a:lnTo>
                  <a:pt x="37" y="724"/>
                </a:lnTo>
                <a:lnTo>
                  <a:pt x="39" y="724"/>
                </a:lnTo>
                <a:lnTo>
                  <a:pt x="46" y="725"/>
                </a:lnTo>
                <a:lnTo>
                  <a:pt x="54" y="729"/>
                </a:lnTo>
                <a:lnTo>
                  <a:pt x="63" y="738"/>
                </a:lnTo>
                <a:lnTo>
                  <a:pt x="69" y="745"/>
                </a:lnTo>
                <a:lnTo>
                  <a:pt x="75" y="748"/>
                </a:lnTo>
                <a:lnTo>
                  <a:pt x="80" y="754"/>
                </a:lnTo>
                <a:lnTo>
                  <a:pt x="88" y="766"/>
                </a:lnTo>
                <a:lnTo>
                  <a:pt x="95" y="780"/>
                </a:lnTo>
                <a:lnTo>
                  <a:pt x="102" y="791"/>
                </a:lnTo>
                <a:lnTo>
                  <a:pt x="108" y="797"/>
                </a:lnTo>
                <a:lnTo>
                  <a:pt x="111" y="798"/>
                </a:lnTo>
                <a:lnTo>
                  <a:pt x="115" y="798"/>
                </a:lnTo>
                <a:lnTo>
                  <a:pt x="118" y="800"/>
                </a:lnTo>
                <a:lnTo>
                  <a:pt x="125" y="806"/>
                </a:lnTo>
                <a:lnTo>
                  <a:pt x="129" y="811"/>
                </a:lnTo>
                <a:lnTo>
                  <a:pt x="133" y="814"/>
                </a:lnTo>
                <a:lnTo>
                  <a:pt x="141" y="814"/>
                </a:lnTo>
                <a:lnTo>
                  <a:pt x="144" y="815"/>
                </a:lnTo>
                <a:lnTo>
                  <a:pt x="152" y="817"/>
                </a:lnTo>
                <a:lnTo>
                  <a:pt x="159" y="820"/>
                </a:lnTo>
                <a:lnTo>
                  <a:pt x="163" y="825"/>
                </a:lnTo>
                <a:lnTo>
                  <a:pt x="172" y="834"/>
                </a:lnTo>
                <a:lnTo>
                  <a:pt x="177" y="837"/>
                </a:lnTo>
                <a:lnTo>
                  <a:pt x="183" y="838"/>
                </a:lnTo>
                <a:lnTo>
                  <a:pt x="193" y="838"/>
                </a:lnTo>
                <a:lnTo>
                  <a:pt x="203" y="834"/>
                </a:lnTo>
                <a:lnTo>
                  <a:pt x="206" y="833"/>
                </a:lnTo>
                <a:lnTo>
                  <a:pt x="209" y="835"/>
                </a:lnTo>
                <a:lnTo>
                  <a:pt x="215" y="838"/>
                </a:lnTo>
                <a:lnTo>
                  <a:pt x="220" y="844"/>
                </a:lnTo>
                <a:lnTo>
                  <a:pt x="227" y="845"/>
                </a:lnTo>
                <a:lnTo>
                  <a:pt x="232" y="845"/>
                </a:lnTo>
                <a:lnTo>
                  <a:pt x="237" y="845"/>
                </a:lnTo>
                <a:lnTo>
                  <a:pt x="245" y="844"/>
                </a:lnTo>
                <a:lnTo>
                  <a:pt x="254" y="845"/>
                </a:lnTo>
                <a:lnTo>
                  <a:pt x="259" y="843"/>
                </a:lnTo>
                <a:lnTo>
                  <a:pt x="261" y="839"/>
                </a:lnTo>
                <a:lnTo>
                  <a:pt x="266" y="838"/>
                </a:lnTo>
                <a:lnTo>
                  <a:pt x="275" y="837"/>
                </a:lnTo>
                <a:lnTo>
                  <a:pt x="281" y="838"/>
                </a:lnTo>
                <a:lnTo>
                  <a:pt x="291" y="837"/>
                </a:lnTo>
                <a:lnTo>
                  <a:pt x="298" y="836"/>
                </a:lnTo>
                <a:lnTo>
                  <a:pt x="303" y="835"/>
                </a:lnTo>
                <a:lnTo>
                  <a:pt x="306" y="835"/>
                </a:lnTo>
                <a:lnTo>
                  <a:pt x="308" y="838"/>
                </a:lnTo>
                <a:lnTo>
                  <a:pt x="309" y="844"/>
                </a:lnTo>
                <a:lnTo>
                  <a:pt x="306" y="850"/>
                </a:lnTo>
                <a:lnTo>
                  <a:pt x="306" y="855"/>
                </a:lnTo>
                <a:lnTo>
                  <a:pt x="312" y="859"/>
                </a:lnTo>
                <a:lnTo>
                  <a:pt x="320" y="865"/>
                </a:lnTo>
                <a:lnTo>
                  <a:pt x="329" y="866"/>
                </a:lnTo>
                <a:lnTo>
                  <a:pt x="339" y="866"/>
                </a:lnTo>
                <a:lnTo>
                  <a:pt x="345" y="865"/>
                </a:lnTo>
                <a:lnTo>
                  <a:pt x="352" y="864"/>
                </a:lnTo>
                <a:lnTo>
                  <a:pt x="358" y="863"/>
                </a:lnTo>
                <a:lnTo>
                  <a:pt x="366" y="856"/>
                </a:lnTo>
                <a:lnTo>
                  <a:pt x="368" y="845"/>
                </a:lnTo>
                <a:lnTo>
                  <a:pt x="371" y="839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79"/>
          <p:cNvSpPr>
            <a:spLocks/>
          </p:cNvSpPr>
          <p:nvPr/>
        </p:nvSpPr>
        <p:spPr bwMode="auto">
          <a:xfrm>
            <a:off x="12071044" y="6106521"/>
            <a:ext cx="2201245" cy="1638297"/>
          </a:xfrm>
          <a:custGeom>
            <a:avLst/>
            <a:gdLst>
              <a:gd name="T0" fmla="*/ 922 w 958"/>
              <a:gd name="T1" fmla="*/ 179 h 713"/>
              <a:gd name="T2" fmla="*/ 848 w 958"/>
              <a:gd name="T3" fmla="*/ 143 h 713"/>
              <a:gd name="T4" fmla="*/ 781 w 958"/>
              <a:gd name="T5" fmla="*/ 98 h 713"/>
              <a:gd name="T6" fmla="*/ 712 w 958"/>
              <a:gd name="T7" fmla="*/ 38 h 713"/>
              <a:gd name="T8" fmla="*/ 667 w 958"/>
              <a:gd name="T9" fmla="*/ 44 h 713"/>
              <a:gd name="T10" fmla="*/ 606 w 958"/>
              <a:gd name="T11" fmla="*/ 45 h 713"/>
              <a:gd name="T12" fmla="*/ 554 w 958"/>
              <a:gd name="T13" fmla="*/ 18 h 713"/>
              <a:gd name="T14" fmla="*/ 510 w 958"/>
              <a:gd name="T15" fmla="*/ 8 h 713"/>
              <a:gd name="T16" fmla="*/ 486 w 958"/>
              <a:gd name="T17" fmla="*/ 53 h 713"/>
              <a:gd name="T18" fmla="*/ 467 w 958"/>
              <a:gd name="T19" fmla="*/ 69 h 713"/>
              <a:gd name="T20" fmla="*/ 425 w 958"/>
              <a:gd name="T21" fmla="*/ 50 h 713"/>
              <a:gd name="T22" fmla="*/ 382 w 958"/>
              <a:gd name="T23" fmla="*/ 65 h 713"/>
              <a:gd name="T24" fmla="*/ 346 w 958"/>
              <a:gd name="T25" fmla="*/ 81 h 713"/>
              <a:gd name="T26" fmla="*/ 310 w 958"/>
              <a:gd name="T27" fmla="*/ 116 h 713"/>
              <a:gd name="T28" fmla="*/ 288 w 958"/>
              <a:gd name="T29" fmla="*/ 128 h 713"/>
              <a:gd name="T30" fmla="*/ 268 w 958"/>
              <a:gd name="T31" fmla="*/ 152 h 713"/>
              <a:gd name="T32" fmla="*/ 206 w 958"/>
              <a:gd name="T33" fmla="*/ 178 h 713"/>
              <a:gd name="T34" fmla="*/ 157 w 958"/>
              <a:gd name="T35" fmla="*/ 158 h 713"/>
              <a:gd name="T36" fmla="*/ 101 w 958"/>
              <a:gd name="T37" fmla="*/ 139 h 713"/>
              <a:gd name="T38" fmla="*/ 56 w 958"/>
              <a:gd name="T39" fmla="*/ 190 h 713"/>
              <a:gd name="T40" fmla="*/ 29 w 958"/>
              <a:gd name="T41" fmla="*/ 266 h 713"/>
              <a:gd name="T42" fmla="*/ 62 w 958"/>
              <a:gd name="T43" fmla="*/ 354 h 713"/>
              <a:gd name="T44" fmla="*/ 98 w 958"/>
              <a:gd name="T45" fmla="*/ 401 h 713"/>
              <a:gd name="T46" fmla="*/ 84 w 958"/>
              <a:gd name="T47" fmla="*/ 423 h 713"/>
              <a:gd name="T48" fmla="*/ 90 w 958"/>
              <a:gd name="T49" fmla="*/ 464 h 713"/>
              <a:gd name="T50" fmla="*/ 75 w 958"/>
              <a:gd name="T51" fmla="*/ 491 h 713"/>
              <a:gd name="T52" fmla="*/ 32 w 958"/>
              <a:gd name="T53" fmla="*/ 527 h 713"/>
              <a:gd name="T54" fmla="*/ 61 w 958"/>
              <a:gd name="T55" fmla="*/ 556 h 713"/>
              <a:gd name="T56" fmla="*/ 76 w 958"/>
              <a:gd name="T57" fmla="*/ 612 h 713"/>
              <a:gd name="T58" fmla="*/ 44 w 958"/>
              <a:gd name="T59" fmla="*/ 591 h 713"/>
              <a:gd name="T60" fmla="*/ 28 w 958"/>
              <a:gd name="T61" fmla="*/ 616 h 713"/>
              <a:gd name="T62" fmla="*/ 0 w 958"/>
              <a:gd name="T63" fmla="*/ 679 h 713"/>
              <a:gd name="T64" fmla="*/ 36 w 958"/>
              <a:gd name="T65" fmla="*/ 708 h 713"/>
              <a:gd name="T66" fmla="*/ 76 w 958"/>
              <a:gd name="T67" fmla="*/ 693 h 713"/>
              <a:gd name="T68" fmla="*/ 98 w 958"/>
              <a:gd name="T69" fmla="*/ 661 h 713"/>
              <a:gd name="T70" fmla="*/ 104 w 958"/>
              <a:gd name="T71" fmla="*/ 623 h 713"/>
              <a:gd name="T72" fmla="*/ 126 w 958"/>
              <a:gd name="T73" fmla="*/ 571 h 713"/>
              <a:gd name="T74" fmla="*/ 173 w 958"/>
              <a:gd name="T75" fmla="*/ 572 h 713"/>
              <a:gd name="T76" fmla="*/ 216 w 958"/>
              <a:gd name="T77" fmla="*/ 575 h 713"/>
              <a:gd name="T78" fmla="*/ 243 w 958"/>
              <a:gd name="T79" fmla="*/ 581 h 713"/>
              <a:gd name="T80" fmla="*/ 263 w 958"/>
              <a:gd name="T81" fmla="*/ 588 h 713"/>
              <a:gd name="T82" fmla="*/ 289 w 958"/>
              <a:gd name="T83" fmla="*/ 600 h 713"/>
              <a:gd name="T84" fmla="*/ 325 w 958"/>
              <a:gd name="T85" fmla="*/ 550 h 713"/>
              <a:gd name="T86" fmla="*/ 350 w 958"/>
              <a:gd name="T87" fmla="*/ 551 h 713"/>
              <a:gd name="T88" fmla="*/ 392 w 958"/>
              <a:gd name="T89" fmla="*/ 572 h 713"/>
              <a:gd name="T90" fmla="*/ 442 w 958"/>
              <a:gd name="T91" fmla="*/ 578 h 713"/>
              <a:gd name="T92" fmla="*/ 501 w 958"/>
              <a:gd name="T93" fmla="*/ 523 h 713"/>
              <a:gd name="T94" fmla="*/ 539 w 958"/>
              <a:gd name="T95" fmla="*/ 550 h 713"/>
              <a:gd name="T96" fmla="*/ 568 w 958"/>
              <a:gd name="T97" fmla="*/ 547 h 713"/>
              <a:gd name="T98" fmla="*/ 584 w 958"/>
              <a:gd name="T99" fmla="*/ 538 h 713"/>
              <a:gd name="T100" fmla="*/ 610 w 958"/>
              <a:gd name="T101" fmla="*/ 441 h 713"/>
              <a:gd name="T102" fmla="*/ 641 w 958"/>
              <a:gd name="T103" fmla="*/ 416 h 713"/>
              <a:gd name="T104" fmla="*/ 666 w 958"/>
              <a:gd name="T105" fmla="*/ 404 h 713"/>
              <a:gd name="T106" fmla="*/ 701 w 958"/>
              <a:gd name="T107" fmla="*/ 411 h 713"/>
              <a:gd name="T108" fmla="*/ 727 w 958"/>
              <a:gd name="T109" fmla="*/ 379 h 713"/>
              <a:gd name="T110" fmla="*/ 791 w 958"/>
              <a:gd name="T111" fmla="*/ 397 h 713"/>
              <a:gd name="T112" fmla="*/ 806 w 958"/>
              <a:gd name="T113" fmla="*/ 485 h 713"/>
              <a:gd name="T114" fmla="*/ 823 w 958"/>
              <a:gd name="T115" fmla="*/ 517 h 713"/>
              <a:gd name="T116" fmla="*/ 871 w 958"/>
              <a:gd name="T117" fmla="*/ 518 h 713"/>
              <a:gd name="T118" fmla="*/ 897 w 958"/>
              <a:gd name="T119" fmla="*/ 509 h 713"/>
              <a:gd name="T120" fmla="*/ 911 w 958"/>
              <a:gd name="T121" fmla="*/ 441 h 713"/>
              <a:gd name="T122" fmla="*/ 949 w 958"/>
              <a:gd name="T123" fmla="*/ 36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8" h="713">
                <a:moveTo>
                  <a:pt x="958" y="361"/>
                </a:moveTo>
                <a:lnTo>
                  <a:pt x="942" y="266"/>
                </a:lnTo>
                <a:lnTo>
                  <a:pt x="939" y="236"/>
                </a:lnTo>
                <a:lnTo>
                  <a:pt x="935" y="221"/>
                </a:lnTo>
                <a:lnTo>
                  <a:pt x="935" y="206"/>
                </a:lnTo>
                <a:lnTo>
                  <a:pt x="931" y="198"/>
                </a:lnTo>
                <a:lnTo>
                  <a:pt x="929" y="191"/>
                </a:lnTo>
                <a:lnTo>
                  <a:pt x="922" y="179"/>
                </a:lnTo>
                <a:lnTo>
                  <a:pt x="917" y="173"/>
                </a:lnTo>
                <a:lnTo>
                  <a:pt x="915" y="167"/>
                </a:lnTo>
                <a:lnTo>
                  <a:pt x="911" y="160"/>
                </a:lnTo>
                <a:lnTo>
                  <a:pt x="897" y="149"/>
                </a:lnTo>
                <a:lnTo>
                  <a:pt x="890" y="143"/>
                </a:lnTo>
                <a:lnTo>
                  <a:pt x="879" y="140"/>
                </a:lnTo>
                <a:lnTo>
                  <a:pt x="865" y="142"/>
                </a:lnTo>
                <a:lnTo>
                  <a:pt x="848" y="143"/>
                </a:lnTo>
                <a:lnTo>
                  <a:pt x="834" y="144"/>
                </a:lnTo>
                <a:lnTo>
                  <a:pt x="816" y="141"/>
                </a:lnTo>
                <a:lnTo>
                  <a:pt x="806" y="125"/>
                </a:lnTo>
                <a:lnTo>
                  <a:pt x="802" y="110"/>
                </a:lnTo>
                <a:lnTo>
                  <a:pt x="797" y="98"/>
                </a:lnTo>
                <a:lnTo>
                  <a:pt x="791" y="95"/>
                </a:lnTo>
                <a:lnTo>
                  <a:pt x="787" y="98"/>
                </a:lnTo>
                <a:lnTo>
                  <a:pt x="781" y="98"/>
                </a:lnTo>
                <a:lnTo>
                  <a:pt x="763" y="93"/>
                </a:lnTo>
                <a:lnTo>
                  <a:pt x="747" y="79"/>
                </a:lnTo>
                <a:lnTo>
                  <a:pt x="737" y="68"/>
                </a:lnTo>
                <a:lnTo>
                  <a:pt x="723" y="52"/>
                </a:lnTo>
                <a:lnTo>
                  <a:pt x="720" y="46"/>
                </a:lnTo>
                <a:lnTo>
                  <a:pt x="717" y="41"/>
                </a:lnTo>
                <a:lnTo>
                  <a:pt x="715" y="37"/>
                </a:lnTo>
                <a:lnTo>
                  <a:pt x="712" y="38"/>
                </a:lnTo>
                <a:lnTo>
                  <a:pt x="709" y="40"/>
                </a:lnTo>
                <a:lnTo>
                  <a:pt x="703" y="47"/>
                </a:lnTo>
                <a:lnTo>
                  <a:pt x="701" y="48"/>
                </a:lnTo>
                <a:lnTo>
                  <a:pt x="698" y="48"/>
                </a:lnTo>
                <a:lnTo>
                  <a:pt x="694" y="48"/>
                </a:lnTo>
                <a:lnTo>
                  <a:pt x="686" y="48"/>
                </a:lnTo>
                <a:lnTo>
                  <a:pt x="676" y="46"/>
                </a:lnTo>
                <a:lnTo>
                  <a:pt x="667" y="44"/>
                </a:lnTo>
                <a:lnTo>
                  <a:pt x="657" y="41"/>
                </a:lnTo>
                <a:lnTo>
                  <a:pt x="649" y="37"/>
                </a:lnTo>
                <a:lnTo>
                  <a:pt x="638" y="35"/>
                </a:lnTo>
                <a:lnTo>
                  <a:pt x="633" y="36"/>
                </a:lnTo>
                <a:lnTo>
                  <a:pt x="622" y="40"/>
                </a:lnTo>
                <a:lnTo>
                  <a:pt x="618" y="45"/>
                </a:lnTo>
                <a:lnTo>
                  <a:pt x="609" y="46"/>
                </a:lnTo>
                <a:lnTo>
                  <a:pt x="606" y="45"/>
                </a:lnTo>
                <a:lnTo>
                  <a:pt x="602" y="44"/>
                </a:lnTo>
                <a:lnTo>
                  <a:pt x="598" y="40"/>
                </a:lnTo>
                <a:lnTo>
                  <a:pt x="595" y="38"/>
                </a:lnTo>
                <a:lnTo>
                  <a:pt x="592" y="32"/>
                </a:lnTo>
                <a:lnTo>
                  <a:pt x="585" y="26"/>
                </a:lnTo>
                <a:lnTo>
                  <a:pt x="573" y="21"/>
                </a:lnTo>
                <a:lnTo>
                  <a:pt x="562" y="19"/>
                </a:lnTo>
                <a:lnTo>
                  <a:pt x="554" y="18"/>
                </a:lnTo>
                <a:lnTo>
                  <a:pt x="548" y="16"/>
                </a:lnTo>
                <a:lnTo>
                  <a:pt x="541" y="6"/>
                </a:lnTo>
                <a:lnTo>
                  <a:pt x="536" y="3"/>
                </a:lnTo>
                <a:lnTo>
                  <a:pt x="530" y="0"/>
                </a:lnTo>
                <a:lnTo>
                  <a:pt x="522" y="0"/>
                </a:lnTo>
                <a:lnTo>
                  <a:pt x="515" y="1"/>
                </a:lnTo>
                <a:lnTo>
                  <a:pt x="514" y="2"/>
                </a:lnTo>
                <a:lnTo>
                  <a:pt x="510" y="8"/>
                </a:lnTo>
                <a:lnTo>
                  <a:pt x="509" y="14"/>
                </a:lnTo>
                <a:lnTo>
                  <a:pt x="504" y="23"/>
                </a:lnTo>
                <a:lnTo>
                  <a:pt x="499" y="25"/>
                </a:lnTo>
                <a:lnTo>
                  <a:pt x="496" y="27"/>
                </a:lnTo>
                <a:lnTo>
                  <a:pt x="489" y="39"/>
                </a:lnTo>
                <a:lnTo>
                  <a:pt x="487" y="47"/>
                </a:lnTo>
                <a:lnTo>
                  <a:pt x="486" y="48"/>
                </a:lnTo>
                <a:lnTo>
                  <a:pt x="486" y="53"/>
                </a:lnTo>
                <a:lnTo>
                  <a:pt x="486" y="60"/>
                </a:lnTo>
                <a:lnTo>
                  <a:pt x="486" y="65"/>
                </a:lnTo>
                <a:lnTo>
                  <a:pt x="484" y="74"/>
                </a:lnTo>
                <a:lnTo>
                  <a:pt x="482" y="78"/>
                </a:lnTo>
                <a:lnTo>
                  <a:pt x="479" y="78"/>
                </a:lnTo>
                <a:lnTo>
                  <a:pt x="473" y="75"/>
                </a:lnTo>
                <a:lnTo>
                  <a:pt x="471" y="73"/>
                </a:lnTo>
                <a:lnTo>
                  <a:pt x="467" y="69"/>
                </a:lnTo>
                <a:lnTo>
                  <a:pt x="459" y="62"/>
                </a:lnTo>
                <a:lnTo>
                  <a:pt x="453" y="59"/>
                </a:lnTo>
                <a:lnTo>
                  <a:pt x="448" y="56"/>
                </a:lnTo>
                <a:lnTo>
                  <a:pt x="440" y="56"/>
                </a:lnTo>
                <a:lnTo>
                  <a:pt x="436" y="57"/>
                </a:lnTo>
                <a:lnTo>
                  <a:pt x="432" y="55"/>
                </a:lnTo>
                <a:lnTo>
                  <a:pt x="428" y="52"/>
                </a:lnTo>
                <a:lnTo>
                  <a:pt x="425" y="50"/>
                </a:lnTo>
                <a:lnTo>
                  <a:pt x="422" y="50"/>
                </a:lnTo>
                <a:lnTo>
                  <a:pt x="419" y="53"/>
                </a:lnTo>
                <a:lnTo>
                  <a:pt x="414" y="56"/>
                </a:lnTo>
                <a:lnTo>
                  <a:pt x="406" y="60"/>
                </a:lnTo>
                <a:lnTo>
                  <a:pt x="397" y="63"/>
                </a:lnTo>
                <a:lnTo>
                  <a:pt x="391" y="64"/>
                </a:lnTo>
                <a:lnTo>
                  <a:pt x="388" y="66"/>
                </a:lnTo>
                <a:lnTo>
                  <a:pt x="382" y="65"/>
                </a:lnTo>
                <a:lnTo>
                  <a:pt x="377" y="63"/>
                </a:lnTo>
                <a:lnTo>
                  <a:pt x="374" y="63"/>
                </a:lnTo>
                <a:lnTo>
                  <a:pt x="370" y="66"/>
                </a:lnTo>
                <a:lnTo>
                  <a:pt x="366" y="72"/>
                </a:lnTo>
                <a:lnTo>
                  <a:pt x="356" y="82"/>
                </a:lnTo>
                <a:lnTo>
                  <a:pt x="353" y="84"/>
                </a:lnTo>
                <a:lnTo>
                  <a:pt x="348" y="84"/>
                </a:lnTo>
                <a:lnTo>
                  <a:pt x="346" y="81"/>
                </a:lnTo>
                <a:lnTo>
                  <a:pt x="342" y="79"/>
                </a:lnTo>
                <a:lnTo>
                  <a:pt x="336" y="80"/>
                </a:lnTo>
                <a:lnTo>
                  <a:pt x="330" y="86"/>
                </a:lnTo>
                <a:lnTo>
                  <a:pt x="323" y="91"/>
                </a:lnTo>
                <a:lnTo>
                  <a:pt x="317" y="99"/>
                </a:lnTo>
                <a:lnTo>
                  <a:pt x="311" y="105"/>
                </a:lnTo>
                <a:lnTo>
                  <a:pt x="310" y="110"/>
                </a:lnTo>
                <a:lnTo>
                  <a:pt x="310" y="116"/>
                </a:lnTo>
                <a:lnTo>
                  <a:pt x="313" y="123"/>
                </a:lnTo>
                <a:lnTo>
                  <a:pt x="313" y="125"/>
                </a:lnTo>
                <a:lnTo>
                  <a:pt x="312" y="127"/>
                </a:lnTo>
                <a:lnTo>
                  <a:pt x="310" y="131"/>
                </a:lnTo>
                <a:lnTo>
                  <a:pt x="303" y="138"/>
                </a:lnTo>
                <a:lnTo>
                  <a:pt x="300" y="137"/>
                </a:lnTo>
                <a:lnTo>
                  <a:pt x="291" y="133"/>
                </a:lnTo>
                <a:lnTo>
                  <a:pt x="288" y="128"/>
                </a:lnTo>
                <a:lnTo>
                  <a:pt x="281" y="123"/>
                </a:lnTo>
                <a:lnTo>
                  <a:pt x="278" y="122"/>
                </a:lnTo>
                <a:lnTo>
                  <a:pt x="275" y="124"/>
                </a:lnTo>
                <a:lnTo>
                  <a:pt x="271" y="130"/>
                </a:lnTo>
                <a:lnTo>
                  <a:pt x="268" y="134"/>
                </a:lnTo>
                <a:lnTo>
                  <a:pt x="269" y="139"/>
                </a:lnTo>
                <a:lnTo>
                  <a:pt x="272" y="144"/>
                </a:lnTo>
                <a:lnTo>
                  <a:pt x="268" y="152"/>
                </a:lnTo>
                <a:lnTo>
                  <a:pt x="261" y="156"/>
                </a:lnTo>
                <a:lnTo>
                  <a:pt x="256" y="157"/>
                </a:lnTo>
                <a:lnTo>
                  <a:pt x="246" y="156"/>
                </a:lnTo>
                <a:lnTo>
                  <a:pt x="238" y="157"/>
                </a:lnTo>
                <a:lnTo>
                  <a:pt x="230" y="163"/>
                </a:lnTo>
                <a:lnTo>
                  <a:pt x="222" y="168"/>
                </a:lnTo>
                <a:lnTo>
                  <a:pt x="212" y="175"/>
                </a:lnTo>
                <a:lnTo>
                  <a:pt x="206" y="178"/>
                </a:lnTo>
                <a:lnTo>
                  <a:pt x="192" y="189"/>
                </a:lnTo>
                <a:lnTo>
                  <a:pt x="182" y="197"/>
                </a:lnTo>
                <a:lnTo>
                  <a:pt x="168" y="206"/>
                </a:lnTo>
                <a:lnTo>
                  <a:pt x="165" y="204"/>
                </a:lnTo>
                <a:lnTo>
                  <a:pt x="160" y="189"/>
                </a:lnTo>
                <a:lnTo>
                  <a:pt x="159" y="180"/>
                </a:lnTo>
                <a:lnTo>
                  <a:pt x="159" y="163"/>
                </a:lnTo>
                <a:lnTo>
                  <a:pt x="157" y="158"/>
                </a:lnTo>
                <a:lnTo>
                  <a:pt x="156" y="155"/>
                </a:lnTo>
                <a:lnTo>
                  <a:pt x="143" y="157"/>
                </a:lnTo>
                <a:lnTo>
                  <a:pt x="132" y="155"/>
                </a:lnTo>
                <a:lnTo>
                  <a:pt x="122" y="157"/>
                </a:lnTo>
                <a:lnTo>
                  <a:pt x="114" y="155"/>
                </a:lnTo>
                <a:lnTo>
                  <a:pt x="109" y="152"/>
                </a:lnTo>
                <a:lnTo>
                  <a:pt x="105" y="147"/>
                </a:lnTo>
                <a:lnTo>
                  <a:pt x="101" y="139"/>
                </a:lnTo>
                <a:lnTo>
                  <a:pt x="98" y="138"/>
                </a:lnTo>
                <a:lnTo>
                  <a:pt x="96" y="137"/>
                </a:lnTo>
                <a:lnTo>
                  <a:pt x="92" y="150"/>
                </a:lnTo>
                <a:lnTo>
                  <a:pt x="88" y="163"/>
                </a:lnTo>
                <a:lnTo>
                  <a:pt x="82" y="171"/>
                </a:lnTo>
                <a:lnTo>
                  <a:pt x="75" y="178"/>
                </a:lnTo>
                <a:lnTo>
                  <a:pt x="68" y="183"/>
                </a:lnTo>
                <a:lnTo>
                  <a:pt x="56" y="190"/>
                </a:lnTo>
                <a:lnTo>
                  <a:pt x="49" y="198"/>
                </a:lnTo>
                <a:lnTo>
                  <a:pt x="46" y="204"/>
                </a:lnTo>
                <a:lnTo>
                  <a:pt x="44" y="215"/>
                </a:lnTo>
                <a:lnTo>
                  <a:pt x="36" y="222"/>
                </a:lnTo>
                <a:lnTo>
                  <a:pt x="36" y="231"/>
                </a:lnTo>
                <a:lnTo>
                  <a:pt x="31" y="238"/>
                </a:lnTo>
                <a:lnTo>
                  <a:pt x="27" y="245"/>
                </a:lnTo>
                <a:lnTo>
                  <a:pt x="29" y="266"/>
                </a:lnTo>
                <a:lnTo>
                  <a:pt x="28" y="275"/>
                </a:lnTo>
                <a:lnTo>
                  <a:pt x="25" y="288"/>
                </a:lnTo>
                <a:lnTo>
                  <a:pt x="26" y="305"/>
                </a:lnTo>
                <a:lnTo>
                  <a:pt x="25" y="315"/>
                </a:lnTo>
                <a:lnTo>
                  <a:pt x="28" y="320"/>
                </a:lnTo>
                <a:lnTo>
                  <a:pt x="37" y="332"/>
                </a:lnTo>
                <a:lnTo>
                  <a:pt x="51" y="343"/>
                </a:lnTo>
                <a:lnTo>
                  <a:pt x="62" y="354"/>
                </a:lnTo>
                <a:lnTo>
                  <a:pt x="69" y="359"/>
                </a:lnTo>
                <a:lnTo>
                  <a:pt x="76" y="363"/>
                </a:lnTo>
                <a:lnTo>
                  <a:pt x="84" y="367"/>
                </a:lnTo>
                <a:lnTo>
                  <a:pt x="92" y="379"/>
                </a:lnTo>
                <a:lnTo>
                  <a:pt x="94" y="382"/>
                </a:lnTo>
                <a:lnTo>
                  <a:pt x="97" y="386"/>
                </a:lnTo>
                <a:lnTo>
                  <a:pt x="98" y="394"/>
                </a:lnTo>
                <a:lnTo>
                  <a:pt x="98" y="401"/>
                </a:lnTo>
                <a:lnTo>
                  <a:pt x="95" y="405"/>
                </a:lnTo>
                <a:lnTo>
                  <a:pt x="89" y="409"/>
                </a:lnTo>
                <a:lnTo>
                  <a:pt x="84" y="409"/>
                </a:lnTo>
                <a:lnTo>
                  <a:pt x="81" y="409"/>
                </a:lnTo>
                <a:lnTo>
                  <a:pt x="78" y="410"/>
                </a:lnTo>
                <a:lnTo>
                  <a:pt x="78" y="414"/>
                </a:lnTo>
                <a:lnTo>
                  <a:pt x="82" y="418"/>
                </a:lnTo>
                <a:lnTo>
                  <a:pt x="84" y="423"/>
                </a:lnTo>
                <a:lnTo>
                  <a:pt x="88" y="428"/>
                </a:lnTo>
                <a:lnTo>
                  <a:pt x="91" y="437"/>
                </a:lnTo>
                <a:lnTo>
                  <a:pt x="92" y="444"/>
                </a:lnTo>
                <a:lnTo>
                  <a:pt x="91" y="451"/>
                </a:lnTo>
                <a:lnTo>
                  <a:pt x="91" y="453"/>
                </a:lnTo>
                <a:lnTo>
                  <a:pt x="96" y="455"/>
                </a:lnTo>
                <a:lnTo>
                  <a:pt x="96" y="459"/>
                </a:lnTo>
                <a:lnTo>
                  <a:pt x="90" y="464"/>
                </a:lnTo>
                <a:lnTo>
                  <a:pt x="85" y="470"/>
                </a:lnTo>
                <a:lnTo>
                  <a:pt x="84" y="473"/>
                </a:lnTo>
                <a:lnTo>
                  <a:pt x="87" y="482"/>
                </a:lnTo>
                <a:lnTo>
                  <a:pt x="87" y="488"/>
                </a:lnTo>
                <a:lnTo>
                  <a:pt x="81" y="489"/>
                </a:lnTo>
                <a:lnTo>
                  <a:pt x="78" y="487"/>
                </a:lnTo>
                <a:lnTo>
                  <a:pt x="77" y="488"/>
                </a:lnTo>
                <a:lnTo>
                  <a:pt x="75" y="491"/>
                </a:lnTo>
                <a:lnTo>
                  <a:pt x="72" y="494"/>
                </a:lnTo>
                <a:lnTo>
                  <a:pt x="69" y="496"/>
                </a:lnTo>
                <a:lnTo>
                  <a:pt x="66" y="507"/>
                </a:lnTo>
                <a:lnTo>
                  <a:pt x="63" y="510"/>
                </a:lnTo>
                <a:lnTo>
                  <a:pt x="59" y="513"/>
                </a:lnTo>
                <a:lnTo>
                  <a:pt x="49" y="516"/>
                </a:lnTo>
                <a:lnTo>
                  <a:pt x="37" y="521"/>
                </a:lnTo>
                <a:lnTo>
                  <a:pt x="32" y="527"/>
                </a:lnTo>
                <a:lnTo>
                  <a:pt x="32" y="533"/>
                </a:lnTo>
                <a:lnTo>
                  <a:pt x="34" y="539"/>
                </a:lnTo>
                <a:lnTo>
                  <a:pt x="38" y="542"/>
                </a:lnTo>
                <a:lnTo>
                  <a:pt x="42" y="547"/>
                </a:lnTo>
                <a:lnTo>
                  <a:pt x="46" y="550"/>
                </a:lnTo>
                <a:lnTo>
                  <a:pt x="51" y="551"/>
                </a:lnTo>
                <a:lnTo>
                  <a:pt x="57" y="556"/>
                </a:lnTo>
                <a:lnTo>
                  <a:pt x="61" y="556"/>
                </a:lnTo>
                <a:lnTo>
                  <a:pt x="62" y="558"/>
                </a:lnTo>
                <a:lnTo>
                  <a:pt x="61" y="563"/>
                </a:lnTo>
                <a:lnTo>
                  <a:pt x="60" y="572"/>
                </a:lnTo>
                <a:lnTo>
                  <a:pt x="63" y="578"/>
                </a:lnTo>
                <a:lnTo>
                  <a:pt x="67" y="586"/>
                </a:lnTo>
                <a:lnTo>
                  <a:pt x="70" y="598"/>
                </a:lnTo>
                <a:lnTo>
                  <a:pt x="75" y="607"/>
                </a:lnTo>
                <a:lnTo>
                  <a:pt x="76" y="612"/>
                </a:lnTo>
                <a:lnTo>
                  <a:pt x="74" y="615"/>
                </a:lnTo>
                <a:lnTo>
                  <a:pt x="68" y="617"/>
                </a:lnTo>
                <a:lnTo>
                  <a:pt x="63" y="618"/>
                </a:lnTo>
                <a:lnTo>
                  <a:pt x="60" y="616"/>
                </a:lnTo>
                <a:lnTo>
                  <a:pt x="58" y="611"/>
                </a:lnTo>
                <a:lnTo>
                  <a:pt x="56" y="604"/>
                </a:lnTo>
                <a:lnTo>
                  <a:pt x="53" y="599"/>
                </a:lnTo>
                <a:lnTo>
                  <a:pt x="44" y="591"/>
                </a:lnTo>
                <a:lnTo>
                  <a:pt x="37" y="590"/>
                </a:lnTo>
                <a:lnTo>
                  <a:pt x="30" y="590"/>
                </a:lnTo>
                <a:lnTo>
                  <a:pt x="26" y="594"/>
                </a:lnTo>
                <a:lnTo>
                  <a:pt x="19" y="603"/>
                </a:lnTo>
                <a:lnTo>
                  <a:pt x="17" y="609"/>
                </a:lnTo>
                <a:lnTo>
                  <a:pt x="20" y="614"/>
                </a:lnTo>
                <a:lnTo>
                  <a:pt x="23" y="615"/>
                </a:lnTo>
                <a:lnTo>
                  <a:pt x="28" y="616"/>
                </a:lnTo>
                <a:lnTo>
                  <a:pt x="32" y="623"/>
                </a:lnTo>
                <a:lnTo>
                  <a:pt x="35" y="632"/>
                </a:lnTo>
                <a:lnTo>
                  <a:pt x="35" y="635"/>
                </a:lnTo>
                <a:lnTo>
                  <a:pt x="32" y="637"/>
                </a:lnTo>
                <a:lnTo>
                  <a:pt x="22" y="643"/>
                </a:lnTo>
                <a:lnTo>
                  <a:pt x="17" y="649"/>
                </a:lnTo>
                <a:lnTo>
                  <a:pt x="7" y="662"/>
                </a:lnTo>
                <a:lnTo>
                  <a:pt x="0" y="679"/>
                </a:lnTo>
                <a:lnTo>
                  <a:pt x="2" y="680"/>
                </a:lnTo>
                <a:lnTo>
                  <a:pt x="7" y="682"/>
                </a:lnTo>
                <a:lnTo>
                  <a:pt x="11" y="692"/>
                </a:lnTo>
                <a:lnTo>
                  <a:pt x="12" y="701"/>
                </a:lnTo>
                <a:lnTo>
                  <a:pt x="19" y="710"/>
                </a:lnTo>
                <a:lnTo>
                  <a:pt x="22" y="713"/>
                </a:lnTo>
                <a:lnTo>
                  <a:pt x="27" y="713"/>
                </a:lnTo>
                <a:lnTo>
                  <a:pt x="36" y="708"/>
                </a:lnTo>
                <a:lnTo>
                  <a:pt x="39" y="703"/>
                </a:lnTo>
                <a:lnTo>
                  <a:pt x="42" y="697"/>
                </a:lnTo>
                <a:lnTo>
                  <a:pt x="46" y="694"/>
                </a:lnTo>
                <a:lnTo>
                  <a:pt x="51" y="693"/>
                </a:lnTo>
                <a:lnTo>
                  <a:pt x="57" y="694"/>
                </a:lnTo>
                <a:lnTo>
                  <a:pt x="62" y="694"/>
                </a:lnTo>
                <a:lnTo>
                  <a:pt x="71" y="694"/>
                </a:lnTo>
                <a:lnTo>
                  <a:pt x="76" y="693"/>
                </a:lnTo>
                <a:lnTo>
                  <a:pt x="78" y="690"/>
                </a:lnTo>
                <a:lnTo>
                  <a:pt x="80" y="679"/>
                </a:lnTo>
                <a:lnTo>
                  <a:pt x="80" y="669"/>
                </a:lnTo>
                <a:lnTo>
                  <a:pt x="80" y="666"/>
                </a:lnTo>
                <a:lnTo>
                  <a:pt x="81" y="664"/>
                </a:lnTo>
                <a:lnTo>
                  <a:pt x="87" y="662"/>
                </a:lnTo>
                <a:lnTo>
                  <a:pt x="92" y="662"/>
                </a:lnTo>
                <a:lnTo>
                  <a:pt x="98" y="661"/>
                </a:lnTo>
                <a:lnTo>
                  <a:pt x="100" y="659"/>
                </a:lnTo>
                <a:lnTo>
                  <a:pt x="101" y="650"/>
                </a:lnTo>
                <a:lnTo>
                  <a:pt x="101" y="647"/>
                </a:lnTo>
                <a:lnTo>
                  <a:pt x="105" y="644"/>
                </a:lnTo>
                <a:lnTo>
                  <a:pt x="108" y="641"/>
                </a:lnTo>
                <a:lnTo>
                  <a:pt x="109" y="635"/>
                </a:lnTo>
                <a:lnTo>
                  <a:pt x="108" y="630"/>
                </a:lnTo>
                <a:lnTo>
                  <a:pt x="104" y="623"/>
                </a:lnTo>
                <a:lnTo>
                  <a:pt x="102" y="616"/>
                </a:lnTo>
                <a:lnTo>
                  <a:pt x="101" y="609"/>
                </a:lnTo>
                <a:lnTo>
                  <a:pt x="100" y="604"/>
                </a:lnTo>
                <a:lnTo>
                  <a:pt x="100" y="598"/>
                </a:lnTo>
                <a:lnTo>
                  <a:pt x="104" y="591"/>
                </a:lnTo>
                <a:lnTo>
                  <a:pt x="108" y="587"/>
                </a:lnTo>
                <a:lnTo>
                  <a:pt x="114" y="577"/>
                </a:lnTo>
                <a:lnTo>
                  <a:pt x="126" y="571"/>
                </a:lnTo>
                <a:lnTo>
                  <a:pt x="136" y="569"/>
                </a:lnTo>
                <a:lnTo>
                  <a:pt x="140" y="571"/>
                </a:lnTo>
                <a:lnTo>
                  <a:pt x="144" y="574"/>
                </a:lnTo>
                <a:lnTo>
                  <a:pt x="149" y="574"/>
                </a:lnTo>
                <a:lnTo>
                  <a:pt x="154" y="574"/>
                </a:lnTo>
                <a:lnTo>
                  <a:pt x="159" y="573"/>
                </a:lnTo>
                <a:lnTo>
                  <a:pt x="168" y="571"/>
                </a:lnTo>
                <a:lnTo>
                  <a:pt x="173" y="572"/>
                </a:lnTo>
                <a:lnTo>
                  <a:pt x="183" y="577"/>
                </a:lnTo>
                <a:lnTo>
                  <a:pt x="187" y="582"/>
                </a:lnTo>
                <a:lnTo>
                  <a:pt x="191" y="578"/>
                </a:lnTo>
                <a:lnTo>
                  <a:pt x="194" y="577"/>
                </a:lnTo>
                <a:lnTo>
                  <a:pt x="201" y="573"/>
                </a:lnTo>
                <a:lnTo>
                  <a:pt x="206" y="572"/>
                </a:lnTo>
                <a:lnTo>
                  <a:pt x="210" y="573"/>
                </a:lnTo>
                <a:lnTo>
                  <a:pt x="216" y="575"/>
                </a:lnTo>
                <a:lnTo>
                  <a:pt x="222" y="578"/>
                </a:lnTo>
                <a:lnTo>
                  <a:pt x="225" y="578"/>
                </a:lnTo>
                <a:lnTo>
                  <a:pt x="229" y="575"/>
                </a:lnTo>
                <a:lnTo>
                  <a:pt x="232" y="573"/>
                </a:lnTo>
                <a:lnTo>
                  <a:pt x="236" y="572"/>
                </a:lnTo>
                <a:lnTo>
                  <a:pt x="238" y="575"/>
                </a:lnTo>
                <a:lnTo>
                  <a:pt x="240" y="578"/>
                </a:lnTo>
                <a:lnTo>
                  <a:pt x="243" y="581"/>
                </a:lnTo>
                <a:lnTo>
                  <a:pt x="245" y="582"/>
                </a:lnTo>
                <a:lnTo>
                  <a:pt x="247" y="579"/>
                </a:lnTo>
                <a:lnTo>
                  <a:pt x="251" y="583"/>
                </a:lnTo>
                <a:lnTo>
                  <a:pt x="254" y="585"/>
                </a:lnTo>
                <a:lnTo>
                  <a:pt x="255" y="588"/>
                </a:lnTo>
                <a:lnTo>
                  <a:pt x="257" y="588"/>
                </a:lnTo>
                <a:lnTo>
                  <a:pt x="259" y="588"/>
                </a:lnTo>
                <a:lnTo>
                  <a:pt x="263" y="588"/>
                </a:lnTo>
                <a:lnTo>
                  <a:pt x="266" y="589"/>
                </a:lnTo>
                <a:lnTo>
                  <a:pt x="269" y="592"/>
                </a:lnTo>
                <a:lnTo>
                  <a:pt x="272" y="597"/>
                </a:lnTo>
                <a:lnTo>
                  <a:pt x="277" y="607"/>
                </a:lnTo>
                <a:lnTo>
                  <a:pt x="281" y="615"/>
                </a:lnTo>
                <a:lnTo>
                  <a:pt x="282" y="617"/>
                </a:lnTo>
                <a:lnTo>
                  <a:pt x="284" y="612"/>
                </a:lnTo>
                <a:lnTo>
                  <a:pt x="289" y="600"/>
                </a:lnTo>
                <a:lnTo>
                  <a:pt x="290" y="591"/>
                </a:lnTo>
                <a:lnTo>
                  <a:pt x="293" y="579"/>
                </a:lnTo>
                <a:lnTo>
                  <a:pt x="298" y="569"/>
                </a:lnTo>
                <a:lnTo>
                  <a:pt x="306" y="560"/>
                </a:lnTo>
                <a:lnTo>
                  <a:pt x="310" y="555"/>
                </a:lnTo>
                <a:lnTo>
                  <a:pt x="317" y="550"/>
                </a:lnTo>
                <a:lnTo>
                  <a:pt x="321" y="549"/>
                </a:lnTo>
                <a:lnTo>
                  <a:pt x="325" y="550"/>
                </a:lnTo>
                <a:lnTo>
                  <a:pt x="329" y="549"/>
                </a:lnTo>
                <a:lnTo>
                  <a:pt x="337" y="545"/>
                </a:lnTo>
                <a:lnTo>
                  <a:pt x="342" y="545"/>
                </a:lnTo>
                <a:lnTo>
                  <a:pt x="344" y="548"/>
                </a:lnTo>
                <a:lnTo>
                  <a:pt x="344" y="551"/>
                </a:lnTo>
                <a:lnTo>
                  <a:pt x="345" y="553"/>
                </a:lnTo>
                <a:lnTo>
                  <a:pt x="347" y="553"/>
                </a:lnTo>
                <a:lnTo>
                  <a:pt x="350" y="551"/>
                </a:lnTo>
                <a:lnTo>
                  <a:pt x="356" y="547"/>
                </a:lnTo>
                <a:lnTo>
                  <a:pt x="362" y="545"/>
                </a:lnTo>
                <a:lnTo>
                  <a:pt x="368" y="546"/>
                </a:lnTo>
                <a:lnTo>
                  <a:pt x="375" y="550"/>
                </a:lnTo>
                <a:lnTo>
                  <a:pt x="382" y="556"/>
                </a:lnTo>
                <a:lnTo>
                  <a:pt x="386" y="564"/>
                </a:lnTo>
                <a:lnTo>
                  <a:pt x="389" y="571"/>
                </a:lnTo>
                <a:lnTo>
                  <a:pt x="392" y="572"/>
                </a:lnTo>
                <a:lnTo>
                  <a:pt x="394" y="573"/>
                </a:lnTo>
                <a:lnTo>
                  <a:pt x="400" y="571"/>
                </a:lnTo>
                <a:lnTo>
                  <a:pt x="403" y="571"/>
                </a:lnTo>
                <a:lnTo>
                  <a:pt x="412" y="578"/>
                </a:lnTo>
                <a:lnTo>
                  <a:pt x="420" y="581"/>
                </a:lnTo>
                <a:lnTo>
                  <a:pt x="424" y="580"/>
                </a:lnTo>
                <a:lnTo>
                  <a:pt x="435" y="579"/>
                </a:lnTo>
                <a:lnTo>
                  <a:pt x="442" y="578"/>
                </a:lnTo>
                <a:lnTo>
                  <a:pt x="448" y="574"/>
                </a:lnTo>
                <a:lnTo>
                  <a:pt x="460" y="573"/>
                </a:lnTo>
                <a:lnTo>
                  <a:pt x="469" y="571"/>
                </a:lnTo>
                <a:lnTo>
                  <a:pt x="481" y="557"/>
                </a:lnTo>
                <a:lnTo>
                  <a:pt x="489" y="543"/>
                </a:lnTo>
                <a:lnTo>
                  <a:pt x="495" y="524"/>
                </a:lnTo>
                <a:lnTo>
                  <a:pt x="497" y="521"/>
                </a:lnTo>
                <a:lnTo>
                  <a:pt x="501" y="523"/>
                </a:lnTo>
                <a:lnTo>
                  <a:pt x="502" y="520"/>
                </a:lnTo>
                <a:lnTo>
                  <a:pt x="505" y="517"/>
                </a:lnTo>
                <a:lnTo>
                  <a:pt x="521" y="525"/>
                </a:lnTo>
                <a:lnTo>
                  <a:pt x="522" y="531"/>
                </a:lnTo>
                <a:lnTo>
                  <a:pt x="526" y="533"/>
                </a:lnTo>
                <a:lnTo>
                  <a:pt x="531" y="535"/>
                </a:lnTo>
                <a:lnTo>
                  <a:pt x="534" y="539"/>
                </a:lnTo>
                <a:lnTo>
                  <a:pt x="539" y="550"/>
                </a:lnTo>
                <a:lnTo>
                  <a:pt x="542" y="552"/>
                </a:lnTo>
                <a:lnTo>
                  <a:pt x="543" y="556"/>
                </a:lnTo>
                <a:lnTo>
                  <a:pt x="543" y="559"/>
                </a:lnTo>
                <a:lnTo>
                  <a:pt x="550" y="561"/>
                </a:lnTo>
                <a:lnTo>
                  <a:pt x="554" y="560"/>
                </a:lnTo>
                <a:lnTo>
                  <a:pt x="555" y="556"/>
                </a:lnTo>
                <a:lnTo>
                  <a:pt x="559" y="552"/>
                </a:lnTo>
                <a:lnTo>
                  <a:pt x="568" y="547"/>
                </a:lnTo>
                <a:lnTo>
                  <a:pt x="568" y="544"/>
                </a:lnTo>
                <a:lnTo>
                  <a:pt x="567" y="539"/>
                </a:lnTo>
                <a:lnTo>
                  <a:pt x="567" y="538"/>
                </a:lnTo>
                <a:lnTo>
                  <a:pt x="571" y="539"/>
                </a:lnTo>
                <a:lnTo>
                  <a:pt x="573" y="539"/>
                </a:lnTo>
                <a:lnTo>
                  <a:pt x="575" y="538"/>
                </a:lnTo>
                <a:lnTo>
                  <a:pt x="580" y="537"/>
                </a:lnTo>
                <a:lnTo>
                  <a:pt x="584" y="538"/>
                </a:lnTo>
                <a:lnTo>
                  <a:pt x="586" y="538"/>
                </a:lnTo>
                <a:lnTo>
                  <a:pt x="587" y="537"/>
                </a:lnTo>
                <a:lnTo>
                  <a:pt x="590" y="531"/>
                </a:lnTo>
                <a:lnTo>
                  <a:pt x="589" y="523"/>
                </a:lnTo>
                <a:lnTo>
                  <a:pt x="586" y="521"/>
                </a:lnTo>
                <a:lnTo>
                  <a:pt x="588" y="515"/>
                </a:lnTo>
                <a:lnTo>
                  <a:pt x="602" y="465"/>
                </a:lnTo>
                <a:lnTo>
                  <a:pt x="610" y="441"/>
                </a:lnTo>
                <a:lnTo>
                  <a:pt x="608" y="438"/>
                </a:lnTo>
                <a:lnTo>
                  <a:pt x="607" y="434"/>
                </a:lnTo>
                <a:lnTo>
                  <a:pt x="615" y="428"/>
                </a:lnTo>
                <a:lnTo>
                  <a:pt x="620" y="421"/>
                </a:lnTo>
                <a:lnTo>
                  <a:pt x="627" y="419"/>
                </a:lnTo>
                <a:lnTo>
                  <a:pt x="631" y="416"/>
                </a:lnTo>
                <a:lnTo>
                  <a:pt x="635" y="419"/>
                </a:lnTo>
                <a:lnTo>
                  <a:pt x="641" y="416"/>
                </a:lnTo>
                <a:lnTo>
                  <a:pt x="644" y="412"/>
                </a:lnTo>
                <a:lnTo>
                  <a:pt x="643" y="410"/>
                </a:lnTo>
                <a:lnTo>
                  <a:pt x="643" y="406"/>
                </a:lnTo>
                <a:lnTo>
                  <a:pt x="645" y="406"/>
                </a:lnTo>
                <a:lnTo>
                  <a:pt x="648" y="409"/>
                </a:lnTo>
                <a:lnTo>
                  <a:pt x="653" y="408"/>
                </a:lnTo>
                <a:lnTo>
                  <a:pt x="659" y="407"/>
                </a:lnTo>
                <a:lnTo>
                  <a:pt x="666" y="404"/>
                </a:lnTo>
                <a:lnTo>
                  <a:pt x="670" y="403"/>
                </a:lnTo>
                <a:lnTo>
                  <a:pt x="677" y="399"/>
                </a:lnTo>
                <a:lnTo>
                  <a:pt x="681" y="397"/>
                </a:lnTo>
                <a:lnTo>
                  <a:pt x="686" y="398"/>
                </a:lnTo>
                <a:lnTo>
                  <a:pt x="687" y="400"/>
                </a:lnTo>
                <a:lnTo>
                  <a:pt x="688" y="402"/>
                </a:lnTo>
                <a:lnTo>
                  <a:pt x="692" y="407"/>
                </a:lnTo>
                <a:lnTo>
                  <a:pt x="701" y="411"/>
                </a:lnTo>
                <a:lnTo>
                  <a:pt x="706" y="413"/>
                </a:lnTo>
                <a:lnTo>
                  <a:pt x="707" y="409"/>
                </a:lnTo>
                <a:lnTo>
                  <a:pt x="705" y="400"/>
                </a:lnTo>
                <a:lnTo>
                  <a:pt x="705" y="398"/>
                </a:lnTo>
                <a:lnTo>
                  <a:pt x="704" y="393"/>
                </a:lnTo>
                <a:lnTo>
                  <a:pt x="708" y="390"/>
                </a:lnTo>
                <a:lnTo>
                  <a:pt x="717" y="384"/>
                </a:lnTo>
                <a:lnTo>
                  <a:pt x="727" y="379"/>
                </a:lnTo>
                <a:lnTo>
                  <a:pt x="731" y="379"/>
                </a:lnTo>
                <a:lnTo>
                  <a:pt x="741" y="376"/>
                </a:lnTo>
                <a:lnTo>
                  <a:pt x="743" y="377"/>
                </a:lnTo>
                <a:lnTo>
                  <a:pt x="748" y="380"/>
                </a:lnTo>
                <a:lnTo>
                  <a:pt x="751" y="386"/>
                </a:lnTo>
                <a:lnTo>
                  <a:pt x="755" y="393"/>
                </a:lnTo>
                <a:lnTo>
                  <a:pt x="787" y="391"/>
                </a:lnTo>
                <a:lnTo>
                  <a:pt x="791" y="397"/>
                </a:lnTo>
                <a:lnTo>
                  <a:pt x="795" y="409"/>
                </a:lnTo>
                <a:lnTo>
                  <a:pt x="799" y="423"/>
                </a:lnTo>
                <a:lnTo>
                  <a:pt x="800" y="432"/>
                </a:lnTo>
                <a:lnTo>
                  <a:pt x="801" y="448"/>
                </a:lnTo>
                <a:lnTo>
                  <a:pt x="800" y="460"/>
                </a:lnTo>
                <a:lnTo>
                  <a:pt x="802" y="479"/>
                </a:lnTo>
                <a:lnTo>
                  <a:pt x="806" y="482"/>
                </a:lnTo>
                <a:lnTo>
                  <a:pt x="806" y="485"/>
                </a:lnTo>
                <a:lnTo>
                  <a:pt x="806" y="488"/>
                </a:lnTo>
                <a:lnTo>
                  <a:pt x="809" y="493"/>
                </a:lnTo>
                <a:lnTo>
                  <a:pt x="810" y="499"/>
                </a:lnTo>
                <a:lnTo>
                  <a:pt x="810" y="507"/>
                </a:lnTo>
                <a:lnTo>
                  <a:pt x="806" y="511"/>
                </a:lnTo>
                <a:lnTo>
                  <a:pt x="809" y="515"/>
                </a:lnTo>
                <a:lnTo>
                  <a:pt x="811" y="519"/>
                </a:lnTo>
                <a:lnTo>
                  <a:pt x="823" y="517"/>
                </a:lnTo>
                <a:lnTo>
                  <a:pt x="827" y="518"/>
                </a:lnTo>
                <a:lnTo>
                  <a:pt x="831" y="522"/>
                </a:lnTo>
                <a:lnTo>
                  <a:pt x="843" y="523"/>
                </a:lnTo>
                <a:lnTo>
                  <a:pt x="858" y="522"/>
                </a:lnTo>
                <a:lnTo>
                  <a:pt x="863" y="515"/>
                </a:lnTo>
                <a:lnTo>
                  <a:pt x="866" y="518"/>
                </a:lnTo>
                <a:lnTo>
                  <a:pt x="869" y="520"/>
                </a:lnTo>
                <a:lnTo>
                  <a:pt x="871" y="518"/>
                </a:lnTo>
                <a:lnTo>
                  <a:pt x="872" y="516"/>
                </a:lnTo>
                <a:lnTo>
                  <a:pt x="875" y="515"/>
                </a:lnTo>
                <a:lnTo>
                  <a:pt x="878" y="519"/>
                </a:lnTo>
                <a:lnTo>
                  <a:pt x="879" y="520"/>
                </a:lnTo>
                <a:lnTo>
                  <a:pt x="887" y="520"/>
                </a:lnTo>
                <a:lnTo>
                  <a:pt x="890" y="516"/>
                </a:lnTo>
                <a:lnTo>
                  <a:pt x="893" y="513"/>
                </a:lnTo>
                <a:lnTo>
                  <a:pt x="897" y="509"/>
                </a:lnTo>
                <a:lnTo>
                  <a:pt x="898" y="506"/>
                </a:lnTo>
                <a:lnTo>
                  <a:pt x="897" y="490"/>
                </a:lnTo>
                <a:lnTo>
                  <a:pt x="896" y="481"/>
                </a:lnTo>
                <a:lnTo>
                  <a:pt x="894" y="465"/>
                </a:lnTo>
                <a:lnTo>
                  <a:pt x="898" y="459"/>
                </a:lnTo>
                <a:lnTo>
                  <a:pt x="904" y="450"/>
                </a:lnTo>
                <a:lnTo>
                  <a:pt x="908" y="445"/>
                </a:lnTo>
                <a:lnTo>
                  <a:pt x="911" y="441"/>
                </a:lnTo>
                <a:lnTo>
                  <a:pt x="916" y="432"/>
                </a:lnTo>
                <a:lnTo>
                  <a:pt x="920" y="426"/>
                </a:lnTo>
                <a:lnTo>
                  <a:pt x="921" y="423"/>
                </a:lnTo>
                <a:lnTo>
                  <a:pt x="931" y="408"/>
                </a:lnTo>
                <a:lnTo>
                  <a:pt x="936" y="396"/>
                </a:lnTo>
                <a:lnTo>
                  <a:pt x="942" y="383"/>
                </a:lnTo>
                <a:lnTo>
                  <a:pt x="945" y="372"/>
                </a:lnTo>
                <a:lnTo>
                  <a:pt x="949" y="362"/>
                </a:lnTo>
                <a:lnTo>
                  <a:pt x="958" y="361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80"/>
          <p:cNvSpPr>
            <a:spLocks/>
          </p:cNvSpPr>
          <p:nvPr/>
        </p:nvSpPr>
        <p:spPr bwMode="auto">
          <a:xfrm>
            <a:off x="10030643" y="6184645"/>
            <a:ext cx="2265581" cy="1645189"/>
          </a:xfrm>
          <a:custGeom>
            <a:avLst/>
            <a:gdLst>
              <a:gd name="T0" fmla="*/ 565 w 986"/>
              <a:gd name="T1" fmla="*/ 648 h 716"/>
              <a:gd name="T2" fmla="*/ 613 w 986"/>
              <a:gd name="T3" fmla="*/ 640 h 716"/>
              <a:gd name="T4" fmla="*/ 654 w 986"/>
              <a:gd name="T5" fmla="*/ 637 h 716"/>
              <a:gd name="T6" fmla="*/ 702 w 986"/>
              <a:gd name="T7" fmla="*/ 633 h 716"/>
              <a:gd name="T8" fmla="*/ 770 w 986"/>
              <a:gd name="T9" fmla="*/ 661 h 716"/>
              <a:gd name="T10" fmla="*/ 910 w 986"/>
              <a:gd name="T11" fmla="*/ 609 h 716"/>
              <a:gd name="T12" fmla="*/ 911 w 986"/>
              <a:gd name="T13" fmla="*/ 581 h 716"/>
              <a:gd name="T14" fmla="*/ 925 w 986"/>
              <a:gd name="T15" fmla="*/ 556 h 716"/>
              <a:gd name="T16" fmla="*/ 951 w 986"/>
              <a:gd name="T17" fmla="*/ 584 h 716"/>
              <a:gd name="T18" fmla="*/ 955 w 986"/>
              <a:gd name="T19" fmla="*/ 552 h 716"/>
              <a:gd name="T20" fmla="*/ 945 w 986"/>
              <a:gd name="T21" fmla="*/ 522 h 716"/>
              <a:gd name="T22" fmla="*/ 920 w 986"/>
              <a:gd name="T23" fmla="*/ 499 h 716"/>
              <a:gd name="T24" fmla="*/ 954 w 986"/>
              <a:gd name="T25" fmla="*/ 473 h 716"/>
              <a:gd name="T26" fmla="*/ 969 w 986"/>
              <a:gd name="T27" fmla="*/ 455 h 716"/>
              <a:gd name="T28" fmla="*/ 984 w 986"/>
              <a:gd name="T29" fmla="*/ 425 h 716"/>
              <a:gd name="T30" fmla="*/ 976 w 986"/>
              <a:gd name="T31" fmla="*/ 394 h 716"/>
              <a:gd name="T32" fmla="*/ 972 w 986"/>
              <a:gd name="T33" fmla="*/ 375 h 716"/>
              <a:gd name="T34" fmla="*/ 982 w 986"/>
              <a:gd name="T35" fmla="*/ 348 h 716"/>
              <a:gd name="T36" fmla="*/ 939 w 986"/>
              <a:gd name="T37" fmla="*/ 309 h 716"/>
              <a:gd name="T38" fmla="*/ 916 w 986"/>
              <a:gd name="T39" fmla="*/ 241 h 716"/>
              <a:gd name="T40" fmla="*/ 918 w 986"/>
              <a:gd name="T41" fmla="*/ 189 h 716"/>
              <a:gd name="T42" fmla="*/ 872 w 986"/>
              <a:gd name="T43" fmla="*/ 180 h 716"/>
              <a:gd name="T44" fmla="*/ 864 w 986"/>
              <a:gd name="T45" fmla="*/ 161 h 716"/>
              <a:gd name="T46" fmla="*/ 825 w 986"/>
              <a:gd name="T47" fmla="*/ 168 h 716"/>
              <a:gd name="T48" fmla="*/ 786 w 986"/>
              <a:gd name="T49" fmla="*/ 169 h 716"/>
              <a:gd name="T50" fmla="*/ 749 w 986"/>
              <a:gd name="T51" fmla="*/ 163 h 716"/>
              <a:gd name="T52" fmla="*/ 710 w 986"/>
              <a:gd name="T53" fmla="*/ 140 h 716"/>
              <a:gd name="T54" fmla="*/ 681 w 986"/>
              <a:gd name="T55" fmla="*/ 123 h 716"/>
              <a:gd name="T56" fmla="*/ 646 w 986"/>
              <a:gd name="T57" fmla="*/ 79 h 716"/>
              <a:gd name="T58" fmla="*/ 605 w 986"/>
              <a:gd name="T59" fmla="*/ 49 h 716"/>
              <a:gd name="T60" fmla="*/ 506 w 986"/>
              <a:gd name="T61" fmla="*/ 55 h 716"/>
              <a:gd name="T62" fmla="*/ 491 w 986"/>
              <a:gd name="T63" fmla="*/ 17 h 716"/>
              <a:gd name="T64" fmla="*/ 455 w 986"/>
              <a:gd name="T65" fmla="*/ 15 h 716"/>
              <a:gd name="T66" fmla="*/ 438 w 986"/>
              <a:gd name="T67" fmla="*/ 73 h 716"/>
              <a:gd name="T68" fmla="*/ 381 w 986"/>
              <a:gd name="T69" fmla="*/ 82 h 716"/>
              <a:gd name="T70" fmla="*/ 289 w 986"/>
              <a:gd name="T71" fmla="*/ 64 h 716"/>
              <a:gd name="T72" fmla="*/ 198 w 986"/>
              <a:gd name="T73" fmla="*/ 77 h 716"/>
              <a:gd name="T74" fmla="*/ 138 w 986"/>
              <a:gd name="T75" fmla="*/ 45 h 716"/>
              <a:gd name="T76" fmla="*/ 107 w 986"/>
              <a:gd name="T77" fmla="*/ 110 h 716"/>
              <a:gd name="T78" fmla="*/ 104 w 986"/>
              <a:gd name="T79" fmla="*/ 158 h 716"/>
              <a:gd name="T80" fmla="*/ 59 w 986"/>
              <a:gd name="T81" fmla="*/ 211 h 716"/>
              <a:gd name="T82" fmla="*/ 72 w 986"/>
              <a:gd name="T83" fmla="*/ 302 h 716"/>
              <a:gd name="T84" fmla="*/ 41 w 986"/>
              <a:gd name="T85" fmla="*/ 356 h 716"/>
              <a:gd name="T86" fmla="*/ 15 w 986"/>
              <a:gd name="T87" fmla="*/ 443 h 716"/>
              <a:gd name="T88" fmla="*/ 15 w 986"/>
              <a:gd name="T89" fmla="*/ 531 h 716"/>
              <a:gd name="T90" fmla="*/ 14 w 986"/>
              <a:gd name="T91" fmla="*/ 556 h 716"/>
              <a:gd name="T92" fmla="*/ 8 w 986"/>
              <a:gd name="T93" fmla="*/ 609 h 716"/>
              <a:gd name="T94" fmla="*/ 25 w 986"/>
              <a:gd name="T95" fmla="*/ 617 h 716"/>
              <a:gd name="T96" fmla="*/ 33 w 986"/>
              <a:gd name="T97" fmla="*/ 609 h 716"/>
              <a:gd name="T98" fmla="*/ 47 w 986"/>
              <a:gd name="T99" fmla="*/ 569 h 716"/>
              <a:gd name="T100" fmla="*/ 180 w 986"/>
              <a:gd name="T101" fmla="*/ 693 h 716"/>
              <a:gd name="T102" fmla="*/ 242 w 986"/>
              <a:gd name="T103" fmla="*/ 669 h 716"/>
              <a:gd name="T104" fmla="*/ 208 w 986"/>
              <a:gd name="T105" fmla="*/ 698 h 716"/>
              <a:gd name="T106" fmla="*/ 290 w 986"/>
              <a:gd name="T107" fmla="*/ 713 h 716"/>
              <a:gd name="T108" fmla="*/ 342 w 986"/>
              <a:gd name="T109" fmla="*/ 670 h 716"/>
              <a:gd name="T110" fmla="*/ 541 w 986"/>
              <a:gd name="T111" fmla="*/ 66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6" h="716">
                <a:moveTo>
                  <a:pt x="550" y="664"/>
                </a:moveTo>
                <a:lnTo>
                  <a:pt x="557" y="661"/>
                </a:lnTo>
                <a:lnTo>
                  <a:pt x="560" y="661"/>
                </a:lnTo>
                <a:lnTo>
                  <a:pt x="562" y="659"/>
                </a:lnTo>
                <a:lnTo>
                  <a:pt x="565" y="651"/>
                </a:lnTo>
                <a:lnTo>
                  <a:pt x="565" y="648"/>
                </a:lnTo>
                <a:lnTo>
                  <a:pt x="571" y="645"/>
                </a:lnTo>
                <a:lnTo>
                  <a:pt x="580" y="644"/>
                </a:lnTo>
                <a:lnTo>
                  <a:pt x="589" y="644"/>
                </a:lnTo>
                <a:lnTo>
                  <a:pt x="602" y="643"/>
                </a:lnTo>
                <a:lnTo>
                  <a:pt x="612" y="641"/>
                </a:lnTo>
                <a:lnTo>
                  <a:pt x="613" y="640"/>
                </a:lnTo>
                <a:lnTo>
                  <a:pt x="619" y="645"/>
                </a:lnTo>
                <a:lnTo>
                  <a:pt x="627" y="647"/>
                </a:lnTo>
                <a:lnTo>
                  <a:pt x="634" y="646"/>
                </a:lnTo>
                <a:lnTo>
                  <a:pt x="643" y="642"/>
                </a:lnTo>
                <a:lnTo>
                  <a:pt x="649" y="640"/>
                </a:lnTo>
                <a:lnTo>
                  <a:pt x="654" y="637"/>
                </a:lnTo>
                <a:lnTo>
                  <a:pt x="662" y="625"/>
                </a:lnTo>
                <a:lnTo>
                  <a:pt x="666" y="623"/>
                </a:lnTo>
                <a:lnTo>
                  <a:pt x="671" y="626"/>
                </a:lnTo>
                <a:lnTo>
                  <a:pt x="683" y="630"/>
                </a:lnTo>
                <a:lnTo>
                  <a:pt x="694" y="634"/>
                </a:lnTo>
                <a:lnTo>
                  <a:pt x="702" y="633"/>
                </a:lnTo>
                <a:lnTo>
                  <a:pt x="710" y="630"/>
                </a:lnTo>
                <a:lnTo>
                  <a:pt x="728" y="632"/>
                </a:lnTo>
                <a:lnTo>
                  <a:pt x="739" y="646"/>
                </a:lnTo>
                <a:lnTo>
                  <a:pt x="746" y="657"/>
                </a:lnTo>
                <a:lnTo>
                  <a:pt x="752" y="662"/>
                </a:lnTo>
                <a:lnTo>
                  <a:pt x="770" y="661"/>
                </a:lnTo>
                <a:lnTo>
                  <a:pt x="782" y="664"/>
                </a:lnTo>
                <a:lnTo>
                  <a:pt x="831" y="651"/>
                </a:lnTo>
                <a:lnTo>
                  <a:pt x="888" y="645"/>
                </a:lnTo>
                <a:lnTo>
                  <a:pt x="895" y="628"/>
                </a:lnTo>
                <a:lnTo>
                  <a:pt x="905" y="615"/>
                </a:lnTo>
                <a:lnTo>
                  <a:pt x="910" y="609"/>
                </a:lnTo>
                <a:lnTo>
                  <a:pt x="920" y="603"/>
                </a:lnTo>
                <a:lnTo>
                  <a:pt x="923" y="601"/>
                </a:lnTo>
                <a:lnTo>
                  <a:pt x="923" y="598"/>
                </a:lnTo>
                <a:lnTo>
                  <a:pt x="920" y="589"/>
                </a:lnTo>
                <a:lnTo>
                  <a:pt x="916" y="582"/>
                </a:lnTo>
                <a:lnTo>
                  <a:pt x="911" y="581"/>
                </a:lnTo>
                <a:lnTo>
                  <a:pt x="908" y="580"/>
                </a:lnTo>
                <a:lnTo>
                  <a:pt x="905" y="575"/>
                </a:lnTo>
                <a:lnTo>
                  <a:pt x="907" y="569"/>
                </a:lnTo>
                <a:lnTo>
                  <a:pt x="914" y="560"/>
                </a:lnTo>
                <a:lnTo>
                  <a:pt x="918" y="556"/>
                </a:lnTo>
                <a:lnTo>
                  <a:pt x="925" y="556"/>
                </a:lnTo>
                <a:lnTo>
                  <a:pt x="932" y="557"/>
                </a:lnTo>
                <a:lnTo>
                  <a:pt x="941" y="565"/>
                </a:lnTo>
                <a:lnTo>
                  <a:pt x="944" y="570"/>
                </a:lnTo>
                <a:lnTo>
                  <a:pt x="946" y="577"/>
                </a:lnTo>
                <a:lnTo>
                  <a:pt x="948" y="582"/>
                </a:lnTo>
                <a:lnTo>
                  <a:pt x="951" y="584"/>
                </a:lnTo>
                <a:lnTo>
                  <a:pt x="956" y="583"/>
                </a:lnTo>
                <a:lnTo>
                  <a:pt x="962" y="581"/>
                </a:lnTo>
                <a:lnTo>
                  <a:pt x="964" y="578"/>
                </a:lnTo>
                <a:lnTo>
                  <a:pt x="963" y="573"/>
                </a:lnTo>
                <a:lnTo>
                  <a:pt x="958" y="564"/>
                </a:lnTo>
                <a:lnTo>
                  <a:pt x="955" y="552"/>
                </a:lnTo>
                <a:lnTo>
                  <a:pt x="951" y="544"/>
                </a:lnTo>
                <a:lnTo>
                  <a:pt x="948" y="538"/>
                </a:lnTo>
                <a:lnTo>
                  <a:pt x="949" y="529"/>
                </a:lnTo>
                <a:lnTo>
                  <a:pt x="950" y="524"/>
                </a:lnTo>
                <a:lnTo>
                  <a:pt x="949" y="522"/>
                </a:lnTo>
                <a:lnTo>
                  <a:pt x="945" y="522"/>
                </a:lnTo>
                <a:lnTo>
                  <a:pt x="939" y="517"/>
                </a:lnTo>
                <a:lnTo>
                  <a:pt x="934" y="516"/>
                </a:lnTo>
                <a:lnTo>
                  <a:pt x="930" y="513"/>
                </a:lnTo>
                <a:lnTo>
                  <a:pt x="926" y="508"/>
                </a:lnTo>
                <a:lnTo>
                  <a:pt x="922" y="505"/>
                </a:lnTo>
                <a:lnTo>
                  <a:pt x="920" y="499"/>
                </a:lnTo>
                <a:lnTo>
                  <a:pt x="920" y="493"/>
                </a:lnTo>
                <a:lnTo>
                  <a:pt x="925" y="487"/>
                </a:lnTo>
                <a:lnTo>
                  <a:pt x="937" y="482"/>
                </a:lnTo>
                <a:lnTo>
                  <a:pt x="947" y="479"/>
                </a:lnTo>
                <a:lnTo>
                  <a:pt x="951" y="476"/>
                </a:lnTo>
                <a:lnTo>
                  <a:pt x="954" y="473"/>
                </a:lnTo>
                <a:lnTo>
                  <a:pt x="957" y="462"/>
                </a:lnTo>
                <a:lnTo>
                  <a:pt x="960" y="460"/>
                </a:lnTo>
                <a:lnTo>
                  <a:pt x="963" y="457"/>
                </a:lnTo>
                <a:lnTo>
                  <a:pt x="965" y="454"/>
                </a:lnTo>
                <a:lnTo>
                  <a:pt x="966" y="453"/>
                </a:lnTo>
                <a:lnTo>
                  <a:pt x="969" y="455"/>
                </a:lnTo>
                <a:lnTo>
                  <a:pt x="975" y="454"/>
                </a:lnTo>
                <a:lnTo>
                  <a:pt x="975" y="448"/>
                </a:lnTo>
                <a:lnTo>
                  <a:pt x="972" y="439"/>
                </a:lnTo>
                <a:lnTo>
                  <a:pt x="973" y="436"/>
                </a:lnTo>
                <a:lnTo>
                  <a:pt x="978" y="430"/>
                </a:lnTo>
                <a:lnTo>
                  <a:pt x="984" y="425"/>
                </a:lnTo>
                <a:lnTo>
                  <a:pt x="984" y="421"/>
                </a:lnTo>
                <a:lnTo>
                  <a:pt x="979" y="419"/>
                </a:lnTo>
                <a:lnTo>
                  <a:pt x="979" y="417"/>
                </a:lnTo>
                <a:lnTo>
                  <a:pt x="980" y="410"/>
                </a:lnTo>
                <a:lnTo>
                  <a:pt x="979" y="403"/>
                </a:lnTo>
                <a:lnTo>
                  <a:pt x="976" y="394"/>
                </a:lnTo>
                <a:lnTo>
                  <a:pt x="972" y="389"/>
                </a:lnTo>
                <a:lnTo>
                  <a:pt x="970" y="384"/>
                </a:lnTo>
                <a:lnTo>
                  <a:pt x="966" y="380"/>
                </a:lnTo>
                <a:lnTo>
                  <a:pt x="966" y="376"/>
                </a:lnTo>
                <a:lnTo>
                  <a:pt x="969" y="375"/>
                </a:lnTo>
                <a:lnTo>
                  <a:pt x="972" y="375"/>
                </a:lnTo>
                <a:lnTo>
                  <a:pt x="977" y="375"/>
                </a:lnTo>
                <a:lnTo>
                  <a:pt x="983" y="371"/>
                </a:lnTo>
                <a:lnTo>
                  <a:pt x="986" y="367"/>
                </a:lnTo>
                <a:lnTo>
                  <a:pt x="986" y="360"/>
                </a:lnTo>
                <a:lnTo>
                  <a:pt x="985" y="352"/>
                </a:lnTo>
                <a:lnTo>
                  <a:pt x="982" y="348"/>
                </a:lnTo>
                <a:lnTo>
                  <a:pt x="980" y="345"/>
                </a:lnTo>
                <a:lnTo>
                  <a:pt x="972" y="333"/>
                </a:lnTo>
                <a:lnTo>
                  <a:pt x="964" y="329"/>
                </a:lnTo>
                <a:lnTo>
                  <a:pt x="957" y="325"/>
                </a:lnTo>
                <a:lnTo>
                  <a:pt x="950" y="320"/>
                </a:lnTo>
                <a:lnTo>
                  <a:pt x="939" y="309"/>
                </a:lnTo>
                <a:lnTo>
                  <a:pt x="925" y="298"/>
                </a:lnTo>
                <a:lnTo>
                  <a:pt x="916" y="286"/>
                </a:lnTo>
                <a:lnTo>
                  <a:pt x="913" y="281"/>
                </a:lnTo>
                <a:lnTo>
                  <a:pt x="914" y="271"/>
                </a:lnTo>
                <a:lnTo>
                  <a:pt x="913" y="254"/>
                </a:lnTo>
                <a:lnTo>
                  <a:pt x="916" y="241"/>
                </a:lnTo>
                <a:lnTo>
                  <a:pt x="917" y="232"/>
                </a:lnTo>
                <a:lnTo>
                  <a:pt x="915" y="211"/>
                </a:lnTo>
                <a:lnTo>
                  <a:pt x="919" y="204"/>
                </a:lnTo>
                <a:lnTo>
                  <a:pt x="924" y="197"/>
                </a:lnTo>
                <a:lnTo>
                  <a:pt x="924" y="188"/>
                </a:lnTo>
                <a:lnTo>
                  <a:pt x="918" y="189"/>
                </a:lnTo>
                <a:lnTo>
                  <a:pt x="911" y="190"/>
                </a:lnTo>
                <a:lnTo>
                  <a:pt x="905" y="191"/>
                </a:lnTo>
                <a:lnTo>
                  <a:pt x="895" y="191"/>
                </a:lnTo>
                <a:lnTo>
                  <a:pt x="886" y="190"/>
                </a:lnTo>
                <a:lnTo>
                  <a:pt x="878" y="184"/>
                </a:lnTo>
                <a:lnTo>
                  <a:pt x="872" y="180"/>
                </a:lnTo>
                <a:lnTo>
                  <a:pt x="872" y="175"/>
                </a:lnTo>
                <a:lnTo>
                  <a:pt x="875" y="169"/>
                </a:lnTo>
                <a:lnTo>
                  <a:pt x="874" y="163"/>
                </a:lnTo>
                <a:lnTo>
                  <a:pt x="872" y="160"/>
                </a:lnTo>
                <a:lnTo>
                  <a:pt x="869" y="160"/>
                </a:lnTo>
                <a:lnTo>
                  <a:pt x="864" y="161"/>
                </a:lnTo>
                <a:lnTo>
                  <a:pt x="857" y="162"/>
                </a:lnTo>
                <a:lnTo>
                  <a:pt x="847" y="163"/>
                </a:lnTo>
                <a:lnTo>
                  <a:pt x="841" y="162"/>
                </a:lnTo>
                <a:lnTo>
                  <a:pt x="832" y="163"/>
                </a:lnTo>
                <a:lnTo>
                  <a:pt x="827" y="164"/>
                </a:lnTo>
                <a:lnTo>
                  <a:pt x="825" y="168"/>
                </a:lnTo>
                <a:lnTo>
                  <a:pt x="820" y="170"/>
                </a:lnTo>
                <a:lnTo>
                  <a:pt x="811" y="169"/>
                </a:lnTo>
                <a:lnTo>
                  <a:pt x="803" y="170"/>
                </a:lnTo>
                <a:lnTo>
                  <a:pt x="798" y="170"/>
                </a:lnTo>
                <a:lnTo>
                  <a:pt x="793" y="170"/>
                </a:lnTo>
                <a:lnTo>
                  <a:pt x="786" y="169"/>
                </a:lnTo>
                <a:lnTo>
                  <a:pt x="781" y="163"/>
                </a:lnTo>
                <a:lnTo>
                  <a:pt x="775" y="160"/>
                </a:lnTo>
                <a:lnTo>
                  <a:pt x="772" y="158"/>
                </a:lnTo>
                <a:lnTo>
                  <a:pt x="769" y="159"/>
                </a:lnTo>
                <a:lnTo>
                  <a:pt x="759" y="163"/>
                </a:lnTo>
                <a:lnTo>
                  <a:pt x="749" y="163"/>
                </a:lnTo>
                <a:lnTo>
                  <a:pt x="743" y="162"/>
                </a:lnTo>
                <a:lnTo>
                  <a:pt x="738" y="159"/>
                </a:lnTo>
                <a:lnTo>
                  <a:pt x="729" y="150"/>
                </a:lnTo>
                <a:lnTo>
                  <a:pt x="725" y="145"/>
                </a:lnTo>
                <a:lnTo>
                  <a:pt x="718" y="142"/>
                </a:lnTo>
                <a:lnTo>
                  <a:pt x="710" y="140"/>
                </a:lnTo>
                <a:lnTo>
                  <a:pt x="707" y="139"/>
                </a:lnTo>
                <a:lnTo>
                  <a:pt x="699" y="139"/>
                </a:lnTo>
                <a:lnTo>
                  <a:pt x="695" y="136"/>
                </a:lnTo>
                <a:lnTo>
                  <a:pt x="691" y="131"/>
                </a:lnTo>
                <a:lnTo>
                  <a:pt x="684" y="125"/>
                </a:lnTo>
                <a:lnTo>
                  <a:pt x="681" y="123"/>
                </a:lnTo>
                <a:lnTo>
                  <a:pt x="677" y="123"/>
                </a:lnTo>
                <a:lnTo>
                  <a:pt x="674" y="122"/>
                </a:lnTo>
                <a:lnTo>
                  <a:pt x="668" y="116"/>
                </a:lnTo>
                <a:lnTo>
                  <a:pt x="661" y="105"/>
                </a:lnTo>
                <a:lnTo>
                  <a:pt x="654" y="91"/>
                </a:lnTo>
                <a:lnTo>
                  <a:pt x="646" y="79"/>
                </a:lnTo>
                <a:lnTo>
                  <a:pt x="641" y="73"/>
                </a:lnTo>
                <a:lnTo>
                  <a:pt x="635" y="70"/>
                </a:lnTo>
                <a:lnTo>
                  <a:pt x="629" y="63"/>
                </a:lnTo>
                <a:lnTo>
                  <a:pt x="620" y="54"/>
                </a:lnTo>
                <a:lnTo>
                  <a:pt x="612" y="50"/>
                </a:lnTo>
                <a:lnTo>
                  <a:pt x="605" y="49"/>
                </a:lnTo>
                <a:lnTo>
                  <a:pt x="603" y="49"/>
                </a:lnTo>
                <a:lnTo>
                  <a:pt x="555" y="45"/>
                </a:lnTo>
                <a:lnTo>
                  <a:pt x="540" y="43"/>
                </a:lnTo>
                <a:lnTo>
                  <a:pt x="529" y="53"/>
                </a:lnTo>
                <a:lnTo>
                  <a:pt x="513" y="59"/>
                </a:lnTo>
                <a:lnTo>
                  <a:pt x="506" y="55"/>
                </a:lnTo>
                <a:lnTo>
                  <a:pt x="504" y="51"/>
                </a:lnTo>
                <a:lnTo>
                  <a:pt x="502" y="41"/>
                </a:lnTo>
                <a:lnTo>
                  <a:pt x="501" y="33"/>
                </a:lnTo>
                <a:lnTo>
                  <a:pt x="499" y="28"/>
                </a:lnTo>
                <a:lnTo>
                  <a:pt x="491" y="24"/>
                </a:lnTo>
                <a:lnTo>
                  <a:pt x="491" y="17"/>
                </a:lnTo>
                <a:lnTo>
                  <a:pt x="488" y="8"/>
                </a:lnTo>
                <a:lnTo>
                  <a:pt x="480" y="0"/>
                </a:lnTo>
                <a:lnTo>
                  <a:pt x="467" y="1"/>
                </a:lnTo>
                <a:lnTo>
                  <a:pt x="458" y="7"/>
                </a:lnTo>
                <a:lnTo>
                  <a:pt x="455" y="9"/>
                </a:lnTo>
                <a:lnTo>
                  <a:pt x="455" y="15"/>
                </a:lnTo>
                <a:lnTo>
                  <a:pt x="460" y="23"/>
                </a:lnTo>
                <a:lnTo>
                  <a:pt x="455" y="36"/>
                </a:lnTo>
                <a:lnTo>
                  <a:pt x="449" y="45"/>
                </a:lnTo>
                <a:lnTo>
                  <a:pt x="442" y="57"/>
                </a:lnTo>
                <a:lnTo>
                  <a:pt x="439" y="64"/>
                </a:lnTo>
                <a:lnTo>
                  <a:pt x="438" y="73"/>
                </a:lnTo>
                <a:lnTo>
                  <a:pt x="434" y="79"/>
                </a:lnTo>
                <a:lnTo>
                  <a:pt x="429" y="89"/>
                </a:lnTo>
                <a:lnTo>
                  <a:pt x="420" y="81"/>
                </a:lnTo>
                <a:lnTo>
                  <a:pt x="414" y="76"/>
                </a:lnTo>
                <a:lnTo>
                  <a:pt x="397" y="74"/>
                </a:lnTo>
                <a:lnTo>
                  <a:pt x="381" y="82"/>
                </a:lnTo>
                <a:lnTo>
                  <a:pt x="362" y="82"/>
                </a:lnTo>
                <a:lnTo>
                  <a:pt x="341" y="78"/>
                </a:lnTo>
                <a:lnTo>
                  <a:pt x="331" y="68"/>
                </a:lnTo>
                <a:lnTo>
                  <a:pt x="318" y="61"/>
                </a:lnTo>
                <a:lnTo>
                  <a:pt x="304" y="64"/>
                </a:lnTo>
                <a:lnTo>
                  <a:pt x="289" y="64"/>
                </a:lnTo>
                <a:lnTo>
                  <a:pt x="278" y="68"/>
                </a:lnTo>
                <a:lnTo>
                  <a:pt x="267" y="75"/>
                </a:lnTo>
                <a:lnTo>
                  <a:pt x="254" y="76"/>
                </a:lnTo>
                <a:lnTo>
                  <a:pt x="239" y="74"/>
                </a:lnTo>
                <a:lnTo>
                  <a:pt x="215" y="77"/>
                </a:lnTo>
                <a:lnTo>
                  <a:pt x="198" y="77"/>
                </a:lnTo>
                <a:lnTo>
                  <a:pt x="192" y="74"/>
                </a:lnTo>
                <a:lnTo>
                  <a:pt x="192" y="71"/>
                </a:lnTo>
                <a:lnTo>
                  <a:pt x="194" y="65"/>
                </a:lnTo>
                <a:lnTo>
                  <a:pt x="180" y="32"/>
                </a:lnTo>
                <a:lnTo>
                  <a:pt x="180" y="32"/>
                </a:lnTo>
                <a:lnTo>
                  <a:pt x="138" y="45"/>
                </a:lnTo>
                <a:lnTo>
                  <a:pt x="129" y="52"/>
                </a:lnTo>
                <a:lnTo>
                  <a:pt x="126" y="64"/>
                </a:lnTo>
                <a:lnTo>
                  <a:pt x="123" y="77"/>
                </a:lnTo>
                <a:lnTo>
                  <a:pt x="123" y="91"/>
                </a:lnTo>
                <a:lnTo>
                  <a:pt x="110" y="100"/>
                </a:lnTo>
                <a:lnTo>
                  <a:pt x="107" y="110"/>
                </a:lnTo>
                <a:lnTo>
                  <a:pt x="113" y="119"/>
                </a:lnTo>
                <a:lnTo>
                  <a:pt x="122" y="131"/>
                </a:lnTo>
                <a:lnTo>
                  <a:pt x="120" y="136"/>
                </a:lnTo>
                <a:lnTo>
                  <a:pt x="119" y="139"/>
                </a:lnTo>
                <a:lnTo>
                  <a:pt x="128" y="149"/>
                </a:lnTo>
                <a:lnTo>
                  <a:pt x="104" y="158"/>
                </a:lnTo>
                <a:lnTo>
                  <a:pt x="97" y="161"/>
                </a:lnTo>
                <a:lnTo>
                  <a:pt x="91" y="170"/>
                </a:lnTo>
                <a:lnTo>
                  <a:pt x="76" y="181"/>
                </a:lnTo>
                <a:lnTo>
                  <a:pt x="68" y="186"/>
                </a:lnTo>
                <a:lnTo>
                  <a:pt x="62" y="199"/>
                </a:lnTo>
                <a:lnTo>
                  <a:pt x="59" y="211"/>
                </a:lnTo>
                <a:lnTo>
                  <a:pt x="61" y="232"/>
                </a:lnTo>
                <a:lnTo>
                  <a:pt x="69" y="245"/>
                </a:lnTo>
                <a:lnTo>
                  <a:pt x="76" y="254"/>
                </a:lnTo>
                <a:lnTo>
                  <a:pt x="81" y="268"/>
                </a:lnTo>
                <a:lnTo>
                  <a:pt x="78" y="277"/>
                </a:lnTo>
                <a:lnTo>
                  <a:pt x="72" y="302"/>
                </a:lnTo>
                <a:lnTo>
                  <a:pt x="82" y="317"/>
                </a:lnTo>
                <a:lnTo>
                  <a:pt x="81" y="327"/>
                </a:lnTo>
                <a:lnTo>
                  <a:pt x="77" y="329"/>
                </a:lnTo>
                <a:lnTo>
                  <a:pt x="63" y="327"/>
                </a:lnTo>
                <a:lnTo>
                  <a:pt x="49" y="340"/>
                </a:lnTo>
                <a:lnTo>
                  <a:pt x="41" y="356"/>
                </a:lnTo>
                <a:lnTo>
                  <a:pt x="34" y="366"/>
                </a:lnTo>
                <a:lnTo>
                  <a:pt x="31" y="381"/>
                </a:lnTo>
                <a:lnTo>
                  <a:pt x="29" y="395"/>
                </a:lnTo>
                <a:lnTo>
                  <a:pt x="17" y="416"/>
                </a:lnTo>
                <a:lnTo>
                  <a:pt x="18" y="433"/>
                </a:lnTo>
                <a:lnTo>
                  <a:pt x="15" y="443"/>
                </a:lnTo>
                <a:lnTo>
                  <a:pt x="7" y="460"/>
                </a:lnTo>
                <a:lnTo>
                  <a:pt x="2" y="467"/>
                </a:lnTo>
                <a:lnTo>
                  <a:pt x="5" y="483"/>
                </a:lnTo>
                <a:lnTo>
                  <a:pt x="10" y="497"/>
                </a:lnTo>
                <a:lnTo>
                  <a:pt x="14" y="515"/>
                </a:lnTo>
                <a:lnTo>
                  <a:pt x="15" y="531"/>
                </a:lnTo>
                <a:lnTo>
                  <a:pt x="19" y="534"/>
                </a:lnTo>
                <a:lnTo>
                  <a:pt x="24" y="535"/>
                </a:lnTo>
                <a:lnTo>
                  <a:pt x="27" y="543"/>
                </a:lnTo>
                <a:lnTo>
                  <a:pt x="25" y="556"/>
                </a:lnTo>
                <a:lnTo>
                  <a:pt x="23" y="557"/>
                </a:lnTo>
                <a:lnTo>
                  <a:pt x="14" y="556"/>
                </a:lnTo>
                <a:lnTo>
                  <a:pt x="5" y="562"/>
                </a:lnTo>
                <a:lnTo>
                  <a:pt x="0" y="573"/>
                </a:lnTo>
                <a:lnTo>
                  <a:pt x="2" y="583"/>
                </a:lnTo>
                <a:lnTo>
                  <a:pt x="5" y="593"/>
                </a:lnTo>
                <a:lnTo>
                  <a:pt x="8" y="604"/>
                </a:lnTo>
                <a:lnTo>
                  <a:pt x="8" y="609"/>
                </a:lnTo>
                <a:lnTo>
                  <a:pt x="9" y="613"/>
                </a:lnTo>
                <a:lnTo>
                  <a:pt x="9" y="619"/>
                </a:lnTo>
                <a:lnTo>
                  <a:pt x="11" y="625"/>
                </a:lnTo>
                <a:lnTo>
                  <a:pt x="19" y="618"/>
                </a:lnTo>
                <a:lnTo>
                  <a:pt x="22" y="616"/>
                </a:lnTo>
                <a:lnTo>
                  <a:pt x="25" y="617"/>
                </a:lnTo>
                <a:lnTo>
                  <a:pt x="26" y="617"/>
                </a:lnTo>
                <a:lnTo>
                  <a:pt x="35" y="618"/>
                </a:lnTo>
                <a:lnTo>
                  <a:pt x="37" y="618"/>
                </a:lnTo>
                <a:lnTo>
                  <a:pt x="37" y="617"/>
                </a:lnTo>
                <a:lnTo>
                  <a:pt x="35" y="611"/>
                </a:lnTo>
                <a:lnTo>
                  <a:pt x="33" y="609"/>
                </a:lnTo>
                <a:lnTo>
                  <a:pt x="34" y="607"/>
                </a:lnTo>
                <a:lnTo>
                  <a:pt x="46" y="605"/>
                </a:lnTo>
                <a:lnTo>
                  <a:pt x="48" y="602"/>
                </a:lnTo>
                <a:lnTo>
                  <a:pt x="45" y="587"/>
                </a:lnTo>
                <a:lnTo>
                  <a:pt x="48" y="577"/>
                </a:lnTo>
                <a:lnTo>
                  <a:pt x="47" y="569"/>
                </a:lnTo>
                <a:lnTo>
                  <a:pt x="49" y="567"/>
                </a:lnTo>
                <a:lnTo>
                  <a:pt x="117" y="652"/>
                </a:lnTo>
                <a:lnTo>
                  <a:pt x="126" y="651"/>
                </a:lnTo>
                <a:lnTo>
                  <a:pt x="155" y="684"/>
                </a:lnTo>
                <a:lnTo>
                  <a:pt x="162" y="688"/>
                </a:lnTo>
                <a:lnTo>
                  <a:pt x="180" y="693"/>
                </a:lnTo>
                <a:lnTo>
                  <a:pt x="189" y="694"/>
                </a:lnTo>
                <a:lnTo>
                  <a:pt x="197" y="693"/>
                </a:lnTo>
                <a:lnTo>
                  <a:pt x="208" y="685"/>
                </a:lnTo>
                <a:lnTo>
                  <a:pt x="224" y="679"/>
                </a:lnTo>
                <a:lnTo>
                  <a:pt x="236" y="671"/>
                </a:lnTo>
                <a:lnTo>
                  <a:pt x="242" y="669"/>
                </a:lnTo>
                <a:lnTo>
                  <a:pt x="245" y="675"/>
                </a:lnTo>
                <a:lnTo>
                  <a:pt x="243" y="682"/>
                </a:lnTo>
                <a:lnTo>
                  <a:pt x="233" y="685"/>
                </a:lnTo>
                <a:lnTo>
                  <a:pt x="227" y="689"/>
                </a:lnTo>
                <a:lnTo>
                  <a:pt x="218" y="693"/>
                </a:lnTo>
                <a:lnTo>
                  <a:pt x="208" y="698"/>
                </a:lnTo>
                <a:lnTo>
                  <a:pt x="202" y="702"/>
                </a:lnTo>
                <a:lnTo>
                  <a:pt x="203" y="706"/>
                </a:lnTo>
                <a:lnTo>
                  <a:pt x="218" y="708"/>
                </a:lnTo>
                <a:lnTo>
                  <a:pt x="238" y="710"/>
                </a:lnTo>
                <a:lnTo>
                  <a:pt x="267" y="716"/>
                </a:lnTo>
                <a:lnTo>
                  <a:pt x="290" y="713"/>
                </a:lnTo>
                <a:lnTo>
                  <a:pt x="299" y="711"/>
                </a:lnTo>
                <a:lnTo>
                  <a:pt x="305" y="707"/>
                </a:lnTo>
                <a:lnTo>
                  <a:pt x="316" y="702"/>
                </a:lnTo>
                <a:lnTo>
                  <a:pt x="326" y="691"/>
                </a:lnTo>
                <a:lnTo>
                  <a:pt x="337" y="679"/>
                </a:lnTo>
                <a:lnTo>
                  <a:pt x="342" y="670"/>
                </a:lnTo>
                <a:lnTo>
                  <a:pt x="380" y="674"/>
                </a:lnTo>
                <a:lnTo>
                  <a:pt x="445" y="675"/>
                </a:lnTo>
                <a:lnTo>
                  <a:pt x="493" y="671"/>
                </a:lnTo>
                <a:lnTo>
                  <a:pt x="518" y="669"/>
                </a:lnTo>
                <a:lnTo>
                  <a:pt x="535" y="668"/>
                </a:lnTo>
                <a:lnTo>
                  <a:pt x="541" y="667"/>
                </a:lnTo>
                <a:lnTo>
                  <a:pt x="550" y="664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81"/>
          <p:cNvSpPr>
            <a:spLocks/>
          </p:cNvSpPr>
          <p:nvPr/>
        </p:nvSpPr>
        <p:spPr bwMode="auto">
          <a:xfrm>
            <a:off x="9913457" y="7487468"/>
            <a:ext cx="3014648" cy="2435615"/>
          </a:xfrm>
          <a:custGeom>
            <a:avLst/>
            <a:gdLst>
              <a:gd name="T0" fmla="*/ 340 w 1312"/>
              <a:gd name="T1" fmla="*/ 682 h 1060"/>
              <a:gd name="T2" fmla="*/ 418 w 1312"/>
              <a:gd name="T3" fmla="*/ 642 h 1060"/>
              <a:gd name="T4" fmla="*/ 446 w 1312"/>
              <a:gd name="T5" fmla="*/ 598 h 1060"/>
              <a:gd name="T6" fmla="*/ 508 w 1312"/>
              <a:gd name="T7" fmla="*/ 615 h 1060"/>
              <a:gd name="T8" fmla="*/ 511 w 1312"/>
              <a:gd name="T9" fmla="*/ 651 h 1060"/>
              <a:gd name="T10" fmla="*/ 529 w 1312"/>
              <a:gd name="T11" fmla="*/ 676 h 1060"/>
              <a:gd name="T12" fmla="*/ 566 w 1312"/>
              <a:gd name="T13" fmla="*/ 703 h 1060"/>
              <a:gd name="T14" fmla="*/ 556 w 1312"/>
              <a:gd name="T15" fmla="*/ 742 h 1060"/>
              <a:gd name="T16" fmla="*/ 549 w 1312"/>
              <a:gd name="T17" fmla="*/ 793 h 1060"/>
              <a:gd name="T18" fmla="*/ 580 w 1312"/>
              <a:gd name="T19" fmla="*/ 855 h 1060"/>
              <a:gd name="T20" fmla="*/ 588 w 1312"/>
              <a:gd name="T21" fmla="*/ 890 h 1060"/>
              <a:gd name="T22" fmla="*/ 613 w 1312"/>
              <a:gd name="T23" fmla="*/ 956 h 1060"/>
              <a:gd name="T24" fmla="*/ 594 w 1312"/>
              <a:gd name="T25" fmla="*/ 1007 h 1060"/>
              <a:gd name="T26" fmla="*/ 617 w 1312"/>
              <a:gd name="T27" fmla="*/ 1010 h 1060"/>
              <a:gd name="T28" fmla="*/ 675 w 1312"/>
              <a:gd name="T29" fmla="*/ 999 h 1060"/>
              <a:gd name="T30" fmla="*/ 703 w 1312"/>
              <a:gd name="T31" fmla="*/ 999 h 1060"/>
              <a:gd name="T32" fmla="*/ 717 w 1312"/>
              <a:gd name="T33" fmla="*/ 1028 h 1060"/>
              <a:gd name="T34" fmla="*/ 727 w 1312"/>
              <a:gd name="T35" fmla="*/ 1058 h 1060"/>
              <a:gd name="T36" fmla="*/ 745 w 1312"/>
              <a:gd name="T37" fmla="*/ 1028 h 1060"/>
              <a:gd name="T38" fmla="*/ 756 w 1312"/>
              <a:gd name="T39" fmla="*/ 1012 h 1060"/>
              <a:gd name="T40" fmla="*/ 856 w 1312"/>
              <a:gd name="T41" fmla="*/ 976 h 1060"/>
              <a:gd name="T42" fmla="*/ 946 w 1312"/>
              <a:gd name="T43" fmla="*/ 788 h 1060"/>
              <a:gd name="T44" fmla="*/ 1007 w 1312"/>
              <a:gd name="T45" fmla="*/ 795 h 1060"/>
              <a:gd name="T46" fmla="*/ 1110 w 1312"/>
              <a:gd name="T47" fmla="*/ 776 h 1060"/>
              <a:gd name="T48" fmla="*/ 1176 w 1312"/>
              <a:gd name="T49" fmla="*/ 780 h 1060"/>
              <a:gd name="T50" fmla="*/ 1243 w 1312"/>
              <a:gd name="T51" fmla="*/ 571 h 1060"/>
              <a:gd name="T52" fmla="*/ 1237 w 1312"/>
              <a:gd name="T53" fmla="*/ 525 h 1060"/>
              <a:gd name="T54" fmla="*/ 1275 w 1312"/>
              <a:gd name="T55" fmla="*/ 504 h 1060"/>
              <a:gd name="T56" fmla="*/ 1312 w 1312"/>
              <a:gd name="T57" fmla="*/ 369 h 1060"/>
              <a:gd name="T58" fmla="*/ 1210 w 1312"/>
              <a:gd name="T59" fmla="*/ 231 h 1060"/>
              <a:gd name="T60" fmla="*/ 1117 w 1312"/>
              <a:gd name="T61" fmla="*/ 259 h 1060"/>
              <a:gd name="T62" fmla="*/ 1068 w 1312"/>
              <a:gd name="T63" fmla="*/ 291 h 1060"/>
              <a:gd name="T64" fmla="*/ 1010 w 1312"/>
              <a:gd name="T65" fmla="*/ 274 h 1060"/>
              <a:gd name="T66" fmla="*/ 997 w 1312"/>
              <a:gd name="T67" fmla="*/ 255 h 1060"/>
              <a:gd name="T68" fmla="*/ 1006 w 1312"/>
              <a:gd name="T69" fmla="*/ 235 h 1060"/>
              <a:gd name="T70" fmla="*/ 982 w 1312"/>
              <a:gd name="T71" fmla="*/ 210 h 1060"/>
              <a:gd name="T72" fmla="*/ 958 w 1312"/>
              <a:gd name="T73" fmla="*/ 109 h 1060"/>
              <a:gd name="T74" fmla="*/ 797 w 1312"/>
              <a:gd name="T75" fmla="*/ 90 h 1060"/>
              <a:gd name="T76" fmla="*/ 705 w 1312"/>
              <a:gd name="T77" fmla="*/ 70 h 1060"/>
              <a:gd name="T78" fmla="*/ 631 w 1312"/>
              <a:gd name="T79" fmla="*/ 77 h 1060"/>
              <a:gd name="T80" fmla="*/ 569 w 1312"/>
              <a:gd name="T81" fmla="*/ 102 h 1060"/>
              <a:gd name="T82" fmla="*/ 341 w 1312"/>
              <a:gd name="T83" fmla="*/ 146 h 1060"/>
              <a:gd name="T84" fmla="*/ 294 w 1312"/>
              <a:gd name="T85" fmla="*/ 115 h 1060"/>
              <a:gd name="T86" fmla="*/ 206 w 1312"/>
              <a:gd name="T87" fmla="*/ 117 h 1060"/>
              <a:gd name="T88" fmla="*/ 84 w 1312"/>
              <a:gd name="T89" fmla="*/ 42 h 1060"/>
              <a:gd name="T90" fmla="*/ 52 w 1312"/>
              <a:gd name="T91" fmla="*/ 88 h 1060"/>
              <a:gd name="T92" fmla="*/ 4 w 1312"/>
              <a:gd name="T93" fmla="*/ 180 h 1060"/>
              <a:gd name="T94" fmla="*/ 45 w 1312"/>
              <a:gd name="T95" fmla="*/ 214 h 1060"/>
              <a:gd name="T96" fmla="*/ 53 w 1312"/>
              <a:gd name="T97" fmla="*/ 280 h 1060"/>
              <a:gd name="T98" fmla="*/ 84 w 1312"/>
              <a:gd name="T99" fmla="*/ 289 h 1060"/>
              <a:gd name="T100" fmla="*/ 132 w 1312"/>
              <a:gd name="T101" fmla="*/ 296 h 1060"/>
              <a:gd name="T102" fmla="*/ 112 w 1312"/>
              <a:gd name="T103" fmla="*/ 330 h 1060"/>
              <a:gd name="T104" fmla="*/ 62 w 1312"/>
              <a:gd name="T105" fmla="*/ 420 h 1060"/>
              <a:gd name="T106" fmla="*/ 128 w 1312"/>
              <a:gd name="T107" fmla="*/ 472 h 1060"/>
              <a:gd name="T108" fmla="*/ 54 w 1312"/>
              <a:gd name="T109" fmla="*/ 532 h 1060"/>
              <a:gd name="T110" fmla="*/ 55 w 1312"/>
              <a:gd name="T111" fmla="*/ 617 h 1060"/>
              <a:gd name="T112" fmla="*/ 167 w 1312"/>
              <a:gd name="T113" fmla="*/ 632 h 1060"/>
              <a:gd name="T114" fmla="*/ 245 w 1312"/>
              <a:gd name="T115" fmla="*/ 638 h 1060"/>
              <a:gd name="T116" fmla="*/ 235 w 1312"/>
              <a:gd name="T117" fmla="*/ 701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12" h="1060">
                <a:moveTo>
                  <a:pt x="254" y="702"/>
                </a:moveTo>
                <a:lnTo>
                  <a:pt x="261" y="701"/>
                </a:lnTo>
                <a:lnTo>
                  <a:pt x="269" y="700"/>
                </a:lnTo>
                <a:lnTo>
                  <a:pt x="283" y="698"/>
                </a:lnTo>
                <a:lnTo>
                  <a:pt x="295" y="695"/>
                </a:lnTo>
                <a:lnTo>
                  <a:pt x="300" y="694"/>
                </a:lnTo>
                <a:lnTo>
                  <a:pt x="303" y="692"/>
                </a:lnTo>
                <a:lnTo>
                  <a:pt x="318" y="684"/>
                </a:lnTo>
                <a:lnTo>
                  <a:pt x="326" y="683"/>
                </a:lnTo>
                <a:lnTo>
                  <a:pt x="340" y="682"/>
                </a:lnTo>
                <a:lnTo>
                  <a:pt x="349" y="681"/>
                </a:lnTo>
                <a:lnTo>
                  <a:pt x="357" y="680"/>
                </a:lnTo>
                <a:lnTo>
                  <a:pt x="364" y="679"/>
                </a:lnTo>
                <a:lnTo>
                  <a:pt x="374" y="676"/>
                </a:lnTo>
                <a:lnTo>
                  <a:pt x="380" y="673"/>
                </a:lnTo>
                <a:lnTo>
                  <a:pt x="390" y="669"/>
                </a:lnTo>
                <a:lnTo>
                  <a:pt x="397" y="665"/>
                </a:lnTo>
                <a:lnTo>
                  <a:pt x="403" y="662"/>
                </a:lnTo>
                <a:lnTo>
                  <a:pt x="410" y="655"/>
                </a:lnTo>
                <a:lnTo>
                  <a:pt x="418" y="642"/>
                </a:lnTo>
                <a:lnTo>
                  <a:pt x="419" y="638"/>
                </a:lnTo>
                <a:lnTo>
                  <a:pt x="423" y="635"/>
                </a:lnTo>
                <a:lnTo>
                  <a:pt x="429" y="629"/>
                </a:lnTo>
                <a:lnTo>
                  <a:pt x="432" y="626"/>
                </a:lnTo>
                <a:lnTo>
                  <a:pt x="434" y="624"/>
                </a:lnTo>
                <a:lnTo>
                  <a:pt x="435" y="621"/>
                </a:lnTo>
                <a:lnTo>
                  <a:pt x="438" y="616"/>
                </a:lnTo>
                <a:lnTo>
                  <a:pt x="440" y="610"/>
                </a:lnTo>
                <a:lnTo>
                  <a:pt x="443" y="603"/>
                </a:lnTo>
                <a:lnTo>
                  <a:pt x="446" y="598"/>
                </a:lnTo>
                <a:lnTo>
                  <a:pt x="451" y="596"/>
                </a:lnTo>
                <a:lnTo>
                  <a:pt x="454" y="594"/>
                </a:lnTo>
                <a:lnTo>
                  <a:pt x="459" y="594"/>
                </a:lnTo>
                <a:lnTo>
                  <a:pt x="464" y="597"/>
                </a:lnTo>
                <a:lnTo>
                  <a:pt x="467" y="599"/>
                </a:lnTo>
                <a:lnTo>
                  <a:pt x="477" y="606"/>
                </a:lnTo>
                <a:lnTo>
                  <a:pt x="483" y="610"/>
                </a:lnTo>
                <a:lnTo>
                  <a:pt x="488" y="612"/>
                </a:lnTo>
                <a:lnTo>
                  <a:pt x="499" y="614"/>
                </a:lnTo>
                <a:lnTo>
                  <a:pt x="508" y="615"/>
                </a:lnTo>
                <a:lnTo>
                  <a:pt x="515" y="617"/>
                </a:lnTo>
                <a:lnTo>
                  <a:pt x="520" y="622"/>
                </a:lnTo>
                <a:lnTo>
                  <a:pt x="525" y="632"/>
                </a:lnTo>
                <a:lnTo>
                  <a:pt x="526" y="635"/>
                </a:lnTo>
                <a:lnTo>
                  <a:pt x="526" y="640"/>
                </a:lnTo>
                <a:lnTo>
                  <a:pt x="526" y="643"/>
                </a:lnTo>
                <a:lnTo>
                  <a:pt x="524" y="646"/>
                </a:lnTo>
                <a:lnTo>
                  <a:pt x="521" y="650"/>
                </a:lnTo>
                <a:lnTo>
                  <a:pt x="516" y="651"/>
                </a:lnTo>
                <a:lnTo>
                  <a:pt x="511" y="651"/>
                </a:lnTo>
                <a:lnTo>
                  <a:pt x="508" y="648"/>
                </a:lnTo>
                <a:lnTo>
                  <a:pt x="506" y="648"/>
                </a:lnTo>
                <a:lnTo>
                  <a:pt x="505" y="649"/>
                </a:lnTo>
                <a:lnTo>
                  <a:pt x="503" y="654"/>
                </a:lnTo>
                <a:lnTo>
                  <a:pt x="504" y="657"/>
                </a:lnTo>
                <a:lnTo>
                  <a:pt x="506" y="660"/>
                </a:lnTo>
                <a:lnTo>
                  <a:pt x="512" y="665"/>
                </a:lnTo>
                <a:lnTo>
                  <a:pt x="519" y="668"/>
                </a:lnTo>
                <a:lnTo>
                  <a:pt x="525" y="671"/>
                </a:lnTo>
                <a:lnTo>
                  <a:pt x="529" y="676"/>
                </a:lnTo>
                <a:lnTo>
                  <a:pt x="533" y="681"/>
                </a:lnTo>
                <a:lnTo>
                  <a:pt x="535" y="688"/>
                </a:lnTo>
                <a:lnTo>
                  <a:pt x="537" y="697"/>
                </a:lnTo>
                <a:lnTo>
                  <a:pt x="539" y="702"/>
                </a:lnTo>
                <a:lnTo>
                  <a:pt x="542" y="704"/>
                </a:lnTo>
                <a:lnTo>
                  <a:pt x="547" y="706"/>
                </a:lnTo>
                <a:lnTo>
                  <a:pt x="552" y="706"/>
                </a:lnTo>
                <a:lnTo>
                  <a:pt x="558" y="704"/>
                </a:lnTo>
                <a:lnTo>
                  <a:pt x="563" y="703"/>
                </a:lnTo>
                <a:lnTo>
                  <a:pt x="566" y="703"/>
                </a:lnTo>
                <a:lnTo>
                  <a:pt x="568" y="703"/>
                </a:lnTo>
                <a:lnTo>
                  <a:pt x="569" y="706"/>
                </a:lnTo>
                <a:lnTo>
                  <a:pt x="568" y="709"/>
                </a:lnTo>
                <a:lnTo>
                  <a:pt x="563" y="711"/>
                </a:lnTo>
                <a:lnTo>
                  <a:pt x="555" y="713"/>
                </a:lnTo>
                <a:lnTo>
                  <a:pt x="554" y="716"/>
                </a:lnTo>
                <a:lnTo>
                  <a:pt x="554" y="724"/>
                </a:lnTo>
                <a:lnTo>
                  <a:pt x="554" y="732"/>
                </a:lnTo>
                <a:lnTo>
                  <a:pt x="556" y="735"/>
                </a:lnTo>
                <a:lnTo>
                  <a:pt x="556" y="742"/>
                </a:lnTo>
                <a:lnTo>
                  <a:pt x="561" y="751"/>
                </a:lnTo>
                <a:lnTo>
                  <a:pt x="562" y="757"/>
                </a:lnTo>
                <a:lnTo>
                  <a:pt x="564" y="761"/>
                </a:lnTo>
                <a:lnTo>
                  <a:pt x="564" y="765"/>
                </a:lnTo>
                <a:lnTo>
                  <a:pt x="561" y="768"/>
                </a:lnTo>
                <a:lnTo>
                  <a:pt x="554" y="769"/>
                </a:lnTo>
                <a:lnTo>
                  <a:pt x="550" y="771"/>
                </a:lnTo>
                <a:lnTo>
                  <a:pt x="548" y="776"/>
                </a:lnTo>
                <a:lnTo>
                  <a:pt x="548" y="787"/>
                </a:lnTo>
                <a:lnTo>
                  <a:pt x="549" y="793"/>
                </a:lnTo>
                <a:lnTo>
                  <a:pt x="548" y="800"/>
                </a:lnTo>
                <a:lnTo>
                  <a:pt x="548" y="810"/>
                </a:lnTo>
                <a:lnTo>
                  <a:pt x="549" y="816"/>
                </a:lnTo>
                <a:lnTo>
                  <a:pt x="551" y="820"/>
                </a:lnTo>
                <a:lnTo>
                  <a:pt x="560" y="829"/>
                </a:lnTo>
                <a:lnTo>
                  <a:pt x="567" y="834"/>
                </a:lnTo>
                <a:lnTo>
                  <a:pt x="582" y="836"/>
                </a:lnTo>
                <a:lnTo>
                  <a:pt x="583" y="847"/>
                </a:lnTo>
                <a:lnTo>
                  <a:pt x="582" y="849"/>
                </a:lnTo>
                <a:lnTo>
                  <a:pt x="580" y="855"/>
                </a:lnTo>
                <a:lnTo>
                  <a:pt x="574" y="860"/>
                </a:lnTo>
                <a:lnTo>
                  <a:pt x="570" y="868"/>
                </a:lnTo>
                <a:lnTo>
                  <a:pt x="570" y="871"/>
                </a:lnTo>
                <a:lnTo>
                  <a:pt x="573" y="874"/>
                </a:lnTo>
                <a:lnTo>
                  <a:pt x="579" y="873"/>
                </a:lnTo>
                <a:lnTo>
                  <a:pt x="583" y="871"/>
                </a:lnTo>
                <a:lnTo>
                  <a:pt x="587" y="870"/>
                </a:lnTo>
                <a:lnTo>
                  <a:pt x="591" y="873"/>
                </a:lnTo>
                <a:lnTo>
                  <a:pt x="589" y="884"/>
                </a:lnTo>
                <a:lnTo>
                  <a:pt x="588" y="890"/>
                </a:lnTo>
                <a:lnTo>
                  <a:pt x="587" y="895"/>
                </a:lnTo>
                <a:lnTo>
                  <a:pt x="592" y="901"/>
                </a:lnTo>
                <a:lnTo>
                  <a:pt x="597" y="909"/>
                </a:lnTo>
                <a:lnTo>
                  <a:pt x="599" y="916"/>
                </a:lnTo>
                <a:lnTo>
                  <a:pt x="600" y="922"/>
                </a:lnTo>
                <a:lnTo>
                  <a:pt x="602" y="928"/>
                </a:lnTo>
                <a:lnTo>
                  <a:pt x="604" y="937"/>
                </a:lnTo>
                <a:lnTo>
                  <a:pt x="606" y="944"/>
                </a:lnTo>
                <a:lnTo>
                  <a:pt x="610" y="952"/>
                </a:lnTo>
                <a:lnTo>
                  <a:pt x="613" y="956"/>
                </a:lnTo>
                <a:lnTo>
                  <a:pt x="616" y="962"/>
                </a:lnTo>
                <a:lnTo>
                  <a:pt x="616" y="974"/>
                </a:lnTo>
                <a:lnTo>
                  <a:pt x="613" y="987"/>
                </a:lnTo>
                <a:lnTo>
                  <a:pt x="613" y="989"/>
                </a:lnTo>
                <a:lnTo>
                  <a:pt x="613" y="992"/>
                </a:lnTo>
                <a:lnTo>
                  <a:pt x="611" y="997"/>
                </a:lnTo>
                <a:lnTo>
                  <a:pt x="606" y="1001"/>
                </a:lnTo>
                <a:lnTo>
                  <a:pt x="602" y="1003"/>
                </a:lnTo>
                <a:lnTo>
                  <a:pt x="597" y="1006"/>
                </a:lnTo>
                <a:lnTo>
                  <a:pt x="594" y="1007"/>
                </a:lnTo>
                <a:lnTo>
                  <a:pt x="591" y="1010"/>
                </a:lnTo>
                <a:lnTo>
                  <a:pt x="590" y="1015"/>
                </a:lnTo>
                <a:lnTo>
                  <a:pt x="592" y="1018"/>
                </a:lnTo>
                <a:lnTo>
                  <a:pt x="594" y="1020"/>
                </a:lnTo>
                <a:lnTo>
                  <a:pt x="598" y="1021"/>
                </a:lnTo>
                <a:lnTo>
                  <a:pt x="601" y="1020"/>
                </a:lnTo>
                <a:lnTo>
                  <a:pt x="604" y="1018"/>
                </a:lnTo>
                <a:lnTo>
                  <a:pt x="609" y="1017"/>
                </a:lnTo>
                <a:lnTo>
                  <a:pt x="613" y="1016"/>
                </a:lnTo>
                <a:lnTo>
                  <a:pt x="617" y="1010"/>
                </a:lnTo>
                <a:lnTo>
                  <a:pt x="622" y="1005"/>
                </a:lnTo>
                <a:lnTo>
                  <a:pt x="631" y="1007"/>
                </a:lnTo>
                <a:lnTo>
                  <a:pt x="635" y="1009"/>
                </a:lnTo>
                <a:lnTo>
                  <a:pt x="646" y="1015"/>
                </a:lnTo>
                <a:lnTo>
                  <a:pt x="651" y="1015"/>
                </a:lnTo>
                <a:lnTo>
                  <a:pt x="656" y="1014"/>
                </a:lnTo>
                <a:lnTo>
                  <a:pt x="660" y="1012"/>
                </a:lnTo>
                <a:lnTo>
                  <a:pt x="666" y="1009"/>
                </a:lnTo>
                <a:lnTo>
                  <a:pt x="671" y="1005"/>
                </a:lnTo>
                <a:lnTo>
                  <a:pt x="675" y="999"/>
                </a:lnTo>
                <a:lnTo>
                  <a:pt x="680" y="992"/>
                </a:lnTo>
                <a:lnTo>
                  <a:pt x="684" y="988"/>
                </a:lnTo>
                <a:lnTo>
                  <a:pt x="688" y="985"/>
                </a:lnTo>
                <a:lnTo>
                  <a:pt x="692" y="985"/>
                </a:lnTo>
                <a:lnTo>
                  <a:pt x="696" y="986"/>
                </a:lnTo>
                <a:lnTo>
                  <a:pt x="699" y="989"/>
                </a:lnTo>
                <a:lnTo>
                  <a:pt x="699" y="991"/>
                </a:lnTo>
                <a:lnTo>
                  <a:pt x="701" y="996"/>
                </a:lnTo>
                <a:lnTo>
                  <a:pt x="701" y="996"/>
                </a:lnTo>
                <a:lnTo>
                  <a:pt x="703" y="999"/>
                </a:lnTo>
                <a:lnTo>
                  <a:pt x="705" y="1002"/>
                </a:lnTo>
                <a:lnTo>
                  <a:pt x="706" y="1006"/>
                </a:lnTo>
                <a:lnTo>
                  <a:pt x="704" y="1009"/>
                </a:lnTo>
                <a:lnTo>
                  <a:pt x="704" y="1012"/>
                </a:lnTo>
                <a:lnTo>
                  <a:pt x="705" y="1015"/>
                </a:lnTo>
                <a:lnTo>
                  <a:pt x="705" y="1020"/>
                </a:lnTo>
                <a:lnTo>
                  <a:pt x="709" y="1021"/>
                </a:lnTo>
                <a:lnTo>
                  <a:pt x="713" y="1022"/>
                </a:lnTo>
                <a:lnTo>
                  <a:pt x="715" y="1024"/>
                </a:lnTo>
                <a:lnTo>
                  <a:pt x="717" y="1028"/>
                </a:lnTo>
                <a:lnTo>
                  <a:pt x="718" y="1032"/>
                </a:lnTo>
                <a:lnTo>
                  <a:pt x="718" y="1035"/>
                </a:lnTo>
                <a:lnTo>
                  <a:pt x="718" y="1037"/>
                </a:lnTo>
                <a:lnTo>
                  <a:pt x="719" y="1040"/>
                </a:lnTo>
                <a:lnTo>
                  <a:pt x="719" y="1045"/>
                </a:lnTo>
                <a:lnTo>
                  <a:pt x="718" y="1050"/>
                </a:lnTo>
                <a:lnTo>
                  <a:pt x="717" y="1054"/>
                </a:lnTo>
                <a:lnTo>
                  <a:pt x="720" y="1059"/>
                </a:lnTo>
                <a:lnTo>
                  <a:pt x="725" y="1060"/>
                </a:lnTo>
                <a:lnTo>
                  <a:pt x="727" y="1058"/>
                </a:lnTo>
                <a:lnTo>
                  <a:pt x="728" y="1053"/>
                </a:lnTo>
                <a:lnTo>
                  <a:pt x="729" y="1048"/>
                </a:lnTo>
                <a:lnTo>
                  <a:pt x="730" y="1047"/>
                </a:lnTo>
                <a:lnTo>
                  <a:pt x="737" y="1047"/>
                </a:lnTo>
                <a:lnTo>
                  <a:pt x="739" y="1046"/>
                </a:lnTo>
                <a:lnTo>
                  <a:pt x="740" y="1044"/>
                </a:lnTo>
                <a:lnTo>
                  <a:pt x="742" y="1042"/>
                </a:lnTo>
                <a:lnTo>
                  <a:pt x="742" y="1037"/>
                </a:lnTo>
                <a:lnTo>
                  <a:pt x="744" y="1032"/>
                </a:lnTo>
                <a:lnTo>
                  <a:pt x="745" y="1028"/>
                </a:lnTo>
                <a:lnTo>
                  <a:pt x="746" y="1028"/>
                </a:lnTo>
                <a:lnTo>
                  <a:pt x="747" y="1028"/>
                </a:lnTo>
                <a:lnTo>
                  <a:pt x="751" y="1035"/>
                </a:lnTo>
                <a:lnTo>
                  <a:pt x="754" y="1040"/>
                </a:lnTo>
                <a:lnTo>
                  <a:pt x="755" y="1040"/>
                </a:lnTo>
                <a:lnTo>
                  <a:pt x="759" y="1034"/>
                </a:lnTo>
                <a:lnTo>
                  <a:pt x="760" y="1030"/>
                </a:lnTo>
                <a:lnTo>
                  <a:pt x="759" y="1025"/>
                </a:lnTo>
                <a:lnTo>
                  <a:pt x="755" y="1014"/>
                </a:lnTo>
                <a:lnTo>
                  <a:pt x="756" y="1012"/>
                </a:lnTo>
                <a:lnTo>
                  <a:pt x="771" y="1011"/>
                </a:lnTo>
                <a:lnTo>
                  <a:pt x="823" y="1007"/>
                </a:lnTo>
                <a:lnTo>
                  <a:pt x="823" y="1002"/>
                </a:lnTo>
                <a:lnTo>
                  <a:pt x="824" y="992"/>
                </a:lnTo>
                <a:lnTo>
                  <a:pt x="827" y="985"/>
                </a:lnTo>
                <a:lnTo>
                  <a:pt x="833" y="981"/>
                </a:lnTo>
                <a:lnTo>
                  <a:pt x="839" y="978"/>
                </a:lnTo>
                <a:lnTo>
                  <a:pt x="846" y="978"/>
                </a:lnTo>
                <a:lnTo>
                  <a:pt x="852" y="977"/>
                </a:lnTo>
                <a:lnTo>
                  <a:pt x="856" y="976"/>
                </a:lnTo>
                <a:lnTo>
                  <a:pt x="851" y="925"/>
                </a:lnTo>
                <a:lnTo>
                  <a:pt x="930" y="919"/>
                </a:lnTo>
                <a:lnTo>
                  <a:pt x="927" y="894"/>
                </a:lnTo>
                <a:lnTo>
                  <a:pt x="951" y="893"/>
                </a:lnTo>
                <a:lnTo>
                  <a:pt x="951" y="887"/>
                </a:lnTo>
                <a:lnTo>
                  <a:pt x="944" y="801"/>
                </a:lnTo>
                <a:lnTo>
                  <a:pt x="941" y="799"/>
                </a:lnTo>
                <a:lnTo>
                  <a:pt x="940" y="787"/>
                </a:lnTo>
                <a:lnTo>
                  <a:pt x="942" y="785"/>
                </a:lnTo>
                <a:lnTo>
                  <a:pt x="946" y="788"/>
                </a:lnTo>
                <a:lnTo>
                  <a:pt x="948" y="793"/>
                </a:lnTo>
                <a:lnTo>
                  <a:pt x="954" y="799"/>
                </a:lnTo>
                <a:lnTo>
                  <a:pt x="960" y="802"/>
                </a:lnTo>
                <a:lnTo>
                  <a:pt x="964" y="806"/>
                </a:lnTo>
                <a:lnTo>
                  <a:pt x="969" y="807"/>
                </a:lnTo>
                <a:lnTo>
                  <a:pt x="976" y="806"/>
                </a:lnTo>
                <a:lnTo>
                  <a:pt x="985" y="804"/>
                </a:lnTo>
                <a:lnTo>
                  <a:pt x="993" y="801"/>
                </a:lnTo>
                <a:lnTo>
                  <a:pt x="1001" y="799"/>
                </a:lnTo>
                <a:lnTo>
                  <a:pt x="1007" y="795"/>
                </a:lnTo>
                <a:lnTo>
                  <a:pt x="1016" y="799"/>
                </a:lnTo>
                <a:lnTo>
                  <a:pt x="1031" y="807"/>
                </a:lnTo>
                <a:lnTo>
                  <a:pt x="1042" y="812"/>
                </a:lnTo>
                <a:lnTo>
                  <a:pt x="1052" y="814"/>
                </a:lnTo>
                <a:lnTo>
                  <a:pt x="1057" y="814"/>
                </a:lnTo>
                <a:lnTo>
                  <a:pt x="1064" y="811"/>
                </a:lnTo>
                <a:lnTo>
                  <a:pt x="1077" y="801"/>
                </a:lnTo>
                <a:lnTo>
                  <a:pt x="1090" y="790"/>
                </a:lnTo>
                <a:lnTo>
                  <a:pt x="1101" y="781"/>
                </a:lnTo>
                <a:lnTo>
                  <a:pt x="1110" y="776"/>
                </a:lnTo>
                <a:lnTo>
                  <a:pt x="1114" y="773"/>
                </a:lnTo>
                <a:lnTo>
                  <a:pt x="1118" y="771"/>
                </a:lnTo>
                <a:lnTo>
                  <a:pt x="1124" y="772"/>
                </a:lnTo>
                <a:lnTo>
                  <a:pt x="1133" y="775"/>
                </a:lnTo>
                <a:lnTo>
                  <a:pt x="1142" y="779"/>
                </a:lnTo>
                <a:lnTo>
                  <a:pt x="1149" y="780"/>
                </a:lnTo>
                <a:lnTo>
                  <a:pt x="1155" y="780"/>
                </a:lnTo>
                <a:lnTo>
                  <a:pt x="1161" y="780"/>
                </a:lnTo>
                <a:lnTo>
                  <a:pt x="1169" y="780"/>
                </a:lnTo>
                <a:lnTo>
                  <a:pt x="1176" y="780"/>
                </a:lnTo>
                <a:lnTo>
                  <a:pt x="1184" y="780"/>
                </a:lnTo>
                <a:lnTo>
                  <a:pt x="1194" y="778"/>
                </a:lnTo>
                <a:lnTo>
                  <a:pt x="1204" y="775"/>
                </a:lnTo>
                <a:lnTo>
                  <a:pt x="1210" y="772"/>
                </a:lnTo>
                <a:lnTo>
                  <a:pt x="1216" y="771"/>
                </a:lnTo>
                <a:lnTo>
                  <a:pt x="1221" y="770"/>
                </a:lnTo>
                <a:lnTo>
                  <a:pt x="1210" y="597"/>
                </a:lnTo>
                <a:lnTo>
                  <a:pt x="1220" y="590"/>
                </a:lnTo>
                <a:lnTo>
                  <a:pt x="1236" y="580"/>
                </a:lnTo>
                <a:lnTo>
                  <a:pt x="1243" y="571"/>
                </a:lnTo>
                <a:lnTo>
                  <a:pt x="1239" y="564"/>
                </a:lnTo>
                <a:lnTo>
                  <a:pt x="1229" y="554"/>
                </a:lnTo>
                <a:lnTo>
                  <a:pt x="1226" y="549"/>
                </a:lnTo>
                <a:lnTo>
                  <a:pt x="1225" y="546"/>
                </a:lnTo>
                <a:lnTo>
                  <a:pt x="1227" y="541"/>
                </a:lnTo>
                <a:lnTo>
                  <a:pt x="1229" y="536"/>
                </a:lnTo>
                <a:lnTo>
                  <a:pt x="1230" y="534"/>
                </a:lnTo>
                <a:lnTo>
                  <a:pt x="1230" y="529"/>
                </a:lnTo>
                <a:lnTo>
                  <a:pt x="1232" y="527"/>
                </a:lnTo>
                <a:lnTo>
                  <a:pt x="1237" y="525"/>
                </a:lnTo>
                <a:lnTo>
                  <a:pt x="1240" y="521"/>
                </a:lnTo>
                <a:lnTo>
                  <a:pt x="1243" y="521"/>
                </a:lnTo>
                <a:lnTo>
                  <a:pt x="1246" y="524"/>
                </a:lnTo>
                <a:lnTo>
                  <a:pt x="1249" y="527"/>
                </a:lnTo>
                <a:lnTo>
                  <a:pt x="1253" y="527"/>
                </a:lnTo>
                <a:lnTo>
                  <a:pt x="1257" y="524"/>
                </a:lnTo>
                <a:lnTo>
                  <a:pt x="1263" y="517"/>
                </a:lnTo>
                <a:lnTo>
                  <a:pt x="1268" y="512"/>
                </a:lnTo>
                <a:lnTo>
                  <a:pt x="1272" y="508"/>
                </a:lnTo>
                <a:lnTo>
                  <a:pt x="1275" y="504"/>
                </a:lnTo>
                <a:lnTo>
                  <a:pt x="1282" y="500"/>
                </a:lnTo>
                <a:lnTo>
                  <a:pt x="1291" y="495"/>
                </a:lnTo>
                <a:lnTo>
                  <a:pt x="1298" y="488"/>
                </a:lnTo>
                <a:lnTo>
                  <a:pt x="1299" y="468"/>
                </a:lnTo>
                <a:lnTo>
                  <a:pt x="1301" y="461"/>
                </a:lnTo>
                <a:lnTo>
                  <a:pt x="1308" y="455"/>
                </a:lnTo>
                <a:lnTo>
                  <a:pt x="1308" y="438"/>
                </a:lnTo>
                <a:lnTo>
                  <a:pt x="1308" y="401"/>
                </a:lnTo>
                <a:lnTo>
                  <a:pt x="1311" y="381"/>
                </a:lnTo>
                <a:lnTo>
                  <a:pt x="1312" y="369"/>
                </a:lnTo>
                <a:lnTo>
                  <a:pt x="1307" y="360"/>
                </a:lnTo>
                <a:lnTo>
                  <a:pt x="1289" y="342"/>
                </a:lnTo>
                <a:lnTo>
                  <a:pt x="1282" y="330"/>
                </a:lnTo>
                <a:lnTo>
                  <a:pt x="1266" y="298"/>
                </a:lnTo>
                <a:lnTo>
                  <a:pt x="1258" y="272"/>
                </a:lnTo>
                <a:lnTo>
                  <a:pt x="1252" y="264"/>
                </a:lnTo>
                <a:lnTo>
                  <a:pt x="1239" y="256"/>
                </a:lnTo>
                <a:lnTo>
                  <a:pt x="1232" y="245"/>
                </a:lnTo>
                <a:lnTo>
                  <a:pt x="1218" y="233"/>
                </a:lnTo>
                <a:lnTo>
                  <a:pt x="1210" y="231"/>
                </a:lnTo>
                <a:lnTo>
                  <a:pt x="1204" y="237"/>
                </a:lnTo>
                <a:lnTo>
                  <a:pt x="1200" y="242"/>
                </a:lnTo>
                <a:lnTo>
                  <a:pt x="1194" y="243"/>
                </a:lnTo>
                <a:lnTo>
                  <a:pt x="1183" y="248"/>
                </a:lnTo>
                <a:lnTo>
                  <a:pt x="1170" y="252"/>
                </a:lnTo>
                <a:lnTo>
                  <a:pt x="1161" y="253"/>
                </a:lnTo>
                <a:lnTo>
                  <a:pt x="1151" y="253"/>
                </a:lnTo>
                <a:lnTo>
                  <a:pt x="1145" y="256"/>
                </a:lnTo>
                <a:lnTo>
                  <a:pt x="1132" y="259"/>
                </a:lnTo>
                <a:lnTo>
                  <a:pt x="1117" y="259"/>
                </a:lnTo>
                <a:lnTo>
                  <a:pt x="1111" y="260"/>
                </a:lnTo>
                <a:lnTo>
                  <a:pt x="1106" y="263"/>
                </a:lnTo>
                <a:lnTo>
                  <a:pt x="1103" y="269"/>
                </a:lnTo>
                <a:lnTo>
                  <a:pt x="1101" y="275"/>
                </a:lnTo>
                <a:lnTo>
                  <a:pt x="1097" y="279"/>
                </a:lnTo>
                <a:lnTo>
                  <a:pt x="1089" y="279"/>
                </a:lnTo>
                <a:lnTo>
                  <a:pt x="1079" y="276"/>
                </a:lnTo>
                <a:lnTo>
                  <a:pt x="1076" y="278"/>
                </a:lnTo>
                <a:lnTo>
                  <a:pt x="1074" y="284"/>
                </a:lnTo>
                <a:lnTo>
                  <a:pt x="1068" y="291"/>
                </a:lnTo>
                <a:lnTo>
                  <a:pt x="1060" y="295"/>
                </a:lnTo>
                <a:lnTo>
                  <a:pt x="1055" y="295"/>
                </a:lnTo>
                <a:lnTo>
                  <a:pt x="1043" y="294"/>
                </a:lnTo>
                <a:lnTo>
                  <a:pt x="1031" y="290"/>
                </a:lnTo>
                <a:lnTo>
                  <a:pt x="1027" y="284"/>
                </a:lnTo>
                <a:lnTo>
                  <a:pt x="1022" y="279"/>
                </a:lnTo>
                <a:lnTo>
                  <a:pt x="1017" y="278"/>
                </a:lnTo>
                <a:lnTo>
                  <a:pt x="1013" y="280"/>
                </a:lnTo>
                <a:lnTo>
                  <a:pt x="1010" y="279"/>
                </a:lnTo>
                <a:lnTo>
                  <a:pt x="1010" y="274"/>
                </a:lnTo>
                <a:lnTo>
                  <a:pt x="1007" y="272"/>
                </a:lnTo>
                <a:lnTo>
                  <a:pt x="1002" y="273"/>
                </a:lnTo>
                <a:lnTo>
                  <a:pt x="1000" y="273"/>
                </a:lnTo>
                <a:lnTo>
                  <a:pt x="997" y="268"/>
                </a:lnTo>
                <a:lnTo>
                  <a:pt x="993" y="265"/>
                </a:lnTo>
                <a:lnTo>
                  <a:pt x="988" y="263"/>
                </a:lnTo>
                <a:lnTo>
                  <a:pt x="987" y="262"/>
                </a:lnTo>
                <a:lnTo>
                  <a:pt x="986" y="256"/>
                </a:lnTo>
                <a:lnTo>
                  <a:pt x="989" y="255"/>
                </a:lnTo>
                <a:lnTo>
                  <a:pt x="997" y="255"/>
                </a:lnTo>
                <a:lnTo>
                  <a:pt x="1001" y="253"/>
                </a:lnTo>
                <a:lnTo>
                  <a:pt x="1003" y="251"/>
                </a:lnTo>
                <a:lnTo>
                  <a:pt x="1002" y="249"/>
                </a:lnTo>
                <a:lnTo>
                  <a:pt x="994" y="248"/>
                </a:lnTo>
                <a:lnTo>
                  <a:pt x="991" y="246"/>
                </a:lnTo>
                <a:lnTo>
                  <a:pt x="993" y="244"/>
                </a:lnTo>
                <a:lnTo>
                  <a:pt x="998" y="241"/>
                </a:lnTo>
                <a:lnTo>
                  <a:pt x="1002" y="239"/>
                </a:lnTo>
                <a:lnTo>
                  <a:pt x="1006" y="236"/>
                </a:lnTo>
                <a:lnTo>
                  <a:pt x="1006" y="235"/>
                </a:lnTo>
                <a:lnTo>
                  <a:pt x="1004" y="233"/>
                </a:lnTo>
                <a:lnTo>
                  <a:pt x="1001" y="234"/>
                </a:lnTo>
                <a:lnTo>
                  <a:pt x="996" y="235"/>
                </a:lnTo>
                <a:lnTo>
                  <a:pt x="989" y="234"/>
                </a:lnTo>
                <a:lnTo>
                  <a:pt x="979" y="232"/>
                </a:lnTo>
                <a:lnTo>
                  <a:pt x="973" y="228"/>
                </a:lnTo>
                <a:lnTo>
                  <a:pt x="970" y="220"/>
                </a:lnTo>
                <a:lnTo>
                  <a:pt x="970" y="216"/>
                </a:lnTo>
                <a:lnTo>
                  <a:pt x="971" y="213"/>
                </a:lnTo>
                <a:lnTo>
                  <a:pt x="982" y="210"/>
                </a:lnTo>
                <a:lnTo>
                  <a:pt x="985" y="210"/>
                </a:lnTo>
                <a:lnTo>
                  <a:pt x="987" y="207"/>
                </a:lnTo>
                <a:lnTo>
                  <a:pt x="987" y="202"/>
                </a:lnTo>
                <a:lnTo>
                  <a:pt x="986" y="186"/>
                </a:lnTo>
                <a:lnTo>
                  <a:pt x="982" y="165"/>
                </a:lnTo>
                <a:lnTo>
                  <a:pt x="979" y="149"/>
                </a:lnTo>
                <a:lnTo>
                  <a:pt x="971" y="129"/>
                </a:lnTo>
                <a:lnTo>
                  <a:pt x="966" y="111"/>
                </a:lnTo>
                <a:lnTo>
                  <a:pt x="961" y="112"/>
                </a:lnTo>
                <a:lnTo>
                  <a:pt x="958" y="109"/>
                </a:lnTo>
                <a:lnTo>
                  <a:pt x="951" y="100"/>
                </a:lnTo>
                <a:lnTo>
                  <a:pt x="950" y="91"/>
                </a:lnTo>
                <a:lnTo>
                  <a:pt x="946" y="81"/>
                </a:lnTo>
                <a:lnTo>
                  <a:pt x="941" y="79"/>
                </a:lnTo>
                <a:lnTo>
                  <a:pt x="939" y="78"/>
                </a:lnTo>
                <a:lnTo>
                  <a:pt x="882" y="84"/>
                </a:lnTo>
                <a:lnTo>
                  <a:pt x="833" y="97"/>
                </a:lnTo>
                <a:lnTo>
                  <a:pt x="821" y="94"/>
                </a:lnTo>
                <a:lnTo>
                  <a:pt x="803" y="95"/>
                </a:lnTo>
                <a:lnTo>
                  <a:pt x="797" y="90"/>
                </a:lnTo>
                <a:lnTo>
                  <a:pt x="790" y="79"/>
                </a:lnTo>
                <a:lnTo>
                  <a:pt x="779" y="65"/>
                </a:lnTo>
                <a:lnTo>
                  <a:pt x="761" y="63"/>
                </a:lnTo>
                <a:lnTo>
                  <a:pt x="753" y="66"/>
                </a:lnTo>
                <a:lnTo>
                  <a:pt x="745" y="67"/>
                </a:lnTo>
                <a:lnTo>
                  <a:pt x="734" y="63"/>
                </a:lnTo>
                <a:lnTo>
                  <a:pt x="722" y="59"/>
                </a:lnTo>
                <a:lnTo>
                  <a:pt x="717" y="56"/>
                </a:lnTo>
                <a:lnTo>
                  <a:pt x="713" y="58"/>
                </a:lnTo>
                <a:lnTo>
                  <a:pt x="705" y="70"/>
                </a:lnTo>
                <a:lnTo>
                  <a:pt x="700" y="73"/>
                </a:lnTo>
                <a:lnTo>
                  <a:pt x="694" y="75"/>
                </a:lnTo>
                <a:lnTo>
                  <a:pt x="685" y="79"/>
                </a:lnTo>
                <a:lnTo>
                  <a:pt x="678" y="80"/>
                </a:lnTo>
                <a:lnTo>
                  <a:pt x="670" y="78"/>
                </a:lnTo>
                <a:lnTo>
                  <a:pt x="664" y="73"/>
                </a:lnTo>
                <a:lnTo>
                  <a:pt x="663" y="74"/>
                </a:lnTo>
                <a:lnTo>
                  <a:pt x="653" y="76"/>
                </a:lnTo>
                <a:lnTo>
                  <a:pt x="640" y="77"/>
                </a:lnTo>
                <a:lnTo>
                  <a:pt x="631" y="77"/>
                </a:lnTo>
                <a:lnTo>
                  <a:pt x="622" y="78"/>
                </a:lnTo>
                <a:lnTo>
                  <a:pt x="616" y="81"/>
                </a:lnTo>
                <a:lnTo>
                  <a:pt x="616" y="84"/>
                </a:lnTo>
                <a:lnTo>
                  <a:pt x="613" y="92"/>
                </a:lnTo>
                <a:lnTo>
                  <a:pt x="611" y="94"/>
                </a:lnTo>
                <a:lnTo>
                  <a:pt x="608" y="94"/>
                </a:lnTo>
                <a:lnTo>
                  <a:pt x="601" y="97"/>
                </a:lnTo>
                <a:lnTo>
                  <a:pt x="592" y="100"/>
                </a:lnTo>
                <a:lnTo>
                  <a:pt x="586" y="101"/>
                </a:lnTo>
                <a:lnTo>
                  <a:pt x="569" y="102"/>
                </a:lnTo>
                <a:lnTo>
                  <a:pt x="544" y="104"/>
                </a:lnTo>
                <a:lnTo>
                  <a:pt x="496" y="108"/>
                </a:lnTo>
                <a:lnTo>
                  <a:pt x="431" y="107"/>
                </a:lnTo>
                <a:lnTo>
                  <a:pt x="393" y="103"/>
                </a:lnTo>
                <a:lnTo>
                  <a:pt x="388" y="112"/>
                </a:lnTo>
                <a:lnTo>
                  <a:pt x="377" y="124"/>
                </a:lnTo>
                <a:lnTo>
                  <a:pt x="367" y="135"/>
                </a:lnTo>
                <a:lnTo>
                  <a:pt x="356" y="140"/>
                </a:lnTo>
                <a:lnTo>
                  <a:pt x="350" y="144"/>
                </a:lnTo>
                <a:lnTo>
                  <a:pt x="341" y="146"/>
                </a:lnTo>
                <a:lnTo>
                  <a:pt x="318" y="149"/>
                </a:lnTo>
                <a:lnTo>
                  <a:pt x="289" y="143"/>
                </a:lnTo>
                <a:lnTo>
                  <a:pt x="269" y="141"/>
                </a:lnTo>
                <a:lnTo>
                  <a:pt x="254" y="139"/>
                </a:lnTo>
                <a:lnTo>
                  <a:pt x="253" y="135"/>
                </a:lnTo>
                <a:lnTo>
                  <a:pt x="259" y="131"/>
                </a:lnTo>
                <a:lnTo>
                  <a:pt x="269" y="126"/>
                </a:lnTo>
                <a:lnTo>
                  <a:pt x="278" y="122"/>
                </a:lnTo>
                <a:lnTo>
                  <a:pt x="284" y="118"/>
                </a:lnTo>
                <a:lnTo>
                  <a:pt x="294" y="115"/>
                </a:lnTo>
                <a:lnTo>
                  <a:pt x="296" y="108"/>
                </a:lnTo>
                <a:lnTo>
                  <a:pt x="293" y="102"/>
                </a:lnTo>
                <a:lnTo>
                  <a:pt x="287" y="104"/>
                </a:lnTo>
                <a:lnTo>
                  <a:pt x="275" y="112"/>
                </a:lnTo>
                <a:lnTo>
                  <a:pt x="259" y="118"/>
                </a:lnTo>
                <a:lnTo>
                  <a:pt x="248" y="126"/>
                </a:lnTo>
                <a:lnTo>
                  <a:pt x="240" y="127"/>
                </a:lnTo>
                <a:lnTo>
                  <a:pt x="231" y="126"/>
                </a:lnTo>
                <a:lnTo>
                  <a:pt x="213" y="121"/>
                </a:lnTo>
                <a:lnTo>
                  <a:pt x="206" y="117"/>
                </a:lnTo>
                <a:lnTo>
                  <a:pt x="177" y="84"/>
                </a:lnTo>
                <a:lnTo>
                  <a:pt x="168" y="85"/>
                </a:lnTo>
                <a:lnTo>
                  <a:pt x="100" y="0"/>
                </a:lnTo>
                <a:lnTo>
                  <a:pt x="98" y="2"/>
                </a:lnTo>
                <a:lnTo>
                  <a:pt x="99" y="10"/>
                </a:lnTo>
                <a:lnTo>
                  <a:pt x="96" y="20"/>
                </a:lnTo>
                <a:lnTo>
                  <a:pt x="99" y="35"/>
                </a:lnTo>
                <a:lnTo>
                  <a:pt x="97" y="38"/>
                </a:lnTo>
                <a:lnTo>
                  <a:pt x="85" y="40"/>
                </a:lnTo>
                <a:lnTo>
                  <a:pt x="84" y="42"/>
                </a:lnTo>
                <a:lnTo>
                  <a:pt x="86" y="44"/>
                </a:lnTo>
                <a:lnTo>
                  <a:pt x="88" y="50"/>
                </a:lnTo>
                <a:lnTo>
                  <a:pt x="88" y="51"/>
                </a:lnTo>
                <a:lnTo>
                  <a:pt x="86" y="51"/>
                </a:lnTo>
                <a:lnTo>
                  <a:pt x="77" y="50"/>
                </a:lnTo>
                <a:lnTo>
                  <a:pt x="76" y="50"/>
                </a:lnTo>
                <a:lnTo>
                  <a:pt x="73" y="49"/>
                </a:lnTo>
                <a:lnTo>
                  <a:pt x="70" y="51"/>
                </a:lnTo>
                <a:lnTo>
                  <a:pt x="62" y="58"/>
                </a:lnTo>
                <a:lnTo>
                  <a:pt x="52" y="88"/>
                </a:lnTo>
                <a:lnTo>
                  <a:pt x="51" y="100"/>
                </a:lnTo>
                <a:lnTo>
                  <a:pt x="46" y="109"/>
                </a:lnTo>
                <a:lnTo>
                  <a:pt x="37" y="116"/>
                </a:lnTo>
                <a:lnTo>
                  <a:pt x="23" y="121"/>
                </a:lnTo>
                <a:lnTo>
                  <a:pt x="11" y="134"/>
                </a:lnTo>
                <a:lnTo>
                  <a:pt x="3" y="147"/>
                </a:lnTo>
                <a:lnTo>
                  <a:pt x="0" y="154"/>
                </a:lnTo>
                <a:lnTo>
                  <a:pt x="0" y="168"/>
                </a:lnTo>
                <a:lnTo>
                  <a:pt x="2" y="174"/>
                </a:lnTo>
                <a:lnTo>
                  <a:pt x="4" y="180"/>
                </a:lnTo>
                <a:lnTo>
                  <a:pt x="11" y="183"/>
                </a:lnTo>
                <a:lnTo>
                  <a:pt x="23" y="183"/>
                </a:lnTo>
                <a:lnTo>
                  <a:pt x="32" y="186"/>
                </a:lnTo>
                <a:lnTo>
                  <a:pt x="38" y="194"/>
                </a:lnTo>
                <a:lnTo>
                  <a:pt x="43" y="197"/>
                </a:lnTo>
                <a:lnTo>
                  <a:pt x="51" y="197"/>
                </a:lnTo>
                <a:lnTo>
                  <a:pt x="60" y="201"/>
                </a:lnTo>
                <a:lnTo>
                  <a:pt x="60" y="205"/>
                </a:lnTo>
                <a:lnTo>
                  <a:pt x="58" y="208"/>
                </a:lnTo>
                <a:lnTo>
                  <a:pt x="45" y="214"/>
                </a:lnTo>
                <a:lnTo>
                  <a:pt x="38" y="217"/>
                </a:lnTo>
                <a:lnTo>
                  <a:pt x="38" y="217"/>
                </a:lnTo>
                <a:lnTo>
                  <a:pt x="36" y="224"/>
                </a:lnTo>
                <a:lnTo>
                  <a:pt x="34" y="235"/>
                </a:lnTo>
                <a:lnTo>
                  <a:pt x="40" y="237"/>
                </a:lnTo>
                <a:lnTo>
                  <a:pt x="42" y="243"/>
                </a:lnTo>
                <a:lnTo>
                  <a:pt x="43" y="258"/>
                </a:lnTo>
                <a:lnTo>
                  <a:pt x="43" y="263"/>
                </a:lnTo>
                <a:lnTo>
                  <a:pt x="53" y="278"/>
                </a:lnTo>
                <a:lnTo>
                  <a:pt x="53" y="280"/>
                </a:lnTo>
                <a:lnTo>
                  <a:pt x="51" y="282"/>
                </a:lnTo>
                <a:lnTo>
                  <a:pt x="47" y="280"/>
                </a:lnTo>
                <a:lnTo>
                  <a:pt x="40" y="280"/>
                </a:lnTo>
                <a:lnTo>
                  <a:pt x="40" y="282"/>
                </a:lnTo>
                <a:lnTo>
                  <a:pt x="44" y="287"/>
                </a:lnTo>
                <a:lnTo>
                  <a:pt x="53" y="290"/>
                </a:lnTo>
                <a:lnTo>
                  <a:pt x="64" y="292"/>
                </a:lnTo>
                <a:lnTo>
                  <a:pt x="67" y="292"/>
                </a:lnTo>
                <a:lnTo>
                  <a:pt x="75" y="290"/>
                </a:lnTo>
                <a:lnTo>
                  <a:pt x="84" y="289"/>
                </a:lnTo>
                <a:lnTo>
                  <a:pt x="93" y="290"/>
                </a:lnTo>
                <a:lnTo>
                  <a:pt x="100" y="289"/>
                </a:lnTo>
                <a:lnTo>
                  <a:pt x="104" y="288"/>
                </a:lnTo>
                <a:lnTo>
                  <a:pt x="107" y="288"/>
                </a:lnTo>
                <a:lnTo>
                  <a:pt x="112" y="299"/>
                </a:lnTo>
                <a:lnTo>
                  <a:pt x="114" y="299"/>
                </a:lnTo>
                <a:lnTo>
                  <a:pt x="122" y="293"/>
                </a:lnTo>
                <a:lnTo>
                  <a:pt x="127" y="293"/>
                </a:lnTo>
                <a:lnTo>
                  <a:pt x="130" y="294"/>
                </a:lnTo>
                <a:lnTo>
                  <a:pt x="132" y="296"/>
                </a:lnTo>
                <a:lnTo>
                  <a:pt x="128" y="310"/>
                </a:lnTo>
                <a:lnTo>
                  <a:pt x="130" y="312"/>
                </a:lnTo>
                <a:lnTo>
                  <a:pt x="131" y="314"/>
                </a:lnTo>
                <a:lnTo>
                  <a:pt x="130" y="319"/>
                </a:lnTo>
                <a:lnTo>
                  <a:pt x="127" y="323"/>
                </a:lnTo>
                <a:lnTo>
                  <a:pt x="124" y="324"/>
                </a:lnTo>
                <a:lnTo>
                  <a:pt x="119" y="324"/>
                </a:lnTo>
                <a:lnTo>
                  <a:pt x="115" y="324"/>
                </a:lnTo>
                <a:lnTo>
                  <a:pt x="113" y="326"/>
                </a:lnTo>
                <a:lnTo>
                  <a:pt x="112" y="330"/>
                </a:lnTo>
                <a:lnTo>
                  <a:pt x="113" y="337"/>
                </a:lnTo>
                <a:lnTo>
                  <a:pt x="114" y="342"/>
                </a:lnTo>
                <a:lnTo>
                  <a:pt x="116" y="357"/>
                </a:lnTo>
                <a:lnTo>
                  <a:pt x="116" y="361"/>
                </a:lnTo>
                <a:lnTo>
                  <a:pt x="111" y="370"/>
                </a:lnTo>
                <a:lnTo>
                  <a:pt x="105" y="378"/>
                </a:lnTo>
                <a:lnTo>
                  <a:pt x="96" y="387"/>
                </a:lnTo>
                <a:lnTo>
                  <a:pt x="87" y="400"/>
                </a:lnTo>
                <a:lnTo>
                  <a:pt x="69" y="413"/>
                </a:lnTo>
                <a:lnTo>
                  <a:pt x="62" y="420"/>
                </a:lnTo>
                <a:lnTo>
                  <a:pt x="59" y="429"/>
                </a:lnTo>
                <a:lnTo>
                  <a:pt x="61" y="437"/>
                </a:lnTo>
                <a:lnTo>
                  <a:pt x="72" y="445"/>
                </a:lnTo>
                <a:lnTo>
                  <a:pt x="78" y="448"/>
                </a:lnTo>
                <a:lnTo>
                  <a:pt x="84" y="452"/>
                </a:lnTo>
                <a:lnTo>
                  <a:pt x="93" y="455"/>
                </a:lnTo>
                <a:lnTo>
                  <a:pt x="101" y="457"/>
                </a:lnTo>
                <a:lnTo>
                  <a:pt x="108" y="456"/>
                </a:lnTo>
                <a:lnTo>
                  <a:pt x="120" y="468"/>
                </a:lnTo>
                <a:lnTo>
                  <a:pt x="128" y="472"/>
                </a:lnTo>
                <a:lnTo>
                  <a:pt x="130" y="476"/>
                </a:lnTo>
                <a:lnTo>
                  <a:pt x="128" y="483"/>
                </a:lnTo>
                <a:lnTo>
                  <a:pt x="127" y="488"/>
                </a:lnTo>
                <a:lnTo>
                  <a:pt x="120" y="494"/>
                </a:lnTo>
                <a:lnTo>
                  <a:pt x="107" y="504"/>
                </a:lnTo>
                <a:lnTo>
                  <a:pt x="85" y="526"/>
                </a:lnTo>
                <a:lnTo>
                  <a:pt x="82" y="530"/>
                </a:lnTo>
                <a:lnTo>
                  <a:pt x="69" y="532"/>
                </a:lnTo>
                <a:lnTo>
                  <a:pt x="60" y="530"/>
                </a:lnTo>
                <a:lnTo>
                  <a:pt x="54" y="532"/>
                </a:lnTo>
                <a:lnTo>
                  <a:pt x="45" y="547"/>
                </a:lnTo>
                <a:lnTo>
                  <a:pt x="40" y="559"/>
                </a:lnTo>
                <a:lnTo>
                  <a:pt x="42" y="566"/>
                </a:lnTo>
                <a:lnTo>
                  <a:pt x="46" y="578"/>
                </a:lnTo>
                <a:lnTo>
                  <a:pt x="49" y="592"/>
                </a:lnTo>
                <a:lnTo>
                  <a:pt x="48" y="604"/>
                </a:lnTo>
                <a:lnTo>
                  <a:pt x="46" y="610"/>
                </a:lnTo>
                <a:lnTo>
                  <a:pt x="47" y="612"/>
                </a:lnTo>
                <a:lnTo>
                  <a:pt x="50" y="612"/>
                </a:lnTo>
                <a:lnTo>
                  <a:pt x="55" y="617"/>
                </a:lnTo>
                <a:lnTo>
                  <a:pt x="59" y="625"/>
                </a:lnTo>
                <a:lnTo>
                  <a:pt x="68" y="634"/>
                </a:lnTo>
                <a:lnTo>
                  <a:pt x="89" y="647"/>
                </a:lnTo>
                <a:lnTo>
                  <a:pt x="95" y="646"/>
                </a:lnTo>
                <a:lnTo>
                  <a:pt x="115" y="649"/>
                </a:lnTo>
                <a:lnTo>
                  <a:pt x="126" y="646"/>
                </a:lnTo>
                <a:lnTo>
                  <a:pt x="136" y="645"/>
                </a:lnTo>
                <a:lnTo>
                  <a:pt x="150" y="644"/>
                </a:lnTo>
                <a:lnTo>
                  <a:pt x="164" y="640"/>
                </a:lnTo>
                <a:lnTo>
                  <a:pt x="167" y="632"/>
                </a:lnTo>
                <a:lnTo>
                  <a:pt x="170" y="625"/>
                </a:lnTo>
                <a:lnTo>
                  <a:pt x="174" y="621"/>
                </a:lnTo>
                <a:lnTo>
                  <a:pt x="193" y="613"/>
                </a:lnTo>
                <a:lnTo>
                  <a:pt x="205" y="612"/>
                </a:lnTo>
                <a:lnTo>
                  <a:pt x="214" y="612"/>
                </a:lnTo>
                <a:lnTo>
                  <a:pt x="224" y="613"/>
                </a:lnTo>
                <a:lnTo>
                  <a:pt x="232" y="616"/>
                </a:lnTo>
                <a:lnTo>
                  <a:pt x="241" y="622"/>
                </a:lnTo>
                <a:lnTo>
                  <a:pt x="249" y="631"/>
                </a:lnTo>
                <a:lnTo>
                  <a:pt x="245" y="638"/>
                </a:lnTo>
                <a:lnTo>
                  <a:pt x="241" y="641"/>
                </a:lnTo>
                <a:lnTo>
                  <a:pt x="240" y="648"/>
                </a:lnTo>
                <a:lnTo>
                  <a:pt x="243" y="655"/>
                </a:lnTo>
                <a:lnTo>
                  <a:pt x="244" y="660"/>
                </a:lnTo>
                <a:lnTo>
                  <a:pt x="239" y="667"/>
                </a:lnTo>
                <a:lnTo>
                  <a:pt x="234" y="674"/>
                </a:lnTo>
                <a:lnTo>
                  <a:pt x="232" y="683"/>
                </a:lnTo>
                <a:lnTo>
                  <a:pt x="230" y="694"/>
                </a:lnTo>
                <a:lnTo>
                  <a:pt x="226" y="699"/>
                </a:lnTo>
                <a:lnTo>
                  <a:pt x="235" y="701"/>
                </a:lnTo>
                <a:lnTo>
                  <a:pt x="239" y="702"/>
                </a:lnTo>
                <a:lnTo>
                  <a:pt x="244" y="702"/>
                </a:lnTo>
                <a:lnTo>
                  <a:pt x="248" y="702"/>
                </a:lnTo>
                <a:lnTo>
                  <a:pt x="254" y="702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82"/>
          <p:cNvSpPr>
            <a:spLocks/>
          </p:cNvSpPr>
          <p:nvPr/>
        </p:nvSpPr>
        <p:spPr bwMode="auto">
          <a:xfrm>
            <a:off x="8238398" y="5612504"/>
            <a:ext cx="2205840" cy="2557398"/>
          </a:xfrm>
          <a:custGeom>
            <a:avLst/>
            <a:gdLst>
              <a:gd name="T0" fmla="*/ 733 w 960"/>
              <a:gd name="T1" fmla="*/ 1054 h 1113"/>
              <a:gd name="T2" fmla="*/ 695 w 960"/>
              <a:gd name="T3" fmla="*/ 1027 h 1113"/>
              <a:gd name="T4" fmla="*/ 600 w 960"/>
              <a:gd name="T5" fmla="*/ 1102 h 1113"/>
              <a:gd name="T6" fmla="*/ 499 w 960"/>
              <a:gd name="T7" fmla="*/ 1084 h 1113"/>
              <a:gd name="T8" fmla="*/ 426 w 960"/>
              <a:gd name="T9" fmla="*/ 1103 h 1113"/>
              <a:gd name="T10" fmla="*/ 324 w 960"/>
              <a:gd name="T11" fmla="*/ 1085 h 1113"/>
              <a:gd name="T12" fmla="*/ 247 w 960"/>
              <a:gd name="T13" fmla="*/ 1038 h 1113"/>
              <a:gd name="T14" fmla="*/ 181 w 960"/>
              <a:gd name="T15" fmla="*/ 967 h 1113"/>
              <a:gd name="T16" fmla="*/ 114 w 960"/>
              <a:gd name="T17" fmla="*/ 991 h 1113"/>
              <a:gd name="T18" fmla="*/ 69 w 960"/>
              <a:gd name="T19" fmla="*/ 987 h 1113"/>
              <a:gd name="T20" fmla="*/ 30 w 960"/>
              <a:gd name="T21" fmla="*/ 969 h 1113"/>
              <a:gd name="T22" fmla="*/ 46 w 960"/>
              <a:gd name="T23" fmla="*/ 900 h 1113"/>
              <a:gd name="T24" fmla="*/ 57 w 960"/>
              <a:gd name="T25" fmla="*/ 814 h 1113"/>
              <a:gd name="T26" fmla="*/ 70 w 960"/>
              <a:gd name="T27" fmla="*/ 767 h 1113"/>
              <a:gd name="T28" fmla="*/ 72 w 960"/>
              <a:gd name="T29" fmla="*/ 723 h 1113"/>
              <a:gd name="T30" fmla="*/ 66 w 960"/>
              <a:gd name="T31" fmla="*/ 710 h 1113"/>
              <a:gd name="T32" fmla="*/ 56 w 960"/>
              <a:gd name="T33" fmla="*/ 683 h 1113"/>
              <a:gd name="T34" fmla="*/ 49 w 960"/>
              <a:gd name="T35" fmla="*/ 629 h 1113"/>
              <a:gd name="T36" fmla="*/ 30 w 960"/>
              <a:gd name="T37" fmla="*/ 615 h 1113"/>
              <a:gd name="T38" fmla="*/ 5 w 960"/>
              <a:gd name="T39" fmla="*/ 608 h 1113"/>
              <a:gd name="T40" fmla="*/ 1 w 960"/>
              <a:gd name="T41" fmla="*/ 558 h 1113"/>
              <a:gd name="T42" fmla="*/ 16 w 960"/>
              <a:gd name="T43" fmla="*/ 545 h 1113"/>
              <a:gd name="T44" fmla="*/ 39 w 960"/>
              <a:gd name="T45" fmla="*/ 543 h 1113"/>
              <a:gd name="T46" fmla="*/ 55 w 960"/>
              <a:gd name="T47" fmla="*/ 560 h 1113"/>
              <a:gd name="T48" fmla="*/ 48 w 960"/>
              <a:gd name="T49" fmla="*/ 526 h 1113"/>
              <a:gd name="T50" fmla="*/ 91 w 960"/>
              <a:gd name="T51" fmla="*/ 454 h 1113"/>
              <a:gd name="T52" fmla="*/ 118 w 960"/>
              <a:gd name="T53" fmla="*/ 449 h 1113"/>
              <a:gd name="T54" fmla="*/ 149 w 960"/>
              <a:gd name="T55" fmla="*/ 473 h 1113"/>
              <a:gd name="T56" fmla="*/ 195 w 960"/>
              <a:gd name="T57" fmla="*/ 423 h 1113"/>
              <a:gd name="T58" fmla="*/ 250 w 960"/>
              <a:gd name="T59" fmla="*/ 428 h 1113"/>
              <a:gd name="T60" fmla="*/ 283 w 960"/>
              <a:gd name="T61" fmla="*/ 330 h 1113"/>
              <a:gd name="T62" fmla="*/ 264 w 960"/>
              <a:gd name="T63" fmla="*/ 269 h 1113"/>
              <a:gd name="T64" fmla="*/ 315 w 960"/>
              <a:gd name="T65" fmla="*/ 197 h 1113"/>
              <a:gd name="T66" fmla="*/ 348 w 960"/>
              <a:gd name="T67" fmla="*/ 192 h 1113"/>
              <a:gd name="T68" fmla="*/ 379 w 960"/>
              <a:gd name="T69" fmla="*/ 151 h 1113"/>
              <a:gd name="T70" fmla="*/ 370 w 960"/>
              <a:gd name="T71" fmla="*/ 123 h 1113"/>
              <a:gd name="T72" fmla="*/ 425 w 960"/>
              <a:gd name="T73" fmla="*/ 113 h 1113"/>
              <a:gd name="T74" fmla="*/ 461 w 960"/>
              <a:gd name="T75" fmla="*/ 94 h 1113"/>
              <a:gd name="T76" fmla="*/ 446 w 960"/>
              <a:gd name="T77" fmla="*/ 70 h 1113"/>
              <a:gd name="T78" fmla="*/ 463 w 960"/>
              <a:gd name="T79" fmla="*/ 21 h 1113"/>
              <a:gd name="T80" fmla="*/ 495 w 960"/>
              <a:gd name="T81" fmla="*/ 29 h 1113"/>
              <a:gd name="T82" fmla="*/ 557 w 960"/>
              <a:gd name="T83" fmla="*/ 123 h 1113"/>
              <a:gd name="T84" fmla="*/ 607 w 960"/>
              <a:gd name="T85" fmla="*/ 150 h 1113"/>
              <a:gd name="T86" fmla="*/ 670 w 960"/>
              <a:gd name="T87" fmla="*/ 153 h 1113"/>
              <a:gd name="T88" fmla="*/ 750 w 960"/>
              <a:gd name="T89" fmla="*/ 142 h 1113"/>
              <a:gd name="T90" fmla="*/ 917 w 960"/>
              <a:gd name="T91" fmla="*/ 204 h 1113"/>
              <a:gd name="T92" fmla="*/ 909 w 960"/>
              <a:gd name="T93" fmla="*/ 301 h 1113"/>
              <a:gd name="T94" fmla="*/ 900 w 960"/>
              <a:gd name="T95" fmla="*/ 385 h 1113"/>
              <a:gd name="T96" fmla="*/ 842 w 960"/>
              <a:gd name="T97" fmla="*/ 448 h 1113"/>
              <a:gd name="T98" fmla="*/ 862 w 960"/>
              <a:gd name="T99" fmla="*/ 566 h 1113"/>
              <a:gd name="T100" fmla="*/ 809 w 960"/>
              <a:gd name="T101" fmla="*/ 644 h 1113"/>
              <a:gd name="T102" fmla="*/ 794 w 960"/>
              <a:gd name="T103" fmla="*/ 764 h 1113"/>
              <a:gd name="T104" fmla="*/ 785 w 960"/>
              <a:gd name="T105" fmla="*/ 811 h 1113"/>
              <a:gd name="T106" fmla="*/ 791 w 960"/>
              <a:gd name="T107" fmla="*/ 874 h 1113"/>
              <a:gd name="T108" fmla="*/ 729 w 960"/>
              <a:gd name="T109" fmla="*/ 970 h 1113"/>
              <a:gd name="T110" fmla="*/ 772 w 960"/>
              <a:gd name="T111" fmla="*/ 1013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1113">
                <a:moveTo>
                  <a:pt x="767" y="1033"/>
                </a:moveTo>
                <a:lnTo>
                  <a:pt x="765" y="1040"/>
                </a:lnTo>
                <a:lnTo>
                  <a:pt x="763" y="1051"/>
                </a:lnTo>
                <a:lnTo>
                  <a:pt x="756" y="1050"/>
                </a:lnTo>
                <a:lnTo>
                  <a:pt x="750" y="1049"/>
                </a:lnTo>
                <a:lnTo>
                  <a:pt x="744" y="1050"/>
                </a:lnTo>
                <a:lnTo>
                  <a:pt x="739" y="1052"/>
                </a:lnTo>
                <a:lnTo>
                  <a:pt x="733" y="1054"/>
                </a:lnTo>
                <a:lnTo>
                  <a:pt x="730" y="1052"/>
                </a:lnTo>
                <a:lnTo>
                  <a:pt x="726" y="1050"/>
                </a:lnTo>
                <a:lnTo>
                  <a:pt x="716" y="1040"/>
                </a:lnTo>
                <a:lnTo>
                  <a:pt x="712" y="1032"/>
                </a:lnTo>
                <a:lnTo>
                  <a:pt x="707" y="1028"/>
                </a:lnTo>
                <a:lnTo>
                  <a:pt x="704" y="1027"/>
                </a:lnTo>
                <a:lnTo>
                  <a:pt x="701" y="1026"/>
                </a:lnTo>
                <a:lnTo>
                  <a:pt x="695" y="1027"/>
                </a:lnTo>
                <a:lnTo>
                  <a:pt x="692" y="1029"/>
                </a:lnTo>
                <a:lnTo>
                  <a:pt x="687" y="1040"/>
                </a:lnTo>
                <a:lnTo>
                  <a:pt x="678" y="1049"/>
                </a:lnTo>
                <a:lnTo>
                  <a:pt x="669" y="1061"/>
                </a:lnTo>
                <a:lnTo>
                  <a:pt x="659" y="1067"/>
                </a:lnTo>
                <a:lnTo>
                  <a:pt x="649" y="1083"/>
                </a:lnTo>
                <a:lnTo>
                  <a:pt x="634" y="1094"/>
                </a:lnTo>
                <a:lnTo>
                  <a:pt x="600" y="1102"/>
                </a:lnTo>
                <a:lnTo>
                  <a:pt x="587" y="1096"/>
                </a:lnTo>
                <a:lnTo>
                  <a:pt x="573" y="1098"/>
                </a:lnTo>
                <a:lnTo>
                  <a:pt x="561" y="1094"/>
                </a:lnTo>
                <a:lnTo>
                  <a:pt x="553" y="1100"/>
                </a:lnTo>
                <a:lnTo>
                  <a:pt x="543" y="1106"/>
                </a:lnTo>
                <a:lnTo>
                  <a:pt x="524" y="1105"/>
                </a:lnTo>
                <a:lnTo>
                  <a:pt x="513" y="1100"/>
                </a:lnTo>
                <a:lnTo>
                  <a:pt x="499" y="1084"/>
                </a:lnTo>
                <a:lnTo>
                  <a:pt x="492" y="1075"/>
                </a:lnTo>
                <a:lnTo>
                  <a:pt x="484" y="1059"/>
                </a:lnTo>
                <a:lnTo>
                  <a:pt x="473" y="1056"/>
                </a:lnTo>
                <a:lnTo>
                  <a:pt x="457" y="1059"/>
                </a:lnTo>
                <a:lnTo>
                  <a:pt x="441" y="1068"/>
                </a:lnTo>
                <a:lnTo>
                  <a:pt x="434" y="1075"/>
                </a:lnTo>
                <a:lnTo>
                  <a:pt x="432" y="1091"/>
                </a:lnTo>
                <a:lnTo>
                  <a:pt x="426" y="1103"/>
                </a:lnTo>
                <a:lnTo>
                  <a:pt x="428" y="1110"/>
                </a:lnTo>
                <a:lnTo>
                  <a:pt x="426" y="1113"/>
                </a:lnTo>
                <a:lnTo>
                  <a:pt x="415" y="1102"/>
                </a:lnTo>
                <a:lnTo>
                  <a:pt x="394" y="1095"/>
                </a:lnTo>
                <a:lnTo>
                  <a:pt x="372" y="1091"/>
                </a:lnTo>
                <a:lnTo>
                  <a:pt x="356" y="1090"/>
                </a:lnTo>
                <a:lnTo>
                  <a:pt x="342" y="1088"/>
                </a:lnTo>
                <a:lnTo>
                  <a:pt x="324" y="1085"/>
                </a:lnTo>
                <a:lnTo>
                  <a:pt x="306" y="1086"/>
                </a:lnTo>
                <a:lnTo>
                  <a:pt x="285" y="1086"/>
                </a:lnTo>
                <a:lnTo>
                  <a:pt x="272" y="1084"/>
                </a:lnTo>
                <a:lnTo>
                  <a:pt x="260" y="1075"/>
                </a:lnTo>
                <a:lnTo>
                  <a:pt x="254" y="1068"/>
                </a:lnTo>
                <a:lnTo>
                  <a:pt x="240" y="1061"/>
                </a:lnTo>
                <a:lnTo>
                  <a:pt x="244" y="1052"/>
                </a:lnTo>
                <a:lnTo>
                  <a:pt x="247" y="1038"/>
                </a:lnTo>
                <a:lnTo>
                  <a:pt x="253" y="1017"/>
                </a:lnTo>
                <a:lnTo>
                  <a:pt x="257" y="1005"/>
                </a:lnTo>
                <a:lnTo>
                  <a:pt x="260" y="990"/>
                </a:lnTo>
                <a:lnTo>
                  <a:pt x="263" y="981"/>
                </a:lnTo>
                <a:lnTo>
                  <a:pt x="245" y="981"/>
                </a:lnTo>
                <a:lnTo>
                  <a:pt x="228" y="977"/>
                </a:lnTo>
                <a:lnTo>
                  <a:pt x="199" y="971"/>
                </a:lnTo>
                <a:lnTo>
                  <a:pt x="181" y="967"/>
                </a:lnTo>
                <a:lnTo>
                  <a:pt x="164" y="964"/>
                </a:lnTo>
                <a:lnTo>
                  <a:pt x="148" y="963"/>
                </a:lnTo>
                <a:lnTo>
                  <a:pt x="144" y="968"/>
                </a:lnTo>
                <a:lnTo>
                  <a:pt x="140" y="979"/>
                </a:lnTo>
                <a:lnTo>
                  <a:pt x="140" y="992"/>
                </a:lnTo>
                <a:lnTo>
                  <a:pt x="134" y="993"/>
                </a:lnTo>
                <a:lnTo>
                  <a:pt x="127" y="985"/>
                </a:lnTo>
                <a:lnTo>
                  <a:pt x="114" y="991"/>
                </a:lnTo>
                <a:lnTo>
                  <a:pt x="106" y="1000"/>
                </a:lnTo>
                <a:lnTo>
                  <a:pt x="110" y="1008"/>
                </a:lnTo>
                <a:lnTo>
                  <a:pt x="112" y="1013"/>
                </a:lnTo>
                <a:lnTo>
                  <a:pt x="95" y="1020"/>
                </a:lnTo>
                <a:lnTo>
                  <a:pt x="78" y="1019"/>
                </a:lnTo>
                <a:lnTo>
                  <a:pt x="63" y="1003"/>
                </a:lnTo>
                <a:lnTo>
                  <a:pt x="73" y="987"/>
                </a:lnTo>
                <a:lnTo>
                  <a:pt x="69" y="987"/>
                </a:lnTo>
                <a:lnTo>
                  <a:pt x="69" y="983"/>
                </a:lnTo>
                <a:lnTo>
                  <a:pt x="71" y="974"/>
                </a:lnTo>
                <a:lnTo>
                  <a:pt x="74" y="950"/>
                </a:lnTo>
                <a:lnTo>
                  <a:pt x="65" y="951"/>
                </a:lnTo>
                <a:lnTo>
                  <a:pt x="48" y="972"/>
                </a:lnTo>
                <a:lnTo>
                  <a:pt x="38" y="972"/>
                </a:lnTo>
                <a:lnTo>
                  <a:pt x="34" y="977"/>
                </a:lnTo>
                <a:lnTo>
                  <a:pt x="30" y="969"/>
                </a:lnTo>
                <a:lnTo>
                  <a:pt x="30" y="961"/>
                </a:lnTo>
                <a:lnTo>
                  <a:pt x="20" y="916"/>
                </a:lnTo>
                <a:lnTo>
                  <a:pt x="20" y="912"/>
                </a:lnTo>
                <a:lnTo>
                  <a:pt x="22" y="910"/>
                </a:lnTo>
                <a:lnTo>
                  <a:pt x="26" y="908"/>
                </a:lnTo>
                <a:lnTo>
                  <a:pt x="42" y="904"/>
                </a:lnTo>
                <a:lnTo>
                  <a:pt x="45" y="903"/>
                </a:lnTo>
                <a:lnTo>
                  <a:pt x="46" y="900"/>
                </a:lnTo>
                <a:lnTo>
                  <a:pt x="50" y="886"/>
                </a:lnTo>
                <a:lnTo>
                  <a:pt x="51" y="884"/>
                </a:lnTo>
                <a:lnTo>
                  <a:pt x="53" y="883"/>
                </a:lnTo>
                <a:lnTo>
                  <a:pt x="57" y="862"/>
                </a:lnTo>
                <a:lnTo>
                  <a:pt x="51" y="828"/>
                </a:lnTo>
                <a:lnTo>
                  <a:pt x="51" y="823"/>
                </a:lnTo>
                <a:lnTo>
                  <a:pt x="52" y="817"/>
                </a:lnTo>
                <a:lnTo>
                  <a:pt x="57" y="814"/>
                </a:lnTo>
                <a:lnTo>
                  <a:pt x="68" y="812"/>
                </a:lnTo>
                <a:lnTo>
                  <a:pt x="71" y="811"/>
                </a:lnTo>
                <a:lnTo>
                  <a:pt x="73" y="809"/>
                </a:lnTo>
                <a:lnTo>
                  <a:pt x="71" y="791"/>
                </a:lnTo>
                <a:lnTo>
                  <a:pt x="71" y="785"/>
                </a:lnTo>
                <a:lnTo>
                  <a:pt x="72" y="777"/>
                </a:lnTo>
                <a:lnTo>
                  <a:pt x="71" y="772"/>
                </a:lnTo>
                <a:lnTo>
                  <a:pt x="70" y="767"/>
                </a:lnTo>
                <a:lnTo>
                  <a:pt x="70" y="761"/>
                </a:lnTo>
                <a:lnTo>
                  <a:pt x="73" y="754"/>
                </a:lnTo>
                <a:lnTo>
                  <a:pt x="74" y="749"/>
                </a:lnTo>
                <a:lnTo>
                  <a:pt x="76" y="741"/>
                </a:lnTo>
                <a:lnTo>
                  <a:pt x="74" y="732"/>
                </a:lnTo>
                <a:lnTo>
                  <a:pt x="74" y="727"/>
                </a:lnTo>
                <a:lnTo>
                  <a:pt x="74" y="724"/>
                </a:lnTo>
                <a:lnTo>
                  <a:pt x="72" y="723"/>
                </a:lnTo>
                <a:lnTo>
                  <a:pt x="68" y="724"/>
                </a:lnTo>
                <a:lnTo>
                  <a:pt x="64" y="725"/>
                </a:lnTo>
                <a:lnTo>
                  <a:pt x="60" y="724"/>
                </a:lnTo>
                <a:lnTo>
                  <a:pt x="59" y="722"/>
                </a:lnTo>
                <a:lnTo>
                  <a:pt x="58" y="718"/>
                </a:lnTo>
                <a:lnTo>
                  <a:pt x="59" y="715"/>
                </a:lnTo>
                <a:lnTo>
                  <a:pt x="60" y="711"/>
                </a:lnTo>
                <a:lnTo>
                  <a:pt x="66" y="710"/>
                </a:lnTo>
                <a:lnTo>
                  <a:pt x="74" y="711"/>
                </a:lnTo>
                <a:lnTo>
                  <a:pt x="79" y="712"/>
                </a:lnTo>
                <a:lnTo>
                  <a:pt x="82" y="711"/>
                </a:lnTo>
                <a:lnTo>
                  <a:pt x="82" y="707"/>
                </a:lnTo>
                <a:lnTo>
                  <a:pt x="81" y="703"/>
                </a:lnTo>
                <a:lnTo>
                  <a:pt x="78" y="699"/>
                </a:lnTo>
                <a:lnTo>
                  <a:pt x="65" y="690"/>
                </a:lnTo>
                <a:lnTo>
                  <a:pt x="56" y="683"/>
                </a:lnTo>
                <a:lnTo>
                  <a:pt x="54" y="683"/>
                </a:lnTo>
                <a:lnTo>
                  <a:pt x="46" y="681"/>
                </a:lnTo>
                <a:lnTo>
                  <a:pt x="43" y="679"/>
                </a:lnTo>
                <a:lnTo>
                  <a:pt x="42" y="676"/>
                </a:lnTo>
                <a:lnTo>
                  <a:pt x="42" y="672"/>
                </a:lnTo>
                <a:lnTo>
                  <a:pt x="45" y="657"/>
                </a:lnTo>
                <a:lnTo>
                  <a:pt x="48" y="631"/>
                </a:lnTo>
                <a:lnTo>
                  <a:pt x="49" y="629"/>
                </a:lnTo>
                <a:lnTo>
                  <a:pt x="48" y="629"/>
                </a:lnTo>
                <a:lnTo>
                  <a:pt x="47" y="628"/>
                </a:lnTo>
                <a:lnTo>
                  <a:pt x="34" y="628"/>
                </a:lnTo>
                <a:lnTo>
                  <a:pt x="32" y="628"/>
                </a:lnTo>
                <a:lnTo>
                  <a:pt x="31" y="627"/>
                </a:lnTo>
                <a:lnTo>
                  <a:pt x="31" y="626"/>
                </a:lnTo>
                <a:lnTo>
                  <a:pt x="31" y="617"/>
                </a:lnTo>
                <a:lnTo>
                  <a:pt x="30" y="615"/>
                </a:lnTo>
                <a:lnTo>
                  <a:pt x="28" y="614"/>
                </a:lnTo>
                <a:lnTo>
                  <a:pt x="26" y="614"/>
                </a:lnTo>
                <a:lnTo>
                  <a:pt x="23" y="613"/>
                </a:lnTo>
                <a:lnTo>
                  <a:pt x="20" y="614"/>
                </a:lnTo>
                <a:lnTo>
                  <a:pt x="17" y="615"/>
                </a:lnTo>
                <a:lnTo>
                  <a:pt x="14" y="617"/>
                </a:lnTo>
                <a:lnTo>
                  <a:pt x="6" y="610"/>
                </a:lnTo>
                <a:lnTo>
                  <a:pt x="5" y="608"/>
                </a:lnTo>
                <a:lnTo>
                  <a:pt x="8" y="576"/>
                </a:lnTo>
                <a:lnTo>
                  <a:pt x="11" y="574"/>
                </a:lnTo>
                <a:lnTo>
                  <a:pt x="14" y="570"/>
                </a:lnTo>
                <a:lnTo>
                  <a:pt x="15" y="569"/>
                </a:lnTo>
                <a:lnTo>
                  <a:pt x="15" y="567"/>
                </a:lnTo>
                <a:lnTo>
                  <a:pt x="14" y="566"/>
                </a:lnTo>
                <a:lnTo>
                  <a:pt x="13" y="564"/>
                </a:lnTo>
                <a:lnTo>
                  <a:pt x="1" y="558"/>
                </a:lnTo>
                <a:lnTo>
                  <a:pt x="0" y="556"/>
                </a:lnTo>
                <a:lnTo>
                  <a:pt x="0" y="554"/>
                </a:lnTo>
                <a:lnTo>
                  <a:pt x="1" y="547"/>
                </a:lnTo>
                <a:lnTo>
                  <a:pt x="6" y="540"/>
                </a:lnTo>
                <a:lnTo>
                  <a:pt x="8" y="539"/>
                </a:lnTo>
                <a:lnTo>
                  <a:pt x="9" y="540"/>
                </a:lnTo>
                <a:lnTo>
                  <a:pt x="15" y="545"/>
                </a:lnTo>
                <a:lnTo>
                  <a:pt x="16" y="545"/>
                </a:lnTo>
                <a:lnTo>
                  <a:pt x="17" y="545"/>
                </a:lnTo>
                <a:lnTo>
                  <a:pt x="19" y="544"/>
                </a:lnTo>
                <a:lnTo>
                  <a:pt x="27" y="540"/>
                </a:lnTo>
                <a:lnTo>
                  <a:pt x="29" y="540"/>
                </a:lnTo>
                <a:lnTo>
                  <a:pt x="37" y="540"/>
                </a:lnTo>
                <a:lnTo>
                  <a:pt x="38" y="540"/>
                </a:lnTo>
                <a:lnTo>
                  <a:pt x="39" y="541"/>
                </a:lnTo>
                <a:lnTo>
                  <a:pt x="39" y="543"/>
                </a:lnTo>
                <a:lnTo>
                  <a:pt x="41" y="551"/>
                </a:lnTo>
                <a:lnTo>
                  <a:pt x="41" y="553"/>
                </a:lnTo>
                <a:lnTo>
                  <a:pt x="45" y="560"/>
                </a:lnTo>
                <a:lnTo>
                  <a:pt x="47" y="560"/>
                </a:lnTo>
                <a:lnTo>
                  <a:pt x="48" y="561"/>
                </a:lnTo>
                <a:lnTo>
                  <a:pt x="51" y="561"/>
                </a:lnTo>
                <a:lnTo>
                  <a:pt x="53" y="561"/>
                </a:lnTo>
                <a:lnTo>
                  <a:pt x="55" y="560"/>
                </a:lnTo>
                <a:lnTo>
                  <a:pt x="59" y="557"/>
                </a:lnTo>
                <a:lnTo>
                  <a:pt x="60" y="554"/>
                </a:lnTo>
                <a:lnTo>
                  <a:pt x="62" y="545"/>
                </a:lnTo>
                <a:lnTo>
                  <a:pt x="62" y="539"/>
                </a:lnTo>
                <a:lnTo>
                  <a:pt x="61" y="536"/>
                </a:lnTo>
                <a:lnTo>
                  <a:pt x="58" y="535"/>
                </a:lnTo>
                <a:lnTo>
                  <a:pt x="50" y="529"/>
                </a:lnTo>
                <a:lnTo>
                  <a:pt x="48" y="526"/>
                </a:lnTo>
                <a:lnTo>
                  <a:pt x="48" y="524"/>
                </a:lnTo>
                <a:lnTo>
                  <a:pt x="50" y="511"/>
                </a:lnTo>
                <a:lnTo>
                  <a:pt x="53" y="492"/>
                </a:lnTo>
                <a:lnTo>
                  <a:pt x="65" y="457"/>
                </a:lnTo>
                <a:lnTo>
                  <a:pt x="66" y="456"/>
                </a:lnTo>
                <a:lnTo>
                  <a:pt x="68" y="455"/>
                </a:lnTo>
                <a:lnTo>
                  <a:pt x="74" y="454"/>
                </a:lnTo>
                <a:lnTo>
                  <a:pt x="91" y="454"/>
                </a:lnTo>
                <a:lnTo>
                  <a:pt x="98" y="455"/>
                </a:lnTo>
                <a:lnTo>
                  <a:pt x="102" y="456"/>
                </a:lnTo>
                <a:lnTo>
                  <a:pt x="103" y="456"/>
                </a:lnTo>
                <a:lnTo>
                  <a:pt x="106" y="451"/>
                </a:lnTo>
                <a:lnTo>
                  <a:pt x="107" y="449"/>
                </a:lnTo>
                <a:lnTo>
                  <a:pt x="110" y="448"/>
                </a:lnTo>
                <a:lnTo>
                  <a:pt x="117" y="448"/>
                </a:lnTo>
                <a:lnTo>
                  <a:pt x="118" y="449"/>
                </a:lnTo>
                <a:lnTo>
                  <a:pt x="120" y="451"/>
                </a:lnTo>
                <a:lnTo>
                  <a:pt x="124" y="461"/>
                </a:lnTo>
                <a:lnTo>
                  <a:pt x="131" y="470"/>
                </a:lnTo>
                <a:lnTo>
                  <a:pt x="134" y="473"/>
                </a:lnTo>
                <a:lnTo>
                  <a:pt x="137" y="475"/>
                </a:lnTo>
                <a:lnTo>
                  <a:pt x="141" y="475"/>
                </a:lnTo>
                <a:lnTo>
                  <a:pt x="145" y="475"/>
                </a:lnTo>
                <a:lnTo>
                  <a:pt x="149" y="473"/>
                </a:lnTo>
                <a:lnTo>
                  <a:pt x="152" y="469"/>
                </a:lnTo>
                <a:lnTo>
                  <a:pt x="161" y="464"/>
                </a:lnTo>
                <a:lnTo>
                  <a:pt x="178" y="456"/>
                </a:lnTo>
                <a:lnTo>
                  <a:pt x="180" y="455"/>
                </a:lnTo>
                <a:lnTo>
                  <a:pt x="182" y="452"/>
                </a:lnTo>
                <a:lnTo>
                  <a:pt x="192" y="437"/>
                </a:lnTo>
                <a:lnTo>
                  <a:pt x="193" y="433"/>
                </a:lnTo>
                <a:lnTo>
                  <a:pt x="195" y="423"/>
                </a:lnTo>
                <a:lnTo>
                  <a:pt x="195" y="421"/>
                </a:lnTo>
                <a:lnTo>
                  <a:pt x="196" y="420"/>
                </a:lnTo>
                <a:lnTo>
                  <a:pt x="197" y="420"/>
                </a:lnTo>
                <a:lnTo>
                  <a:pt x="211" y="426"/>
                </a:lnTo>
                <a:lnTo>
                  <a:pt x="224" y="430"/>
                </a:lnTo>
                <a:lnTo>
                  <a:pt x="238" y="430"/>
                </a:lnTo>
                <a:lnTo>
                  <a:pt x="241" y="430"/>
                </a:lnTo>
                <a:lnTo>
                  <a:pt x="250" y="428"/>
                </a:lnTo>
                <a:lnTo>
                  <a:pt x="254" y="425"/>
                </a:lnTo>
                <a:lnTo>
                  <a:pt x="257" y="421"/>
                </a:lnTo>
                <a:lnTo>
                  <a:pt x="256" y="417"/>
                </a:lnTo>
                <a:lnTo>
                  <a:pt x="254" y="390"/>
                </a:lnTo>
                <a:lnTo>
                  <a:pt x="255" y="385"/>
                </a:lnTo>
                <a:lnTo>
                  <a:pt x="256" y="382"/>
                </a:lnTo>
                <a:lnTo>
                  <a:pt x="280" y="334"/>
                </a:lnTo>
                <a:lnTo>
                  <a:pt x="283" y="330"/>
                </a:lnTo>
                <a:lnTo>
                  <a:pt x="284" y="321"/>
                </a:lnTo>
                <a:lnTo>
                  <a:pt x="273" y="304"/>
                </a:lnTo>
                <a:lnTo>
                  <a:pt x="267" y="299"/>
                </a:lnTo>
                <a:lnTo>
                  <a:pt x="266" y="297"/>
                </a:lnTo>
                <a:lnTo>
                  <a:pt x="264" y="292"/>
                </a:lnTo>
                <a:lnTo>
                  <a:pt x="264" y="284"/>
                </a:lnTo>
                <a:lnTo>
                  <a:pt x="264" y="273"/>
                </a:lnTo>
                <a:lnTo>
                  <a:pt x="264" y="269"/>
                </a:lnTo>
                <a:lnTo>
                  <a:pt x="265" y="266"/>
                </a:lnTo>
                <a:lnTo>
                  <a:pt x="266" y="262"/>
                </a:lnTo>
                <a:lnTo>
                  <a:pt x="300" y="233"/>
                </a:lnTo>
                <a:lnTo>
                  <a:pt x="305" y="228"/>
                </a:lnTo>
                <a:lnTo>
                  <a:pt x="306" y="227"/>
                </a:lnTo>
                <a:lnTo>
                  <a:pt x="305" y="213"/>
                </a:lnTo>
                <a:lnTo>
                  <a:pt x="306" y="207"/>
                </a:lnTo>
                <a:lnTo>
                  <a:pt x="315" y="197"/>
                </a:lnTo>
                <a:lnTo>
                  <a:pt x="321" y="189"/>
                </a:lnTo>
                <a:lnTo>
                  <a:pt x="324" y="187"/>
                </a:lnTo>
                <a:lnTo>
                  <a:pt x="326" y="186"/>
                </a:lnTo>
                <a:lnTo>
                  <a:pt x="329" y="186"/>
                </a:lnTo>
                <a:lnTo>
                  <a:pt x="333" y="186"/>
                </a:lnTo>
                <a:lnTo>
                  <a:pt x="338" y="189"/>
                </a:lnTo>
                <a:lnTo>
                  <a:pt x="343" y="190"/>
                </a:lnTo>
                <a:lnTo>
                  <a:pt x="348" y="192"/>
                </a:lnTo>
                <a:lnTo>
                  <a:pt x="351" y="192"/>
                </a:lnTo>
                <a:lnTo>
                  <a:pt x="352" y="192"/>
                </a:lnTo>
                <a:lnTo>
                  <a:pt x="361" y="186"/>
                </a:lnTo>
                <a:lnTo>
                  <a:pt x="376" y="172"/>
                </a:lnTo>
                <a:lnTo>
                  <a:pt x="378" y="170"/>
                </a:lnTo>
                <a:lnTo>
                  <a:pt x="379" y="166"/>
                </a:lnTo>
                <a:lnTo>
                  <a:pt x="380" y="159"/>
                </a:lnTo>
                <a:lnTo>
                  <a:pt x="379" y="151"/>
                </a:lnTo>
                <a:lnTo>
                  <a:pt x="377" y="147"/>
                </a:lnTo>
                <a:lnTo>
                  <a:pt x="377" y="143"/>
                </a:lnTo>
                <a:lnTo>
                  <a:pt x="376" y="138"/>
                </a:lnTo>
                <a:lnTo>
                  <a:pt x="375" y="135"/>
                </a:lnTo>
                <a:lnTo>
                  <a:pt x="372" y="131"/>
                </a:lnTo>
                <a:lnTo>
                  <a:pt x="370" y="127"/>
                </a:lnTo>
                <a:lnTo>
                  <a:pt x="370" y="125"/>
                </a:lnTo>
                <a:lnTo>
                  <a:pt x="370" y="123"/>
                </a:lnTo>
                <a:lnTo>
                  <a:pt x="371" y="122"/>
                </a:lnTo>
                <a:lnTo>
                  <a:pt x="374" y="122"/>
                </a:lnTo>
                <a:lnTo>
                  <a:pt x="377" y="125"/>
                </a:lnTo>
                <a:lnTo>
                  <a:pt x="379" y="125"/>
                </a:lnTo>
                <a:lnTo>
                  <a:pt x="384" y="125"/>
                </a:lnTo>
                <a:lnTo>
                  <a:pt x="401" y="120"/>
                </a:lnTo>
                <a:lnTo>
                  <a:pt x="412" y="118"/>
                </a:lnTo>
                <a:lnTo>
                  <a:pt x="425" y="113"/>
                </a:lnTo>
                <a:lnTo>
                  <a:pt x="443" y="106"/>
                </a:lnTo>
                <a:lnTo>
                  <a:pt x="446" y="105"/>
                </a:lnTo>
                <a:lnTo>
                  <a:pt x="448" y="106"/>
                </a:lnTo>
                <a:lnTo>
                  <a:pt x="454" y="108"/>
                </a:lnTo>
                <a:lnTo>
                  <a:pt x="459" y="107"/>
                </a:lnTo>
                <a:lnTo>
                  <a:pt x="461" y="106"/>
                </a:lnTo>
                <a:lnTo>
                  <a:pt x="461" y="103"/>
                </a:lnTo>
                <a:lnTo>
                  <a:pt x="461" y="94"/>
                </a:lnTo>
                <a:lnTo>
                  <a:pt x="460" y="91"/>
                </a:lnTo>
                <a:lnTo>
                  <a:pt x="459" y="89"/>
                </a:lnTo>
                <a:lnTo>
                  <a:pt x="450" y="80"/>
                </a:lnTo>
                <a:lnTo>
                  <a:pt x="448" y="78"/>
                </a:lnTo>
                <a:lnTo>
                  <a:pt x="448" y="77"/>
                </a:lnTo>
                <a:lnTo>
                  <a:pt x="448" y="73"/>
                </a:lnTo>
                <a:lnTo>
                  <a:pt x="447" y="71"/>
                </a:lnTo>
                <a:lnTo>
                  <a:pt x="446" y="70"/>
                </a:lnTo>
                <a:lnTo>
                  <a:pt x="442" y="67"/>
                </a:lnTo>
                <a:lnTo>
                  <a:pt x="442" y="66"/>
                </a:lnTo>
                <a:lnTo>
                  <a:pt x="441" y="63"/>
                </a:lnTo>
                <a:lnTo>
                  <a:pt x="441" y="46"/>
                </a:lnTo>
                <a:lnTo>
                  <a:pt x="443" y="40"/>
                </a:lnTo>
                <a:lnTo>
                  <a:pt x="456" y="30"/>
                </a:lnTo>
                <a:lnTo>
                  <a:pt x="460" y="27"/>
                </a:lnTo>
                <a:lnTo>
                  <a:pt x="463" y="21"/>
                </a:lnTo>
                <a:lnTo>
                  <a:pt x="463" y="19"/>
                </a:lnTo>
                <a:lnTo>
                  <a:pt x="464" y="17"/>
                </a:lnTo>
                <a:lnTo>
                  <a:pt x="463" y="10"/>
                </a:lnTo>
                <a:lnTo>
                  <a:pt x="461" y="0"/>
                </a:lnTo>
                <a:lnTo>
                  <a:pt x="469" y="2"/>
                </a:lnTo>
                <a:lnTo>
                  <a:pt x="474" y="2"/>
                </a:lnTo>
                <a:lnTo>
                  <a:pt x="477" y="6"/>
                </a:lnTo>
                <a:lnTo>
                  <a:pt x="495" y="29"/>
                </a:lnTo>
                <a:lnTo>
                  <a:pt x="503" y="38"/>
                </a:lnTo>
                <a:lnTo>
                  <a:pt x="514" y="51"/>
                </a:lnTo>
                <a:lnTo>
                  <a:pt x="526" y="54"/>
                </a:lnTo>
                <a:lnTo>
                  <a:pt x="531" y="65"/>
                </a:lnTo>
                <a:lnTo>
                  <a:pt x="528" y="75"/>
                </a:lnTo>
                <a:lnTo>
                  <a:pt x="532" y="86"/>
                </a:lnTo>
                <a:lnTo>
                  <a:pt x="535" y="95"/>
                </a:lnTo>
                <a:lnTo>
                  <a:pt x="557" y="123"/>
                </a:lnTo>
                <a:lnTo>
                  <a:pt x="558" y="137"/>
                </a:lnTo>
                <a:lnTo>
                  <a:pt x="561" y="144"/>
                </a:lnTo>
                <a:lnTo>
                  <a:pt x="568" y="147"/>
                </a:lnTo>
                <a:lnTo>
                  <a:pt x="584" y="147"/>
                </a:lnTo>
                <a:lnTo>
                  <a:pt x="591" y="149"/>
                </a:lnTo>
                <a:lnTo>
                  <a:pt x="597" y="150"/>
                </a:lnTo>
                <a:lnTo>
                  <a:pt x="602" y="150"/>
                </a:lnTo>
                <a:lnTo>
                  <a:pt x="607" y="150"/>
                </a:lnTo>
                <a:lnTo>
                  <a:pt x="611" y="152"/>
                </a:lnTo>
                <a:lnTo>
                  <a:pt x="617" y="151"/>
                </a:lnTo>
                <a:lnTo>
                  <a:pt x="630" y="152"/>
                </a:lnTo>
                <a:lnTo>
                  <a:pt x="638" y="151"/>
                </a:lnTo>
                <a:lnTo>
                  <a:pt x="648" y="145"/>
                </a:lnTo>
                <a:lnTo>
                  <a:pt x="653" y="141"/>
                </a:lnTo>
                <a:lnTo>
                  <a:pt x="662" y="140"/>
                </a:lnTo>
                <a:lnTo>
                  <a:pt x="670" y="153"/>
                </a:lnTo>
                <a:lnTo>
                  <a:pt x="678" y="153"/>
                </a:lnTo>
                <a:lnTo>
                  <a:pt x="688" y="153"/>
                </a:lnTo>
                <a:lnTo>
                  <a:pt x="697" y="148"/>
                </a:lnTo>
                <a:lnTo>
                  <a:pt x="705" y="142"/>
                </a:lnTo>
                <a:lnTo>
                  <a:pt x="709" y="139"/>
                </a:lnTo>
                <a:lnTo>
                  <a:pt x="716" y="138"/>
                </a:lnTo>
                <a:lnTo>
                  <a:pt x="735" y="148"/>
                </a:lnTo>
                <a:lnTo>
                  <a:pt x="750" y="142"/>
                </a:lnTo>
                <a:lnTo>
                  <a:pt x="758" y="142"/>
                </a:lnTo>
                <a:lnTo>
                  <a:pt x="791" y="155"/>
                </a:lnTo>
                <a:lnTo>
                  <a:pt x="811" y="151"/>
                </a:lnTo>
                <a:lnTo>
                  <a:pt x="817" y="151"/>
                </a:lnTo>
                <a:lnTo>
                  <a:pt x="825" y="171"/>
                </a:lnTo>
                <a:lnTo>
                  <a:pt x="875" y="208"/>
                </a:lnTo>
                <a:lnTo>
                  <a:pt x="903" y="209"/>
                </a:lnTo>
                <a:lnTo>
                  <a:pt x="917" y="204"/>
                </a:lnTo>
                <a:lnTo>
                  <a:pt x="926" y="205"/>
                </a:lnTo>
                <a:lnTo>
                  <a:pt x="935" y="219"/>
                </a:lnTo>
                <a:lnTo>
                  <a:pt x="944" y="229"/>
                </a:lnTo>
                <a:lnTo>
                  <a:pt x="947" y="243"/>
                </a:lnTo>
                <a:lnTo>
                  <a:pt x="953" y="263"/>
                </a:lnTo>
                <a:lnTo>
                  <a:pt x="960" y="281"/>
                </a:lnTo>
                <a:lnTo>
                  <a:pt x="918" y="294"/>
                </a:lnTo>
                <a:lnTo>
                  <a:pt x="909" y="301"/>
                </a:lnTo>
                <a:lnTo>
                  <a:pt x="906" y="313"/>
                </a:lnTo>
                <a:lnTo>
                  <a:pt x="903" y="326"/>
                </a:lnTo>
                <a:lnTo>
                  <a:pt x="903" y="340"/>
                </a:lnTo>
                <a:lnTo>
                  <a:pt x="890" y="349"/>
                </a:lnTo>
                <a:lnTo>
                  <a:pt x="887" y="359"/>
                </a:lnTo>
                <a:lnTo>
                  <a:pt x="893" y="368"/>
                </a:lnTo>
                <a:lnTo>
                  <a:pt x="902" y="380"/>
                </a:lnTo>
                <a:lnTo>
                  <a:pt x="900" y="385"/>
                </a:lnTo>
                <a:lnTo>
                  <a:pt x="899" y="388"/>
                </a:lnTo>
                <a:lnTo>
                  <a:pt x="908" y="398"/>
                </a:lnTo>
                <a:lnTo>
                  <a:pt x="884" y="407"/>
                </a:lnTo>
                <a:lnTo>
                  <a:pt x="877" y="410"/>
                </a:lnTo>
                <a:lnTo>
                  <a:pt x="871" y="419"/>
                </a:lnTo>
                <a:lnTo>
                  <a:pt x="856" y="430"/>
                </a:lnTo>
                <a:lnTo>
                  <a:pt x="848" y="435"/>
                </a:lnTo>
                <a:lnTo>
                  <a:pt x="842" y="448"/>
                </a:lnTo>
                <a:lnTo>
                  <a:pt x="839" y="460"/>
                </a:lnTo>
                <a:lnTo>
                  <a:pt x="841" y="481"/>
                </a:lnTo>
                <a:lnTo>
                  <a:pt x="849" y="494"/>
                </a:lnTo>
                <a:lnTo>
                  <a:pt x="856" y="503"/>
                </a:lnTo>
                <a:lnTo>
                  <a:pt x="861" y="517"/>
                </a:lnTo>
                <a:lnTo>
                  <a:pt x="858" y="526"/>
                </a:lnTo>
                <a:lnTo>
                  <a:pt x="852" y="551"/>
                </a:lnTo>
                <a:lnTo>
                  <a:pt x="862" y="566"/>
                </a:lnTo>
                <a:lnTo>
                  <a:pt x="861" y="576"/>
                </a:lnTo>
                <a:lnTo>
                  <a:pt x="857" y="578"/>
                </a:lnTo>
                <a:lnTo>
                  <a:pt x="843" y="576"/>
                </a:lnTo>
                <a:lnTo>
                  <a:pt x="829" y="589"/>
                </a:lnTo>
                <a:lnTo>
                  <a:pt x="821" y="605"/>
                </a:lnTo>
                <a:lnTo>
                  <a:pt x="814" y="615"/>
                </a:lnTo>
                <a:lnTo>
                  <a:pt x="811" y="630"/>
                </a:lnTo>
                <a:lnTo>
                  <a:pt x="809" y="644"/>
                </a:lnTo>
                <a:lnTo>
                  <a:pt x="797" y="665"/>
                </a:lnTo>
                <a:lnTo>
                  <a:pt x="798" y="682"/>
                </a:lnTo>
                <a:lnTo>
                  <a:pt x="795" y="692"/>
                </a:lnTo>
                <a:lnTo>
                  <a:pt x="787" y="709"/>
                </a:lnTo>
                <a:lnTo>
                  <a:pt x="782" y="716"/>
                </a:lnTo>
                <a:lnTo>
                  <a:pt x="785" y="732"/>
                </a:lnTo>
                <a:lnTo>
                  <a:pt x="790" y="746"/>
                </a:lnTo>
                <a:lnTo>
                  <a:pt x="794" y="764"/>
                </a:lnTo>
                <a:lnTo>
                  <a:pt x="795" y="780"/>
                </a:lnTo>
                <a:lnTo>
                  <a:pt x="799" y="783"/>
                </a:lnTo>
                <a:lnTo>
                  <a:pt x="804" y="784"/>
                </a:lnTo>
                <a:lnTo>
                  <a:pt x="807" y="792"/>
                </a:lnTo>
                <a:lnTo>
                  <a:pt x="805" y="805"/>
                </a:lnTo>
                <a:lnTo>
                  <a:pt x="803" y="806"/>
                </a:lnTo>
                <a:lnTo>
                  <a:pt x="794" y="805"/>
                </a:lnTo>
                <a:lnTo>
                  <a:pt x="785" y="811"/>
                </a:lnTo>
                <a:lnTo>
                  <a:pt x="780" y="822"/>
                </a:lnTo>
                <a:lnTo>
                  <a:pt x="782" y="832"/>
                </a:lnTo>
                <a:lnTo>
                  <a:pt x="785" y="842"/>
                </a:lnTo>
                <a:lnTo>
                  <a:pt x="788" y="853"/>
                </a:lnTo>
                <a:lnTo>
                  <a:pt x="788" y="858"/>
                </a:lnTo>
                <a:lnTo>
                  <a:pt x="789" y="862"/>
                </a:lnTo>
                <a:lnTo>
                  <a:pt x="789" y="868"/>
                </a:lnTo>
                <a:lnTo>
                  <a:pt x="791" y="874"/>
                </a:lnTo>
                <a:lnTo>
                  <a:pt x="781" y="904"/>
                </a:lnTo>
                <a:lnTo>
                  <a:pt x="780" y="916"/>
                </a:lnTo>
                <a:lnTo>
                  <a:pt x="775" y="925"/>
                </a:lnTo>
                <a:lnTo>
                  <a:pt x="766" y="932"/>
                </a:lnTo>
                <a:lnTo>
                  <a:pt x="752" y="937"/>
                </a:lnTo>
                <a:lnTo>
                  <a:pt x="740" y="950"/>
                </a:lnTo>
                <a:lnTo>
                  <a:pt x="732" y="963"/>
                </a:lnTo>
                <a:lnTo>
                  <a:pt x="729" y="970"/>
                </a:lnTo>
                <a:lnTo>
                  <a:pt x="729" y="984"/>
                </a:lnTo>
                <a:lnTo>
                  <a:pt x="731" y="990"/>
                </a:lnTo>
                <a:lnTo>
                  <a:pt x="733" y="996"/>
                </a:lnTo>
                <a:lnTo>
                  <a:pt x="740" y="999"/>
                </a:lnTo>
                <a:lnTo>
                  <a:pt x="752" y="999"/>
                </a:lnTo>
                <a:lnTo>
                  <a:pt x="761" y="1002"/>
                </a:lnTo>
                <a:lnTo>
                  <a:pt x="767" y="1010"/>
                </a:lnTo>
                <a:lnTo>
                  <a:pt x="772" y="1013"/>
                </a:lnTo>
                <a:lnTo>
                  <a:pt x="780" y="1013"/>
                </a:lnTo>
                <a:lnTo>
                  <a:pt x="789" y="1017"/>
                </a:lnTo>
                <a:lnTo>
                  <a:pt x="789" y="1021"/>
                </a:lnTo>
                <a:lnTo>
                  <a:pt x="787" y="1024"/>
                </a:lnTo>
                <a:lnTo>
                  <a:pt x="774" y="1030"/>
                </a:lnTo>
                <a:lnTo>
                  <a:pt x="767" y="1033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83"/>
          <p:cNvSpPr>
            <a:spLocks/>
          </p:cNvSpPr>
          <p:nvPr/>
        </p:nvSpPr>
        <p:spPr bwMode="auto">
          <a:xfrm>
            <a:off x="6728775" y="6228301"/>
            <a:ext cx="1698038" cy="2578075"/>
          </a:xfrm>
          <a:custGeom>
            <a:avLst/>
            <a:gdLst>
              <a:gd name="T0" fmla="*/ 134 w 739"/>
              <a:gd name="T1" fmla="*/ 1022 h 1122"/>
              <a:gd name="T2" fmla="*/ 84 w 739"/>
              <a:gd name="T3" fmla="*/ 966 h 1122"/>
              <a:gd name="T4" fmla="*/ 78 w 739"/>
              <a:gd name="T5" fmla="*/ 745 h 1122"/>
              <a:gd name="T6" fmla="*/ 24 w 739"/>
              <a:gd name="T7" fmla="*/ 686 h 1122"/>
              <a:gd name="T8" fmla="*/ 4 w 739"/>
              <a:gd name="T9" fmla="*/ 636 h 1122"/>
              <a:gd name="T10" fmla="*/ 81 w 739"/>
              <a:gd name="T11" fmla="*/ 591 h 1122"/>
              <a:gd name="T12" fmla="*/ 133 w 739"/>
              <a:gd name="T13" fmla="*/ 501 h 1122"/>
              <a:gd name="T14" fmla="*/ 105 w 739"/>
              <a:gd name="T15" fmla="*/ 400 h 1122"/>
              <a:gd name="T16" fmla="*/ 192 w 739"/>
              <a:gd name="T17" fmla="*/ 418 h 1122"/>
              <a:gd name="T18" fmla="*/ 167 w 739"/>
              <a:gd name="T19" fmla="*/ 372 h 1122"/>
              <a:gd name="T20" fmla="*/ 69 w 739"/>
              <a:gd name="T21" fmla="*/ 380 h 1122"/>
              <a:gd name="T22" fmla="*/ 38 w 739"/>
              <a:gd name="T23" fmla="*/ 306 h 1122"/>
              <a:gd name="T24" fmla="*/ 96 w 739"/>
              <a:gd name="T25" fmla="*/ 253 h 1122"/>
              <a:gd name="T26" fmla="*/ 92 w 739"/>
              <a:gd name="T27" fmla="*/ 194 h 1122"/>
              <a:gd name="T28" fmla="*/ 98 w 739"/>
              <a:gd name="T29" fmla="*/ 152 h 1122"/>
              <a:gd name="T30" fmla="*/ 50 w 739"/>
              <a:gd name="T31" fmla="*/ 150 h 1122"/>
              <a:gd name="T32" fmla="*/ 76 w 739"/>
              <a:gd name="T33" fmla="*/ 141 h 1122"/>
              <a:gd name="T34" fmla="*/ 151 w 739"/>
              <a:gd name="T35" fmla="*/ 91 h 1122"/>
              <a:gd name="T36" fmla="*/ 239 w 739"/>
              <a:gd name="T37" fmla="*/ 101 h 1122"/>
              <a:gd name="T38" fmla="*/ 244 w 739"/>
              <a:gd name="T39" fmla="*/ 131 h 1122"/>
              <a:gd name="T40" fmla="*/ 256 w 739"/>
              <a:gd name="T41" fmla="*/ 157 h 1122"/>
              <a:gd name="T42" fmla="*/ 283 w 739"/>
              <a:gd name="T43" fmla="*/ 172 h 1122"/>
              <a:gd name="T44" fmla="*/ 272 w 739"/>
              <a:gd name="T45" fmla="*/ 187 h 1122"/>
              <a:gd name="T46" fmla="*/ 234 w 739"/>
              <a:gd name="T47" fmla="*/ 235 h 1122"/>
              <a:gd name="T48" fmla="*/ 275 w 739"/>
              <a:gd name="T49" fmla="*/ 235 h 1122"/>
              <a:gd name="T50" fmla="*/ 299 w 739"/>
              <a:gd name="T51" fmla="*/ 256 h 1122"/>
              <a:gd name="T52" fmla="*/ 312 w 739"/>
              <a:gd name="T53" fmla="*/ 279 h 1122"/>
              <a:gd name="T54" fmla="*/ 293 w 739"/>
              <a:gd name="T55" fmla="*/ 312 h 1122"/>
              <a:gd name="T56" fmla="*/ 318 w 739"/>
              <a:gd name="T57" fmla="*/ 311 h 1122"/>
              <a:gd name="T58" fmla="*/ 347 w 739"/>
              <a:gd name="T59" fmla="*/ 286 h 1122"/>
              <a:gd name="T60" fmla="*/ 391 w 739"/>
              <a:gd name="T61" fmla="*/ 287 h 1122"/>
              <a:gd name="T62" fmla="*/ 422 w 739"/>
              <a:gd name="T63" fmla="*/ 279 h 1122"/>
              <a:gd name="T64" fmla="*/ 444 w 739"/>
              <a:gd name="T65" fmla="*/ 283 h 1122"/>
              <a:gd name="T66" fmla="*/ 465 w 739"/>
              <a:gd name="T67" fmla="*/ 264 h 1122"/>
              <a:gd name="T68" fmla="*/ 478 w 739"/>
              <a:gd name="T69" fmla="*/ 300 h 1122"/>
              <a:gd name="T70" fmla="*/ 509 w 739"/>
              <a:gd name="T71" fmla="*/ 330 h 1122"/>
              <a:gd name="T72" fmla="*/ 529 w 739"/>
              <a:gd name="T73" fmla="*/ 346 h 1122"/>
              <a:gd name="T74" fmla="*/ 568 w 739"/>
              <a:gd name="T75" fmla="*/ 338 h 1122"/>
              <a:gd name="T76" fmla="*/ 594 w 739"/>
              <a:gd name="T77" fmla="*/ 367 h 1122"/>
              <a:gd name="T78" fmla="*/ 619 w 739"/>
              <a:gd name="T79" fmla="*/ 369 h 1122"/>
              <a:gd name="T80" fmla="*/ 674 w 739"/>
              <a:gd name="T81" fmla="*/ 347 h 1122"/>
              <a:gd name="T82" fmla="*/ 704 w 739"/>
              <a:gd name="T83" fmla="*/ 360 h 1122"/>
              <a:gd name="T84" fmla="*/ 722 w 739"/>
              <a:gd name="T85" fmla="*/ 422 h 1122"/>
              <a:gd name="T86" fmla="*/ 716 w 739"/>
              <a:gd name="T87" fmla="*/ 454 h 1122"/>
              <a:gd name="T88" fmla="*/ 727 w 739"/>
              <a:gd name="T89" fmla="*/ 493 h 1122"/>
              <a:gd name="T90" fmla="*/ 708 w 739"/>
              <a:gd name="T91" fmla="*/ 555 h 1122"/>
              <a:gd name="T92" fmla="*/ 677 w 739"/>
              <a:gd name="T93" fmla="*/ 644 h 1122"/>
              <a:gd name="T94" fmla="*/ 701 w 739"/>
              <a:gd name="T95" fmla="*/ 731 h 1122"/>
              <a:gd name="T96" fmla="*/ 672 w 739"/>
              <a:gd name="T97" fmla="*/ 788 h 1122"/>
              <a:gd name="T98" fmla="*/ 608 w 739"/>
              <a:gd name="T99" fmla="*/ 804 h 1122"/>
              <a:gd name="T100" fmla="*/ 561 w 739"/>
              <a:gd name="T101" fmla="*/ 862 h 1122"/>
              <a:gd name="T102" fmla="*/ 535 w 739"/>
              <a:gd name="T103" fmla="*/ 924 h 1122"/>
              <a:gd name="T104" fmla="*/ 498 w 739"/>
              <a:gd name="T105" fmla="*/ 999 h 1122"/>
              <a:gd name="T106" fmla="*/ 430 w 739"/>
              <a:gd name="T107" fmla="*/ 1020 h 1122"/>
              <a:gd name="T108" fmla="*/ 417 w 739"/>
              <a:gd name="T109" fmla="*/ 1053 h 1122"/>
              <a:gd name="T110" fmla="*/ 386 w 739"/>
              <a:gd name="T111" fmla="*/ 1052 h 1122"/>
              <a:gd name="T112" fmla="*/ 361 w 739"/>
              <a:gd name="T113" fmla="*/ 1100 h 1122"/>
              <a:gd name="T114" fmla="*/ 288 w 739"/>
              <a:gd name="T115" fmla="*/ 1101 h 1122"/>
              <a:gd name="T116" fmla="*/ 241 w 739"/>
              <a:gd name="T117" fmla="*/ 1084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9" h="1122">
                <a:moveTo>
                  <a:pt x="212" y="1059"/>
                </a:moveTo>
                <a:lnTo>
                  <a:pt x="212" y="1055"/>
                </a:lnTo>
                <a:lnTo>
                  <a:pt x="210" y="1050"/>
                </a:lnTo>
                <a:lnTo>
                  <a:pt x="206" y="1045"/>
                </a:lnTo>
                <a:lnTo>
                  <a:pt x="202" y="1043"/>
                </a:lnTo>
                <a:lnTo>
                  <a:pt x="198" y="1036"/>
                </a:lnTo>
                <a:lnTo>
                  <a:pt x="186" y="1028"/>
                </a:lnTo>
                <a:lnTo>
                  <a:pt x="176" y="1024"/>
                </a:lnTo>
                <a:lnTo>
                  <a:pt x="164" y="1023"/>
                </a:lnTo>
                <a:lnTo>
                  <a:pt x="150" y="1022"/>
                </a:lnTo>
                <a:lnTo>
                  <a:pt x="134" y="1022"/>
                </a:lnTo>
                <a:lnTo>
                  <a:pt x="121" y="1024"/>
                </a:lnTo>
                <a:lnTo>
                  <a:pt x="105" y="1024"/>
                </a:lnTo>
                <a:lnTo>
                  <a:pt x="89" y="1026"/>
                </a:lnTo>
                <a:lnTo>
                  <a:pt x="89" y="1030"/>
                </a:lnTo>
                <a:lnTo>
                  <a:pt x="92" y="1034"/>
                </a:lnTo>
                <a:lnTo>
                  <a:pt x="88" y="1035"/>
                </a:lnTo>
                <a:lnTo>
                  <a:pt x="81" y="1033"/>
                </a:lnTo>
                <a:lnTo>
                  <a:pt x="73" y="1032"/>
                </a:lnTo>
                <a:lnTo>
                  <a:pt x="79" y="1006"/>
                </a:lnTo>
                <a:lnTo>
                  <a:pt x="81" y="988"/>
                </a:lnTo>
                <a:lnTo>
                  <a:pt x="84" y="966"/>
                </a:lnTo>
                <a:lnTo>
                  <a:pt x="92" y="935"/>
                </a:lnTo>
                <a:lnTo>
                  <a:pt x="87" y="909"/>
                </a:lnTo>
                <a:lnTo>
                  <a:pt x="88" y="880"/>
                </a:lnTo>
                <a:lnTo>
                  <a:pt x="88" y="869"/>
                </a:lnTo>
                <a:lnTo>
                  <a:pt x="85" y="841"/>
                </a:lnTo>
                <a:lnTo>
                  <a:pt x="84" y="813"/>
                </a:lnTo>
                <a:lnTo>
                  <a:pt x="86" y="792"/>
                </a:lnTo>
                <a:lnTo>
                  <a:pt x="89" y="744"/>
                </a:lnTo>
                <a:lnTo>
                  <a:pt x="87" y="741"/>
                </a:lnTo>
                <a:lnTo>
                  <a:pt x="84" y="740"/>
                </a:lnTo>
                <a:lnTo>
                  <a:pt x="78" y="745"/>
                </a:lnTo>
                <a:lnTo>
                  <a:pt x="67" y="750"/>
                </a:lnTo>
                <a:lnTo>
                  <a:pt x="58" y="756"/>
                </a:lnTo>
                <a:lnTo>
                  <a:pt x="56" y="757"/>
                </a:lnTo>
                <a:lnTo>
                  <a:pt x="52" y="756"/>
                </a:lnTo>
                <a:lnTo>
                  <a:pt x="50" y="754"/>
                </a:lnTo>
                <a:lnTo>
                  <a:pt x="47" y="751"/>
                </a:lnTo>
                <a:lnTo>
                  <a:pt x="45" y="745"/>
                </a:lnTo>
                <a:lnTo>
                  <a:pt x="41" y="714"/>
                </a:lnTo>
                <a:lnTo>
                  <a:pt x="33" y="697"/>
                </a:lnTo>
                <a:lnTo>
                  <a:pt x="31" y="694"/>
                </a:lnTo>
                <a:lnTo>
                  <a:pt x="24" y="686"/>
                </a:lnTo>
                <a:lnTo>
                  <a:pt x="21" y="677"/>
                </a:lnTo>
                <a:lnTo>
                  <a:pt x="20" y="676"/>
                </a:lnTo>
                <a:lnTo>
                  <a:pt x="8" y="668"/>
                </a:lnTo>
                <a:lnTo>
                  <a:pt x="5" y="667"/>
                </a:lnTo>
                <a:lnTo>
                  <a:pt x="3" y="663"/>
                </a:lnTo>
                <a:lnTo>
                  <a:pt x="1" y="660"/>
                </a:lnTo>
                <a:lnTo>
                  <a:pt x="0" y="655"/>
                </a:lnTo>
                <a:lnTo>
                  <a:pt x="0" y="653"/>
                </a:lnTo>
                <a:lnTo>
                  <a:pt x="1" y="649"/>
                </a:lnTo>
                <a:lnTo>
                  <a:pt x="1" y="646"/>
                </a:lnTo>
                <a:lnTo>
                  <a:pt x="4" y="636"/>
                </a:lnTo>
                <a:lnTo>
                  <a:pt x="7" y="633"/>
                </a:lnTo>
                <a:lnTo>
                  <a:pt x="12" y="627"/>
                </a:lnTo>
                <a:lnTo>
                  <a:pt x="16" y="622"/>
                </a:lnTo>
                <a:lnTo>
                  <a:pt x="25" y="620"/>
                </a:lnTo>
                <a:lnTo>
                  <a:pt x="28" y="620"/>
                </a:lnTo>
                <a:lnTo>
                  <a:pt x="46" y="611"/>
                </a:lnTo>
                <a:lnTo>
                  <a:pt x="54" y="605"/>
                </a:lnTo>
                <a:lnTo>
                  <a:pt x="59" y="603"/>
                </a:lnTo>
                <a:lnTo>
                  <a:pt x="68" y="599"/>
                </a:lnTo>
                <a:lnTo>
                  <a:pt x="77" y="594"/>
                </a:lnTo>
                <a:lnTo>
                  <a:pt x="81" y="591"/>
                </a:lnTo>
                <a:lnTo>
                  <a:pt x="83" y="590"/>
                </a:lnTo>
                <a:lnTo>
                  <a:pt x="90" y="572"/>
                </a:lnTo>
                <a:lnTo>
                  <a:pt x="93" y="565"/>
                </a:lnTo>
                <a:lnTo>
                  <a:pt x="95" y="563"/>
                </a:lnTo>
                <a:lnTo>
                  <a:pt x="99" y="562"/>
                </a:lnTo>
                <a:lnTo>
                  <a:pt x="105" y="562"/>
                </a:lnTo>
                <a:lnTo>
                  <a:pt x="108" y="561"/>
                </a:lnTo>
                <a:lnTo>
                  <a:pt x="112" y="556"/>
                </a:lnTo>
                <a:lnTo>
                  <a:pt x="117" y="544"/>
                </a:lnTo>
                <a:lnTo>
                  <a:pt x="125" y="518"/>
                </a:lnTo>
                <a:lnTo>
                  <a:pt x="133" y="501"/>
                </a:lnTo>
                <a:lnTo>
                  <a:pt x="133" y="499"/>
                </a:lnTo>
                <a:lnTo>
                  <a:pt x="128" y="494"/>
                </a:lnTo>
                <a:lnTo>
                  <a:pt x="125" y="493"/>
                </a:lnTo>
                <a:lnTo>
                  <a:pt x="122" y="486"/>
                </a:lnTo>
                <a:lnTo>
                  <a:pt x="117" y="482"/>
                </a:lnTo>
                <a:lnTo>
                  <a:pt x="107" y="481"/>
                </a:lnTo>
                <a:lnTo>
                  <a:pt x="101" y="482"/>
                </a:lnTo>
                <a:lnTo>
                  <a:pt x="108" y="445"/>
                </a:lnTo>
                <a:lnTo>
                  <a:pt x="108" y="433"/>
                </a:lnTo>
                <a:lnTo>
                  <a:pt x="106" y="415"/>
                </a:lnTo>
                <a:lnTo>
                  <a:pt x="105" y="400"/>
                </a:lnTo>
                <a:lnTo>
                  <a:pt x="106" y="396"/>
                </a:lnTo>
                <a:lnTo>
                  <a:pt x="111" y="395"/>
                </a:lnTo>
                <a:lnTo>
                  <a:pt x="116" y="395"/>
                </a:lnTo>
                <a:lnTo>
                  <a:pt x="145" y="400"/>
                </a:lnTo>
                <a:lnTo>
                  <a:pt x="150" y="404"/>
                </a:lnTo>
                <a:lnTo>
                  <a:pt x="161" y="417"/>
                </a:lnTo>
                <a:lnTo>
                  <a:pt x="166" y="421"/>
                </a:lnTo>
                <a:lnTo>
                  <a:pt x="174" y="424"/>
                </a:lnTo>
                <a:lnTo>
                  <a:pt x="180" y="425"/>
                </a:lnTo>
                <a:lnTo>
                  <a:pt x="187" y="423"/>
                </a:lnTo>
                <a:lnTo>
                  <a:pt x="192" y="418"/>
                </a:lnTo>
                <a:lnTo>
                  <a:pt x="193" y="406"/>
                </a:lnTo>
                <a:lnTo>
                  <a:pt x="196" y="369"/>
                </a:lnTo>
                <a:lnTo>
                  <a:pt x="194" y="367"/>
                </a:lnTo>
                <a:lnTo>
                  <a:pt x="192" y="367"/>
                </a:lnTo>
                <a:lnTo>
                  <a:pt x="191" y="367"/>
                </a:lnTo>
                <a:lnTo>
                  <a:pt x="188" y="361"/>
                </a:lnTo>
                <a:lnTo>
                  <a:pt x="186" y="360"/>
                </a:lnTo>
                <a:lnTo>
                  <a:pt x="184" y="360"/>
                </a:lnTo>
                <a:lnTo>
                  <a:pt x="181" y="361"/>
                </a:lnTo>
                <a:lnTo>
                  <a:pt x="175" y="367"/>
                </a:lnTo>
                <a:lnTo>
                  <a:pt x="167" y="372"/>
                </a:lnTo>
                <a:lnTo>
                  <a:pt x="157" y="374"/>
                </a:lnTo>
                <a:lnTo>
                  <a:pt x="145" y="376"/>
                </a:lnTo>
                <a:lnTo>
                  <a:pt x="117" y="377"/>
                </a:lnTo>
                <a:lnTo>
                  <a:pt x="112" y="376"/>
                </a:lnTo>
                <a:lnTo>
                  <a:pt x="89" y="377"/>
                </a:lnTo>
                <a:lnTo>
                  <a:pt x="87" y="380"/>
                </a:lnTo>
                <a:lnTo>
                  <a:pt x="86" y="381"/>
                </a:lnTo>
                <a:lnTo>
                  <a:pt x="83" y="380"/>
                </a:lnTo>
                <a:lnTo>
                  <a:pt x="73" y="377"/>
                </a:lnTo>
                <a:lnTo>
                  <a:pt x="70" y="378"/>
                </a:lnTo>
                <a:lnTo>
                  <a:pt x="69" y="380"/>
                </a:lnTo>
                <a:lnTo>
                  <a:pt x="69" y="382"/>
                </a:lnTo>
                <a:lnTo>
                  <a:pt x="69" y="384"/>
                </a:lnTo>
                <a:lnTo>
                  <a:pt x="68" y="384"/>
                </a:lnTo>
                <a:lnTo>
                  <a:pt x="67" y="384"/>
                </a:lnTo>
                <a:lnTo>
                  <a:pt x="56" y="382"/>
                </a:lnTo>
                <a:lnTo>
                  <a:pt x="48" y="379"/>
                </a:lnTo>
                <a:lnTo>
                  <a:pt x="42" y="375"/>
                </a:lnTo>
                <a:lnTo>
                  <a:pt x="40" y="372"/>
                </a:lnTo>
                <a:lnTo>
                  <a:pt x="38" y="345"/>
                </a:lnTo>
                <a:lnTo>
                  <a:pt x="37" y="328"/>
                </a:lnTo>
                <a:lnTo>
                  <a:pt x="38" y="306"/>
                </a:lnTo>
                <a:lnTo>
                  <a:pt x="42" y="293"/>
                </a:lnTo>
                <a:lnTo>
                  <a:pt x="45" y="289"/>
                </a:lnTo>
                <a:lnTo>
                  <a:pt x="49" y="287"/>
                </a:lnTo>
                <a:lnTo>
                  <a:pt x="53" y="289"/>
                </a:lnTo>
                <a:lnTo>
                  <a:pt x="57" y="292"/>
                </a:lnTo>
                <a:lnTo>
                  <a:pt x="72" y="306"/>
                </a:lnTo>
                <a:lnTo>
                  <a:pt x="73" y="305"/>
                </a:lnTo>
                <a:lnTo>
                  <a:pt x="85" y="281"/>
                </a:lnTo>
                <a:lnTo>
                  <a:pt x="89" y="273"/>
                </a:lnTo>
                <a:lnTo>
                  <a:pt x="96" y="256"/>
                </a:lnTo>
                <a:lnTo>
                  <a:pt x="96" y="253"/>
                </a:lnTo>
                <a:lnTo>
                  <a:pt x="94" y="253"/>
                </a:lnTo>
                <a:lnTo>
                  <a:pt x="89" y="251"/>
                </a:lnTo>
                <a:lnTo>
                  <a:pt x="86" y="247"/>
                </a:lnTo>
                <a:lnTo>
                  <a:pt x="85" y="239"/>
                </a:lnTo>
                <a:lnTo>
                  <a:pt x="81" y="234"/>
                </a:lnTo>
                <a:lnTo>
                  <a:pt x="77" y="231"/>
                </a:lnTo>
                <a:lnTo>
                  <a:pt x="76" y="228"/>
                </a:lnTo>
                <a:lnTo>
                  <a:pt x="94" y="198"/>
                </a:lnTo>
                <a:lnTo>
                  <a:pt x="95" y="195"/>
                </a:lnTo>
                <a:lnTo>
                  <a:pt x="94" y="194"/>
                </a:lnTo>
                <a:lnTo>
                  <a:pt x="92" y="194"/>
                </a:lnTo>
                <a:lnTo>
                  <a:pt x="91" y="191"/>
                </a:lnTo>
                <a:lnTo>
                  <a:pt x="94" y="186"/>
                </a:lnTo>
                <a:lnTo>
                  <a:pt x="96" y="186"/>
                </a:lnTo>
                <a:lnTo>
                  <a:pt x="98" y="186"/>
                </a:lnTo>
                <a:lnTo>
                  <a:pt x="100" y="185"/>
                </a:lnTo>
                <a:lnTo>
                  <a:pt x="109" y="168"/>
                </a:lnTo>
                <a:lnTo>
                  <a:pt x="112" y="164"/>
                </a:lnTo>
                <a:lnTo>
                  <a:pt x="112" y="162"/>
                </a:lnTo>
                <a:lnTo>
                  <a:pt x="102" y="152"/>
                </a:lnTo>
                <a:lnTo>
                  <a:pt x="100" y="151"/>
                </a:lnTo>
                <a:lnTo>
                  <a:pt x="98" y="152"/>
                </a:lnTo>
                <a:lnTo>
                  <a:pt x="88" y="162"/>
                </a:lnTo>
                <a:lnTo>
                  <a:pt x="86" y="162"/>
                </a:lnTo>
                <a:lnTo>
                  <a:pt x="84" y="161"/>
                </a:lnTo>
                <a:lnTo>
                  <a:pt x="81" y="154"/>
                </a:lnTo>
                <a:lnTo>
                  <a:pt x="79" y="154"/>
                </a:lnTo>
                <a:lnTo>
                  <a:pt x="74" y="157"/>
                </a:lnTo>
                <a:lnTo>
                  <a:pt x="71" y="158"/>
                </a:lnTo>
                <a:lnTo>
                  <a:pt x="67" y="158"/>
                </a:lnTo>
                <a:lnTo>
                  <a:pt x="59" y="156"/>
                </a:lnTo>
                <a:lnTo>
                  <a:pt x="55" y="153"/>
                </a:lnTo>
                <a:lnTo>
                  <a:pt x="50" y="150"/>
                </a:lnTo>
                <a:lnTo>
                  <a:pt x="49" y="149"/>
                </a:lnTo>
                <a:lnTo>
                  <a:pt x="48" y="141"/>
                </a:lnTo>
                <a:lnTo>
                  <a:pt x="48" y="133"/>
                </a:lnTo>
                <a:lnTo>
                  <a:pt x="52" y="128"/>
                </a:lnTo>
                <a:lnTo>
                  <a:pt x="62" y="116"/>
                </a:lnTo>
                <a:lnTo>
                  <a:pt x="67" y="113"/>
                </a:lnTo>
                <a:lnTo>
                  <a:pt x="71" y="113"/>
                </a:lnTo>
                <a:lnTo>
                  <a:pt x="74" y="115"/>
                </a:lnTo>
                <a:lnTo>
                  <a:pt x="75" y="119"/>
                </a:lnTo>
                <a:lnTo>
                  <a:pt x="73" y="136"/>
                </a:lnTo>
                <a:lnTo>
                  <a:pt x="76" y="141"/>
                </a:lnTo>
                <a:lnTo>
                  <a:pt x="78" y="141"/>
                </a:lnTo>
                <a:lnTo>
                  <a:pt x="79" y="140"/>
                </a:lnTo>
                <a:lnTo>
                  <a:pt x="82" y="134"/>
                </a:lnTo>
                <a:lnTo>
                  <a:pt x="94" y="119"/>
                </a:lnTo>
                <a:lnTo>
                  <a:pt x="95" y="106"/>
                </a:lnTo>
                <a:lnTo>
                  <a:pt x="96" y="105"/>
                </a:lnTo>
                <a:lnTo>
                  <a:pt x="131" y="104"/>
                </a:lnTo>
                <a:lnTo>
                  <a:pt x="146" y="103"/>
                </a:lnTo>
                <a:lnTo>
                  <a:pt x="150" y="99"/>
                </a:lnTo>
                <a:lnTo>
                  <a:pt x="152" y="95"/>
                </a:lnTo>
                <a:lnTo>
                  <a:pt x="151" y="91"/>
                </a:lnTo>
                <a:lnTo>
                  <a:pt x="149" y="88"/>
                </a:lnTo>
                <a:lnTo>
                  <a:pt x="145" y="73"/>
                </a:lnTo>
                <a:lnTo>
                  <a:pt x="141" y="67"/>
                </a:lnTo>
                <a:lnTo>
                  <a:pt x="140" y="60"/>
                </a:lnTo>
                <a:lnTo>
                  <a:pt x="140" y="54"/>
                </a:lnTo>
                <a:lnTo>
                  <a:pt x="154" y="45"/>
                </a:lnTo>
                <a:lnTo>
                  <a:pt x="217" y="0"/>
                </a:lnTo>
                <a:lnTo>
                  <a:pt x="225" y="37"/>
                </a:lnTo>
                <a:lnTo>
                  <a:pt x="232" y="65"/>
                </a:lnTo>
                <a:lnTo>
                  <a:pt x="231" y="72"/>
                </a:lnTo>
                <a:lnTo>
                  <a:pt x="239" y="101"/>
                </a:lnTo>
                <a:lnTo>
                  <a:pt x="241" y="104"/>
                </a:lnTo>
                <a:lnTo>
                  <a:pt x="242" y="106"/>
                </a:lnTo>
                <a:lnTo>
                  <a:pt x="245" y="108"/>
                </a:lnTo>
                <a:lnTo>
                  <a:pt x="246" y="109"/>
                </a:lnTo>
                <a:lnTo>
                  <a:pt x="245" y="111"/>
                </a:lnTo>
                <a:lnTo>
                  <a:pt x="240" y="115"/>
                </a:lnTo>
                <a:lnTo>
                  <a:pt x="239" y="116"/>
                </a:lnTo>
                <a:lnTo>
                  <a:pt x="238" y="117"/>
                </a:lnTo>
                <a:lnTo>
                  <a:pt x="240" y="123"/>
                </a:lnTo>
                <a:lnTo>
                  <a:pt x="244" y="130"/>
                </a:lnTo>
                <a:lnTo>
                  <a:pt x="244" y="131"/>
                </a:lnTo>
                <a:lnTo>
                  <a:pt x="255" y="136"/>
                </a:lnTo>
                <a:lnTo>
                  <a:pt x="265" y="139"/>
                </a:lnTo>
                <a:lnTo>
                  <a:pt x="268" y="142"/>
                </a:lnTo>
                <a:lnTo>
                  <a:pt x="268" y="144"/>
                </a:lnTo>
                <a:lnTo>
                  <a:pt x="267" y="146"/>
                </a:lnTo>
                <a:lnTo>
                  <a:pt x="266" y="146"/>
                </a:lnTo>
                <a:lnTo>
                  <a:pt x="263" y="147"/>
                </a:lnTo>
                <a:lnTo>
                  <a:pt x="255" y="145"/>
                </a:lnTo>
                <a:lnTo>
                  <a:pt x="254" y="146"/>
                </a:lnTo>
                <a:lnTo>
                  <a:pt x="253" y="147"/>
                </a:lnTo>
                <a:lnTo>
                  <a:pt x="256" y="157"/>
                </a:lnTo>
                <a:lnTo>
                  <a:pt x="261" y="167"/>
                </a:lnTo>
                <a:lnTo>
                  <a:pt x="262" y="168"/>
                </a:lnTo>
                <a:lnTo>
                  <a:pt x="263" y="169"/>
                </a:lnTo>
                <a:lnTo>
                  <a:pt x="264" y="169"/>
                </a:lnTo>
                <a:lnTo>
                  <a:pt x="278" y="165"/>
                </a:lnTo>
                <a:lnTo>
                  <a:pt x="279" y="165"/>
                </a:lnTo>
                <a:lnTo>
                  <a:pt x="281" y="165"/>
                </a:lnTo>
                <a:lnTo>
                  <a:pt x="282" y="166"/>
                </a:lnTo>
                <a:lnTo>
                  <a:pt x="283" y="169"/>
                </a:lnTo>
                <a:lnTo>
                  <a:pt x="283" y="170"/>
                </a:lnTo>
                <a:lnTo>
                  <a:pt x="283" y="172"/>
                </a:lnTo>
                <a:lnTo>
                  <a:pt x="281" y="174"/>
                </a:lnTo>
                <a:lnTo>
                  <a:pt x="279" y="176"/>
                </a:lnTo>
                <a:lnTo>
                  <a:pt x="278" y="178"/>
                </a:lnTo>
                <a:lnTo>
                  <a:pt x="279" y="179"/>
                </a:lnTo>
                <a:lnTo>
                  <a:pt x="280" y="181"/>
                </a:lnTo>
                <a:lnTo>
                  <a:pt x="281" y="183"/>
                </a:lnTo>
                <a:lnTo>
                  <a:pt x="279" y="187"/>
                </a:lnTo>
                <a:lnTo>
                  <a:pt x="276" y="188"/>
                </a:lnTo>
                <a:lnTo>
                  <a:pt x="275" y="189"/>
                </a:lnTo>
                <a:lnTo>
                  <a:pt x="274" y="188"/>
                </a:lnTo>
                <a:lnTo>
                  <a:pt x="272" y="187"/>
                </a:lnTo>
                <a:lnTo>
                  <a:pt x="269" y="184"/>
                </a:lnTo>
                <a:lnTo>
                  <a:pt x="267" y="185"/>
                </a:lnTo>
                <a:lnTo>
                  <a:pt x="266" y="186"/>
                </a:lnTo>
                <a:lnTo>
                  <a:pt x="265" y="189"/>
                </a:lnTo>
                <a:lnTo>
                  <a:pt x="253" y="190"/>
                </a:lnTo>
                <a:lnTo>
                  <a:pt x="249" y="191"/>
                </a:lnTo>
                <a:lnTo>
                  <a:pt x="246" y="194"/>
                </a:lnTo>
                <a:lnTo>
                  <a:pt x="244" y="198"/>
                </a:lnTo>
                <a:lnTo>
                  <a:pt x="244" y="209"/>
                </a:lnTo>
                <a:lnTo>
                  <a:pt x="237" y="228"/>
                </a:lnTo>
                <a:lnTo>
                  <a:pt x="234" y="235"/>
                </a:lnTo>
                <a:lnTo>
                  <a:pt x="234" y="237"/>
                </a:lnTo>
                <a:lnTo>
                  <a:pt x="235" y="238"/>
                </a:lnTo>
                <a:lnTo>
                  <a:pt x="237" y="238"/>
                </a:lnTo>
                <a:lnTo>
                  <a:pt x="243" y="235"/>
                </a:lnTo>
                <a:lnTo>
                  <a:pt x="244" y="235"/>
                </a:lnTo>
                <a:lnTo>
                  <a:pt x="259" y="241"/>
                </a:lnTo>
                <a:lnTo>
                  <a:pt x="267" y="235"/>
                </a:lnTo>
                <a:lnTo>
                  <a:pt x="268" y="234"/>
                </a:lnTo>
                <a:lnTo>
                  <a:pt x="271" y="234"/>
                </a:lnTo>
                <a:lnTo>
                  <a:pt x="274" y="235"/>
                </a:lnTo>
                <a:lnTo>
                  <a:pt x="275" y="235"/>
                </a:lnTo>
                <a:lnTo>
                  <a:pt x="276" y="236"/>
                </a:lnTo>
                <a:lnTo>
                  <a:pt x="277" y="239"/>
                </a:lnTo>
                <a:lnTo>
                  <a:pt x="279" y="248"/>
                </a:lnTo>
                <a:lnTo>
                  <a:pt x="282" y="255"/>
                </a:lnTo>
                <a:lnTo>
                  <a:pt x="282" y="256"/>
                </a:lnTo>
                <a:lnTo>
                  <a:pt x="283" y="256"/>
                </a:lnTo>
                <a:lnTo>
                  <a:pt x="289" y="256"/>
                </a:lnTo>
                <a:lnTo>
                  <a:pt x="294" y="258"/>
                </a:lnTo>
                <a:lnTo>
                  <a:pt x="296" y="257"/>
                </a:lnTo>
                <a:lnTo>
                  <a:pt x="297" y="257"/>
                </a:lnTo>
                <a:lnTo>
                  <a:pt x="299" y="256"/>
                </a:lnTo>
                <a:lnTo>
                  <a:pt x="306" y="254"/>
                </a:lnTo>
                <a:lnTo>
                  <a:pt x="308" y="254"/>
                </a:lnTo>
                <a:lnTo>
                  <a:pt x="309" y="254"/>
                </a:lnTo>
                <a:lnTo>
                  <a:pt x="309" y="256"/>
                </a:lnTo>
                <a:lnTo>
                  <a:pt x="309" y="257"/>
                </a:lnTo>
                <a:lnTo>
                  <a:pt x="309" y="259"/>
                </a:lnTo>
                <a:lnTo>
                  <a:pt x="310" y="267"/>
                </a:lnTo>
                <a:lnTo>
                  <a:pt x="311" y="272"/>
                </a:lnTo>
                <a:lnTo>
                  <a:pt x="312" y="277"/>
                </a:lnTo>
                <a:lnTo>
                  <a:pt x="312" y="278"/>
                </a:lnTo>
                <a:lnTo>
                  <a:pt x="312" y="279"/>
                </a:lnTo>
                <a:lnTo>
                  <a:pt x="302" y="280"/>
                </a:lnTo>
                <a:lnTo>
                  <a:pt x="301" y="280"/>
                </a:lnTo>
                <a:lnTo>
                  <a:pt x="301" y="281"/>
                </a:lnTo>
                <a:lnTo>
                  <a:pt x="302" y="283"/>
                </a:lnTo>
                <a:lnTo>
                  <a:pt x="310" y="284"/>
                </a:lnTo>
                <a:lnTo>
                  <a:pt x="310" y="285"/>
                </a:lnTo>
                <a:lnTo>
                  <a:pt x="310" y="285"/>
                </a:lnTo>
                <a:lnTo>
                  <a:pt x="298" y="302"/>
                </a:lnTo>
                <a:lnTo>
                  <a:pt x="293" y="309"/>
                </a:lnTo>
                <a:lnTo>
                  <a:pt x="292" y="311"/>
                </a:lnTo>
                <a:lnTo>
                  <a:pt x="293" y="312"/>
                </a:lnTo>
                <a:lnTo>
                  <a:pt x="293" y="314"/>
                </a:lnTo>
                <a:lnTo>
                  <a:pt x="294" y="317"/>
                </a:lnTo>
                <a:lnTo>
                  <a:pt x="298" y="320"/>
                </a:lnTo>
                <a:lnTo>
                  <a:pt x="302" y="322"/>
                </a:lnTo>
                <a:lnTo>
                  <a:pt x="304" y="322"/>
                </a:lnTo>
                <a:lnTo>
                  <a:pt x="309" y="322"/>
                </a:lnTo>
                <a:lnTo>
                  <a:pt x="311" y="322"/>
                </a:lnTo>
                <a:lnTo>
                  <a:pt x="312" y="321"/>
                </a:lnTo>
                <a:lnTo>
                  <a:pt x="316" y="318"/>
                </a:lnTo>
                <a:lnTo>
                  <a:pt x="318" y="313"/>
                </a:lnTo>
                <a:lnTo>
                  <a:pt x="318" y="311"/>
                </a:lnTo>
                <a:lnTo>
                  <a:pt x="317" y="308"/>
                </a:lnTo>
                <a:lnTo>
                  <a:pt x="317" y="306"/>
                </a:lnTo>
                <a:lnTo>
                  <a:pt x="318" y="305"/>
                </a:lnTo>
                <a:lnTo>
                  <a:pt x="319" y="305"/>
                </a:lnTo>
                <a:lnTo>
                  <a:pt x="333" y="300"/>
                </a:lnTo>
                <a:lnTo>
                  <a:pt x="335" y="298"/>
                </a:lnTo>
                <a:lnTo>
                  <a:pt x="338" y="294"/>
                </a:lnTo>
                <a:lnTo>
                  <a:pt x="342" y="286"/>
                </a:lnTo>
                <a:lnTo>
                  <a:pt x="343" y="285"/>
                </a:lnTo>
                <a:lnTo>
                  <a:pt x="344" y="285"/>
                </a:lnTo>
                <a:lnTo>
                  <a:pt x="347" y="286"/>
                </a:lnTo>
                <a:lnTo>
                  <a:pt x="351" y="292"/>
                </a:lnTo>
                <a:lnTo>
                  <a:pt x="353" y="293"/>
                </a:lnTo>
                <a:lnTo>
                  <a:pt x="356" y="294"/>
                </a:lnTo>
                <a:lnTo>
                  <a:pt x="376" y="295"/>
                </a:lnTo>
                <a:lnTo>
                  <a:pt x="383" y="296"/>
                </a:lnTo>
                <a:lnTo>
                  <a:pt x="385" y="297"/>
                </a:lnTo>
                <a:lnTo>
                  <a:pt x="386" y="296"/>
                </a:lnTo>
                <a:lnTo>
                  <a:pt x="386" y="294"/>
                </a:lnTo>
                <a:lnTo>
                  <a:pt x="389" y="287"/>
                </a:lnTo>
                <a:lnTo>
                  <a:pt x="390" y="287"/>
                </a:lnTo>
                <a:lnTo>
                  <a:pt x="391" y="287"/>
                </a:lnTo>
                <a:lnTo>
                  <a:pt x="404" y="298"/>
                </a:lnTo>
                <a:lnTo>
                  <a:pt x="405" y="299"/>
                </a:lnTo>
                <a:lnTo>
                  <a:pt x="410" y="311"/>
                </a:lnTo>
                <a:lnTo>
                  <a:pt x="411" y="311"/>
                </a:lnTo>
                <a:lnTo>
                  <a:pt x="412" y="311"/>
                </a:lnTo>
                <a:lnTo>
                  <a:pt x="412" y="310"/>
                </a:lnTo>
                <a:lnTo>
                  <a:pt x="415" y="289"/>
                </a:lnTo>
                <a:lnTo>
                  <a:pt x="417" y="283"/>
                </a:lnTo>
                <a:lnTo>
                  <a:pt x="418" y="281"/>
                </a:lnTo>
                <a:lnTo>
                  <a:pt x="421" y="280"/>
                </a:lnTo>
                <a:lnTo>
                  <a:pt x="422" y="279"/>
                </a:lnTo>
                <a:lnTo>
                  <a:pt x="422" y="279"/>
                </a:lnTo>
                <a:lnTo>
                  <a:pt x="420" y="275"/>
                </a:lnTo>
                <a:lnTo>
                  <a:pt x="420" y="272"/>
                </a:lnTo>
                <a:lnTo>
                  <a:pt x="420" y="270"/>
                </a:lnTo>
                <a:lnTo>
                  <a:pt x="421" y="269"/>
                </a:lnTo>
                <a:lnTo>
                  <a:pt x="422" y="268"/>
                </a:lnTo>
                <a:lnTo>
                  <a:pt x="424" y="268"/>
                </a:lnTo>
                <a:lnTo>
                  <a:pt x="428" y="270"/>
                </a:lnTo>
                <a:lnTo>
                  <a:pt x="435" y="275"/>
                </a:lnTo>
                <a:lnTo>
                  <a:pt x="441" y="281"/>
                </a:lnTo>
                <a:lnTo>
                  <a:pt x="444" y="283"/>
                </a:lnTo>
                <a:lnTo>
                  <a:pt x="445" y="284"/>
                </a:lnTo>
                <a:lnTo>
                  <a:pt x="446" y="283"/>
                </a:lnTo>
                <a:lnTo>
                  <a:pt x="448" y="272"/>
                </a:lnTo>
                <a:lnTo>
                  <a:pt x="451" y="266"/>
                </a:lnTo>
                <a:lnTo>
                  <a:pt x="453" y="263"/>
                </a:lnTo>
                <a:lnTo>
                  <a:pt x="455" y="262"/>
                </a:lnTo>
                <a:lnTo>
                  <a:pt x="457" y="261"/>
                </a:lnTo>
                <a:lnTo>
                  <a:pt x="460" y="261"/>
                </a:lnTo>
                <a:lnTo>
                  <a:pt x="462" y="261"/>
                </a:lnTo>
                <a:lnTo>
                  <a:pt x="464" y="262"/>
                </a:lnTo>
                <a:lnTo>
                  <a:pt x="465" y="264"/>
                </a:lnTo>
                <a:lnTo>
                  <a:pt x="467" y="266"/>
                </a:lnTo>
                <a:lnTo>
                  <a:pt x="468" y="267"/>
                </a:lnTo>
                <a:lnTo>
                  <a:pt x="468" y="269"/>
                </a:lnTo>
                <a:lnTo>
                  <a:pt x="468" y="277"/>
                </a:lnTo>
                <a:lnTo>
                  <a:pt x="468" y="284"/>
                </a:lnTo>
                <a:lnTo>
                  <a:pt x="468" y="289"/>
                </a:lnTo>
                <a:lnTo>
                  <a:pt x="468" y="291"/>
                </a:lnTo>
                <a:lnTo>
                  <a:pt x="469" y="293"/>
                </a:lnTo>
                <a:lnTo>
                  <a:pt x="472" y="295"/>
                </a:lnTo>
                <a:lnTo>
                  <a:pt x="477" y="299"/>
                </a:lnTo>
                <a:lnTo>
                  <a:pt x="478" y="300"/>
                </a:lnTo>
                <a:lnTo>
                  <a:pt x="480" y="303"/>
                </a:lnTo>
                <a:lnTo>
                  <a:pt x="481" y="305"/>
                </a:lnTo>
                <a:lnTo>
                  <a:pt x="483" y="316"/>
                </a:lnTo>
                <a:lnTo>
                  <a:pt x="484" y="318"/>
                </a:lnTo>
                <a:lnTo>
                  <a:pt x="484" y="319"/>
                </a:lnTo>
                <a:lnTo>
                  <a:pt x="485" y="320"/>
                </a:lnTo>
                <a:lnTo>
                  <a:pt x="493" y="324"/>
                </a:lnTo>
                <a:lnTo>
                  <a:pt x="502" y="328"/>
                </a:lnTo>
                <a:lnTo>
                  <a:pt x="503" y="329"/>
                </a:lnTo>
                <a:lnTo>
                  <a:pt x="508" y="329"/>
                </a:lnTo>
                <a:lnTo>
                  <a:pt x="509" y="330"/>
                </a:lnTo>
                <a:lnTo>
                  <a:pt x="510" y="330"/>
                </a:lnTo>
                <a:lnTo>
                  <a:pt x="512" y="337"/>
                </a:lnTo>
                <a:lnTo>
                  <a:pt x="515" y="343"/>
                </a:lnTo>
                <a:lnTo>
                  <a:pt x="516" y="351"/>
                </a:lnTo>
                <a:lnTo>
                  <a:pt x="518" y="353"/>
                </a:lnTo>
                <a:lnTo>
                  <a:pt x="519" y="354"/>
                </a:lnTo>
                <a:lnTo>
                  <a:pt x="521" y="354"/>
                </a:lnTo>
                <a:lnTo>
                  <a:pt x="522" y="353"/>
                </a:lnTo>
                <a:lnTo>
                  <a:pt x="523" y="351"/>
                </a:lnTo>
                <a:lnTo>
                  <a:pt x="525" y="349"/>
                </a:lnTo>
                <a:lnTo>
                  <a:pt x="529" y="346"/>
                </a:lnTo>
                <a:lnTo>
                  <a:pt x="532" y="345"/>
                </a:lnTo>
                <a:lnTo>
                  <a:pt x="537" y="343"/>
                </a:lnTo>
                <a:lnTo>
                  <a:pt x="538" y="343"/>
                </a:lnTo>
                <a:lnTo>
                  <a:pt x="538" y="341"/>
                </a:lnTo>
                <a:lnTo>
                  <a:pt x="541" y="337"/>
                </a:lnTo>
                <a:lnTo>
                  <a:pt x="543" y="331"/>
                </a:lnTo>
                <a:lnTo>
                  <a:pt x="545" y="330"/>
                </a:lnTo>
                <a:lnTo>
                  <a:pt x="547" y="329"/>
                </a:lnTo>
                <a:lnTo>
                  <a:pt x="565" y="334"/>
                </a:lnTo>
                <a:lnTo>
                  <a:pt x="566" y="336"/>
                </a:lnTo>
                <a:lnTo>
                  <a:pt x="568" y="338"/>
                </a:lnTo>
                <a:lnTo>
                  <a:pt x="567" y="343"/>
                </a:lnTo>
                <a:lnTo>
                  <a:pt x="567" y="348"/>
                </a:lnTo>
                <a:lnTo>
                  <a:pt x="568" y="349"/>
                </a:lnTo>
                <a:lnTo>
                  <a:pt x="576" y="350"/>
                </a:lnTo>
                <a:lnTo>
                  <a:pt x="578" y="349"/>
                </a:lnTo>
                <a:lnTo>
                  <a:pt x="581" y="342"/>
                </a:lnTo>
                <a:lnTo>
                  <a:pt x="585" y="343"/>
                </a:lnTo>
                <a:lnTo>
                  <a:pt x="588" y="344"/>
                </a:lnTo>
                <a:lnTo>
                  <a:pt x="591" y="350"/>
                </a:lnTo>
                <a:lnTo>
                  <a:pt x="593" y="362"/>
                </a:lnTo>
                <a:lnTo>
                  <a:pt x="594" y="367"/>
                </a:lnTo>
                <a:lnTo>
                  <a:pt x="597" y="373"/>
                </a:lnTo>
                <a:lnTo>
                  <a:pt x="598" y="375"/>
                </a:lnTo>
                <a:lnTo>
                  <a:pt x="600" y="375"/>
                </a:lnTo>
                <a:lnTo>
                  <a:pt x="603" y="373"/>
                </a:lnTo>
                <a:lnTo>
                  <a:pt x="609" y="363"/>
                </a:lnTo>
                <a:lnTo>
                  <a:pt x="610" y="360"/>
                </a:lnTo>
                <a:lnTo>
                  <a:pt x="612" y="359"/>
                </a:lnTo>
                <a:lnTo>
                  <a:pt x="615" y="359"/>
                </a:lnTo>
                <a:lnTo>
                  <a:pt x="617" y="360"/>
                </a:lnTo>
                <a:lnTo>
                  <a:pt x="619" y="363"/>
                </a:lnTo>
                <a:lnTo>
                  <a:pt x="619" y="369"/>
                </a:lnTo>
                <a:lnTo>
                  <a:pt x="617" y="379"/>
                </a:lnTo>
                <a:lnTo>
                  <a:pt x="618" y="383"/>
                </a:lnTo>
                <a:lnTo>
                  <a:pt x="618" y="387"/>
                </a:lnTo>
                <a:lnTo>
                  <a:pt x="619" y="389"/>
                </a:lnTo>
                <a:lnTo>
                  <a:pt x="620" y="389"/>
                </a:lnTo>
                <a:lnTo>
                  <a:pt x="625" y="387"/>
                </a:lnTo>
                <a:lnTo>
                  <a:pt x="634" y="377"/>
                </a:lnTo>
                <a:lnTo>
                  <a:pt x="652" y="371"/>
                </a:lnTo>
                <a:lnTo>
                  <a:pt x="668" y="362"/>
                </a:lnTo>
                <a:lnTo>
                  <a:pt x="671" y="349"/>
                </a:lnTo>
                <a:lnTo>
                  <a:pt x="674" y="347"/>
                </a:lnTo>
                <a:lnTo>
                  <a:pt x="677" y="346"/>
                </a:lnTo>
                <a:lnTo>
                  <a:pt x="680" y="345"/>
                </a:lnTo>
                <a:lnTo>
                  <a:pt x="683" y="346"/>
                </a:lnTo>
                <a:lnTo>
                  <a:pt x="685" y="346"/>
                </a:lnTo>
                <a:lnTo>
                  <a:pt x="687" y="347"/>
                </a:lnTo>
                <a:lnTo>
                  <a:pt x="688" y="349"/>
                </a:lnTo>
                <a:lnTo>
                  <a:pt x="688" y="358"/>
                </a:lnTo>
                <a:lnTo>
                  <a:pt x="688" y="359"/>
                </a:lnTo>
                <a:lnTo>
                  <a:pt x="689" y="360"/>
                </a:lnTo>
                <a:lnTo>
                  <a:pt x="691" y="360"/>
                </a:lnTo>
                <a:lnTo>
                  <a:pt x="704" y="360"/>
                </a:lnTo>
                <a:lnTo>
                  <a:pt x="705" y="361"/>
                </a:lnTo>
                <a:lnTo>
                  <a:pt x="706" y="361"/>
                </a:lnTo>
                <a:lnTo>
                  <a:pt x="705" y="363"/>
                </a:lnTo>
                <a:lnTo>
                  <a:pt x="702" y="389"/>
                </a:lnTo>
                <a:lnTo>
                  <a:pt x="699" y="404"/>
                </a:lnTo>
                <a:lnTo>
                  <a:pt x="699" y="408"/>
                </a:lnTo>
                <a:lnTo>
                  <a:pt x="700" y="411"/>
                </a:lnTo>
                <a:lnTo>
                  <a:pt x="703" y="413"/>
                </a:lnTo>
                <a:lnTo>
                  <a:pt x="711" y="415"/>
                </a:lnTo>
                <a:lnTo>
                  <a:pt x="713" y="415"/>
                </a:lnTo>
                <a:lnTo>
                  <a:pt x="722" y="422"/>
                </a:lnTo>
                <a:lnTo>
                  <a:pt x="735" y="431"/>
                </a:lnTo>
                <a:lnTo>
                  <a:pt x="738" y="435"/>
                </a:lnTo>
                <a:lnTo>
                  <a:pt x="739" y="439"/>
                </a:lnTo>
                <a:lnTo>
                  <a:pt x="739" y="443"/>
                </a:lnTo>
                <a:lnTo>
                  <a:pt x="736" y="444"/>
                </a:lnTo>
                <a:lnTo>
                  <a:pt x="731" y="443"/>
                </a:lnTo>
                <a:lnTo>
                  <a:pt x="723" y="442"/>
                </a:lnTo>
                <a:lnTo>
                  <a:pt x="717" y="443"/>
                </a:lnTo>
                <a:lnTo>
                  <a:pt x="716" y="447"/>
                </a:lnTo>
                <a:lnTo>
                  <a:pt x="715" y="450"/>
                </a:lnTo>
                <a:lnTo>
                  <a:pt x="716" y="454"/>
                </a:lnTo>
                <a:lnTo>
                  <a:pt x="717" y="456"/>
                </a:lnTo>
                <a:lnTo>
                  <a:pt x="721" y="457"/>
                </a:lnTo>
                <a:lnTo>
                  <a:pt x="725" y="456"/>
                </a:lnTo>
                <a:lnTo>
                  <a:pt x="729" y="455"/>
                </a:lnTo>
                <a:lnTo>
                  <a:pt x="731" y="456"/>
                </a:lnTo>
                <a:lnTo>
                  <a:pt x="731" y="459"/>
                </a:lnTo>
                <a:lnTo>
                  <a:pt x="731" y="464"/>
                </a:lnTo>
                <a:lnTo>
                  <a:pt x="733" y="473"/>
                </a:lnTo>
                <a:lnTo>
                  <a:pt x="731" y="481"/>
                </a:lnTo>
                <a:lnTo>
                  <a:pt x="730" y="486"/>
                </a:lnTo>
                <a:lnTo>
                  <a:pt x="727" y="493"/>
                </a:lnTo>
                <a:lnTo>
                  <a:pt x="727" y="499"/>
                </a:lnTo>
                <a:lnTo>
                  <a:pt x="728" y="504"/>
                </a:lnTo>
                <a:lnTo>
                  <a:pt x="729" y="509"/>
                </a:lnTo>
                <a:lnTo>
                  <a:pt x="728" y="517"/>
                </a:lnTo>
                <a:lnTo>
                  <a:pt x="728" y="523"/>
                </a:lnTo>
                <a:lnTo>
                  <a:pt x="730" y="541"/>
                </a:lnTo>
                <a:lnTo>
                  <a:pt x="728" y="543"/>
                </a:lnTo>
                <a:lnTo>
                  <a:pt x="725" y="544"/>
                </a:lnTo>
                <a:lnTo>
                  <a:pt x="714" y="546"/>
                </a:lnTo>
                <a:lnTo>
                  <a:pt x="709" y="549"/>
                </a:lnTo>
                <a:lnTo>
                  <a:pt x="708" y="555"/>
                </a:lnTo>
                <a:lnTo>
                  <a:pt x="708" y="560"/>
                </a:lnTo>
                <a:lnTo>
                  <a:pt x="714" y="594"/>
                </a:lnTo>
                <a:lnTo>
                  <a:pt x="710" y="615"/>
                </a:lnTo>
                <a:lnTo>
                  <a:pt x="708" y="616"/>
                </a:lnTo>
                <a:lnTo>
                  <a:pt x="707" y="618"/>
                </a:lnTo>
                <a:lnTo>
                  <a:pt x="703" y="632"/>
                </a:lnTo>
                <a:lnTo>
                  <a:pt x="702" y="635"/>
                </a:lnTo>
                <a:lnTo>
                  <a:pt x="699" y="636"/>
                </a:lnTo>
                <a:lnTo>
                  <a:pt x="683" y="640"/>
                </a:lnTo>
                <a:lnTo>
                  <a:pt x="679" y="642"/>
                </a:lnTo>
                <a:lnTo>
                  <a:pt x="677" y="644"/>
                </a:lnTo>
                <a:lnTo>
                  <a:pt x="677" y="648"/>
                </a:lnTo>
                <a:lnTo>
                  <a:pt x="687" y="693"/>
                </a:lnTo>
                <a:lnTo>
                  <a:pt x="687" y="701"/>
                </a:lnTo>
                <a:lnTo>
                  <a:pt x="691" y="709"/>
                </a:lnTo>
                <a:lnTo>
                  <a:pt x="691" y="714"/>
                </a:lnTo>
                <a:lnTo>
                  <a:pt x="694" y="716"/>
                </a:lnTo>
                <a:lnTo>
                  <a:pt x="702" y="719"/>
                </a:lnTo>
                <a:lnTo>
                  <a:pt x="706" y="725"/>
                </a:lnTo>
                <a:lnTo>
                  <a:pt x="707" y="728"/>
                </a:lnTo>
                <a:lnTo>
                  <a:pt x="705" y="731"/>
                </a:lnTo>
                <a:lnTo>
                  <a:pt x="701" y="731"/>
                </a:lnTo>
                <a:lnTo>
                  <a:pt x="690" y="729"/>
                </a:lnTo>
                <a:lnTo>
                  <a:pt x="687" y="731"/>
                </a:lnTo>
                <a:lnTo>
                  <a:pt x="687" y="736"/>
                </a:lnTo>
                <a:lnTo>
                  <a:pt x="692" y="742"/>
                </a:lnTo>
                <a:lnTo>
                  <a:pt x="693" y="744"/>
                </a:lnTo>
                <a:lnTo>
                  <a:pt x="693" y="745"/>
                </a:lnTo>
                <a:lnTo>
                  <a:pt x="688" y="753"/>
                </a:lnTo>
                <a:lnTo>
                  <a:pt x="670" y="777"/>
                </a:lnTo>
                <a:lnTo>
                  <a:pt x="669" y="781"/>
                </a:lnTo>
                <a:lnTo>
                  <a:pt x="669" y="784"/>
                </a:lnTo>
                <a:lnTo>
                  <a:pt x="672" y="788"/>
                </a:lnTo>
                <a:lnTo>
                  <a:pt x="680" y="801"/>
                </a:lnTo>
                <a:lnTo>
                  <a:pt x="680" y="803"/>
                </a:lnTo>
                <a:lnTo>
                  <a:pt x="681" y="806"/>
                </a:lnTo>
                <a:lnTo>
                  <a:pt x="680" y="809"/>
                </a:lnTo>
                <a:lnTo>
                  <a:pt x="678" y="810"/>
                </a:lnTo>
                <a:lnTo>
                  <a:pt x="674" y="810"/>
                </a:lnTo>
                <a:lnTo>
                  <a:pt x="665" y="807"/>
                </a:lnTo>
                <a:lnTo>
                  <a:pt x="646" y="801"/>
                </a:lnTo>
                <a:lnTo>
                  <a:pt x="625" y="797"/>
                </a:lnTo>
                <a:lnTo>
                  <a:pt x="613" y="800"/>
                </a:lnTo>
                <a:lnTo>
                  <a:pt x="608" y="804"/>
                </a:lnTo>
                <a:lnTo>
                  <a:pt x="605" y="810"/>
                </a:lnTo>
                <a:lnTo>
                  <a:pt x="602" y="822"/>
                </a:lnTo>
                <a:lnTo>
                  <a:pt x="596" y="834"/>
                </a:lnTo>
                <a:lnTo>
                  <a:pt x="587" y="843"/>
                </a:lnTo>
                <a:lnTo>
                  <a:pt x="577" y="849"/>
                </a:lnTo>
                <a:lnTo>
                  <a:pt x="566" y="853"/>
                </a:lnTo>
                <a:lnTo>
                  <a:pt x="561" y="854"/>
                </a:lnTo>
                <a:lnTo>
                  <a:pt x="560" y="855"/>
                </a:lnTo>
                <a:lnTo>
                  <a:pt x="559" y="855"/>
                </a:lnTo>
                <a:lnTo>
                  <a:pt x="559" y="857"/>
                </a:lnTo>
                <a:lnTo>
                  <a:pt x="561" y="862"/>
                </a:lnTo>
                <a:lnTo>
                  <a:pt x="560" y="867"/>
                </a:lnTo>
                <a:lnTo>
                  <a:pt x="558" y="888"/>
                </a:lnTo>
                <a:lnTo>
                  <a:pt x="555" y="913"/>
                </a:lnTo>
                <a:lnTo>
                  <a:pt x="555" y="914"/>
                </a:lnTo>
                <a:lnTo>
                  <a:pt x="554" y="914"/>
                </a:lnTo>
                <a:lnTo>
                  <a:pt x="553" y="914"/>
                </a:lnTo>
                <a:lnTo>
                  <a:pt x="542" y="907"/>
                </a:lnTo>
                <a:lnTo>
                  <a:pt x="541" y="907"/>
                </a:lnTo>
                <a:lnTo>
                  <a:pt x="540" y="907"/>
                </a:lnTo>
                <a:lnTo>
                  <a:pt x="535" y="921"/>
                </a:lnTo>
                <a:lnTo>
                  <a:pt x="535" y="924"/>
                </a:lnTo>
                <a:lnTo>
                  <a:pt x="536" y="925"/>
                </a:lnTo>
                <a:lnTo>
                  <a:pt x="543" y="936"/>
                </a:lnTo>
                <a:lnTo>
                  <a:pt x="553" y="946"/>
                </a:lnTo>
                <a:lnTo>
                  <a:pt x="554" y="947"/>
                </a:lnTo>
                <a:lnTo>
                  <a:pt x="555" y="949"/>
                </a:lnTo>
                <a:lnTo>
                  <a:pt x="555" y="951"/>
                </a:lnTo>
                <a:lnTo>
                  <a:pt x="546" y="966"/>
                </a:lnTo>
                <a:lnTo>
                  <a:pt x="533" y="977"/>
                </a:lnTo>
                <a:lnTo>
                  <a:pt x="503" y="998"/>
                </a:lnTo>
                <a:lnTo>
                  <a:pt x="499" y="999"/>
                </a:lnTo>
                <a:lnTo>
                  <a:pt x="498" y="999"/>
                </a:lnTo>
                <a:lnTo>
                  <a:pt x="487" y="997"/>
                </a:lnTo>
                <a:lnTo>
                  <a:pt x="485" y="997"/>
                </a:lnTo>
                <a:lnTo>
                  <a:pt x="482" y="998"/>
                </a:lnTo>
                <a:lnTo>
                  <a:pt x="466" y="998"/>
                </a:lnTo>
                <a:lnTo>
                  <a:pt x="464" y="998"/>
                </a:lnTo>
                <a:lnTo>
                  <a:pt x="461" y="999"/>
                </a:lnTo>
                <a:lnTo>
                  <a:pt x="444" y="1009"/>
                </a:lnTo>
                <a:lnTo>
                  <a:pt x="431" y="1015"/>
                </a:lnTo>
                <a:lnTo>
                  <a:pt x="430" y="1016"/>
                </a:lnTo>
                <a:lnTo>
                  <a:pt x="430" y="1018"/>
                </a:lnTo>
                <a:lnTo>
                  <a:pt x="430" y="1020"/>
                </a:lnTo>
                <a:lnTo>
                  <a:pt x="432" y="1025"/>
                </a:lnTo>
                <a:lnTo>
                  <a:pt x="435" y="1048"/>
                </a:lnTo>
                <a:lnTo>
                  <a:pt x="436" y="1051"/>
                </a:lnTo>
                <a:lnTo>
                  <a:pt x="436" y="1054"/>
                </a:lnTo>
                <a:lnTo>
                  <a:pt x="436" y="1056"/>
                </a:lnTo>
                <a:lnTo>
                  <a:pt x="435" y="1056"/>
                </a:lnTo>
                <a:lnTo>
                  <a:pt x="433" y="1057"/>
                </a:lnTo>
                <a:lnTo>
                  <a:pt x="431" y="1057"/>
                </a:lnTo>
                <a:lnTo>
                  <a:pt x="425" y="1056"/>
                </a:lnTo>
                <a:lnTo>
                  <a:pt x="421" y="1055"/>
                </a:lnTo>
                <a:lnTo>
                  <a:pt x="417" y="1053"/>
                </a:lnTo>
                <a:lnTo>
                  <a:pt x="397" y="1035"/>
                </a:lnTo>
                <a:lnTo>
                  <a:pt x="390" y="1031"/>
                </a:lnTo>
                <a:lnTo>
                  <a:pt x="386" y="1031"/>
                </a:lnTo>
                <a:lnTo>
                  <a:pt x="383" y="1033"/>
                </a:lnTo>
                <a:lnTo>
                  <a:pt x="381" y="1036"/>
                </a:lnTo>
                <a:lnTo>
                  <a:pt x="381" y="1038"/>
                </a:lnTo>
                <a:lnTo>
                  <a:pt x="383" y="1042"/>
                </a:lnTo>
                <a:lnTo>
                  <a:pt x="385" y="1044"/>
                </a:lnTo>
                <a:lnTo>
                  <a:pt x="386" y="1047"/>
                </a:lnTo>
                <a:lnTo>
                  <a:pt x="386" y="1049"/>
                </a:lnTo>
                <a:lnTo>
                  <a:pt x="386" y="1052"/>
                </a:lnTo>
                <a:lnTo>
                  <a:pt x="383" y="1055"/>
                </a:lnTo>
                <a:lnTo>
                  <a:pt x="377" y="1060"/>
                </a:lnTo>
                <a:lnTo>
                  <a:pt x="371" y="1064"/>
                </a:lnTo>
                <a:lnTo>
                  <a:pt x="368" y="1067"/>
                </a:lnTo>
                <a:lnTo>
                  <a:pt x="366" y="1069"/>
                </a:lnTo>
                <a:lnTo>
                  <a:pt x="366" y="1072"/>
                </a:lnTo>
                <a:lnTo>
                  <a:pt x="364" y="1079"/>
                </a:lnTo>
                <a:lnTo>
                  <a:pt x="360" y="1091"/>
                </a:lnTo>
                <a:lnTo>
                  <a:pt x="359" y="1095"/>
                </a:lnTo>
                <a:lnTo>
                  <a:pt x="360" y="1098"/>
                </a:lnTo>
                <a:lnTo>
                  <a:pt x="361" y="1100"/>
                </a:lnTo>
                <a:lnTo>
                  <a:pt x="370" y="1111"/>
                </a:lnTo>
                <a:lnTo>
                  <a:pt x="372" y="1115"/>
                </a:lnTo>
                <a:lnTo>
                  <a:pt x="369" y="1119"/>
                </a:lnTo>
                <a:lnTo>
                  <a:pt x="367" y="1121"/>
                </a:lnTo>
                <a:lnTo>
                  <a:pt x="323" y="1122"/>
                </a:lnTo>
                <a:lnTo>
                  <a:pt x="320" y="1121"/>
                </a:lnTo>
                <a:lnTo>
                  <a:pt x="316" y="1119"/>
                </a:lnTo>
                <a:lnTo>
                  <a:pt x="310" y="1111"/>
                </a:lnTo>
                <a:lnTo>
                  <a:pt x="307" y="1109"/>
                </a:lnTo>
                <a:lnTo>
                  <a:pt x="290" y="1102"/>
                </a:lnTo>
                <a:lnTo>
                  <a:pt x="288" y="1101"/>
                </a:lnTo>
                <a:lnTo>
                  <a:pt x="278" y="1091"/>
                </a:lnTo>
                <a:lnTo>
                  <a:pt x="273" y="1084"/>
                </a:lnTo>
                <a:lnTo>
                  <a:pt x="268" y="1078"/>
                </a:lnTo>
                <a:lnTo>
                  <a:pt x="266" y="1075"/>
                </a:lnTo>
                <a:lnTo>
                  <a:pt x="263" y="1074"/>
                </a:lnTo>
                <a:lnTo>
                  <a:pt x="260" y="1076"/>
                </a:lnTo>
                <a:lnTo>
                  <a:pt x="253" y="1076"/>
                </a:lnTo>
                <a:lnTo>
                  <a:pt x="249" y="1079"/>
                </a:lnTo>
                <a:lnTo>
                  <a:pt x="245" y="1082"/>
                </a:lnTo>
                <a:lnTo>
                  <a:pt x="244" y="1083"/>
                </a:lnTo>
                <a:lnTo>
                  <a:pt x="241" y="1084"/>
                </a:lnTo>
                <a:lnTo>
                  <a:pt x="237" y="1084"/>
                </a:lnTo>
                <a:lnTo>
                  <a:pt x="236" y="1082"/>
                </a:lnTo>
                <a:lnTo>
                  <a:pt x="232" y="1079"/>
                </a:lnTo>
                <a:lnTo>
                  <a:pt x="227" y="1076"/>
                </a:lnTo>
                <a:lnTo>
                  <a:pt x="224" y="1069"/>
                </a:lnTo>
                <a:lnTo>
                  <a:pt x="221" y="1062"/>
                </a:lnTo>
                <a:lnTo>
                  <a:pt x="219" y="1060"/>
                </a:lnTo>
                <a:lnTo>
                  <a:pt x="216" y="1059"/>
                </a:lnTo>
                <a:lnTo>
                  <a:pt x="212" y="1059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84"/>
          <p:cNvSpPr>
            <a:spLocks/>
          </p:cNvSpPr>
          <p:nvPr/>
        </p:nvSpPr>
        <p:spPr bwMode="auto">
          <a:xfrm>
            <a:off x="7316998" y="7795368"/>
            <a:ext cx="3168599" cy="1479752"/>
          </a:xfrm>
          <a:custGeom>
            <a:avLst/>
            <a:gdLst>
              <a:gd name="T0" fmla="*/ 1379 w 1379"/>
              <a:gd name="T1" fmla="*/ 497 h 644"/>
              <a:gd name="T2" fmla="*/ 1280 w 1379"/>
              <a:gd name="T3" fmla="*/ 510 h 644"/>
              <a:gd name="T4" fmla="*/ 1176 w 1379"/>
              <a:gd name="T5" fmla="*/ 476 h 644"/>
              <a:gd name="T6" fmla="*/ 1215 w 1379"/>
              <a:gd name="T7" fmla="*/ 392 h 644"/>
              <a:gd name="T8" fmla="*/ 1214 w 1379"/>
              <a:gd name="T9" fmla="*/ 318 h 644"/>
              <a:gd name="T10" fmla="*/ 1246 w 1379"/>
              <a:gd name="T11" fmla="*/ 227 h 644"/>
              <a:gd name="T12" fmla="*/ 1261 w 1379"/>
              <a:gd name="T13" fmla="*/ 180 h 644"/>
              <a:gd name="T14" fmla="*/ 1230 w 1379"/>
              <a:gd name="T15" fmla="*/ 155 h 644"/>
              <a:gd name="T16" fmla="*/ 1181 w 1379"/>
              <a:gd name="T17" fmla="*/ 148 h 644"/>
              <a:gd name="T18" fmla="*/ 1140 w 1379"/>
              <a:gd name="T19" fmla="*/ 102 h 644"/>
              <a:gd name="T20" fmla="*/ 1088 w 1379"/>
              <a:gd name="T21" fmla="*/ 90 h 644"/>
              <a:gd name="T22" fmla="*/ 944 w 1379"/>
              <a:gd name="T23" fmla="*/ 156 h 644"/>
              <a:gd name="T24" fmla="*/ 827 w 1379"/>
              <a:gd name="T25" fmla="*/ 153 h 644"/>
              <a:gd name="T26" fmla="*/ 673 w 1379"/>
              <a:gd name="T27" fmla="*/ 134 h 644"/>
              <a:gd name="T28" fmla="*/ 629 w 1379"/>
              <a:gd name="T29" fmla="*/ 27 h 644"/>
              <a:gd name="T30" fmla="*/ 515 w 1379"/>
              <a:gd name="T31" fmla="*/ 41 h 644"/>
              <a:gd name="T32" fmla="*/ 475 w 1379"/>
              <a:gd name="T33" fmla="*/ 0 h 644"/>
              <a:gd name="T34" fmla="*/ 445 w 1379"/>
              <a:gd name="T35" fmla="*/ 49 h 644"/>
              <a:gd name="T36" fmla="*/ 416 w 1379"/>
              <a:gd name="T37" fmla="*/ 106 h 644"/>
              <a:gd name="T38" fmla="*/ 352 w 1379"/>
              <a:gd name="T39" fmla="*/ 122 h 644"/>
              <a:gd name="T40" fmla="*/ 305 w 1379"/>
              <a:gd name="T41" fmla="*/ 180 h 644"/>
              <a:gd name="T42" fmla="*/ 279 w 1379"/>
              <a:gd name="T43" fmla="*/ 242 h 644"/>
              <a:gd name="T44" fmla="*/ 231 w 1379"/>
              <a:gd name="T45" fmla="*/ 315 h 644"/>
              <a:gd name="T46" fmla="*/ 176 w 1379"/>
              <a:gd name="T47" fmla="*/ 343 h 644"/>
              <a:gd name="T48" fmla="*/ 141 w 1379"/>
              <a:gd name="T49" fmla="*/ 353 h 644"/>
              <a:gd name="T50" fmla="*/ 127 w 1379"/>
              <a:gd name="T51" fmla="*/ 373 h 644"/>
              <a:gd name="T52" fmla="*/ 114 w 1379"/>
              <a:gd name="T53" fmla="*/ 429 h 644"/>
              <a:gd name="T54" fmla="*/ 22 w 1379"/>
              <a:gd name="T55" fmla="*/ 409 h 644"/>
              <a:gd name="T56" fmla="*/ 13 w 1379"/>
              <a:gd name="T57" fmla="*/ 439 h 644"/>
              <a:gd name="T58" fmla="*/ 31 w 1379"/>
              <a:gd name="T59" fmla="*/ 463 h 644"/>
              <a:gd name="T60" fmla="*/ 69 w 1379"/>
              <a:gd name="T61" fmla="*/ 486 h 644"/>
              <a:gd name="T62" fmla="*/ 85 w 1379"/>
              <a:gd name="T63" fmla="*/ 522 h 644"/>
              <a:gd name="T64" fmla="*/ 102 w 1379"/>
              <a:gd name="T65" fmla="*/ 560 h 644"/>
              <a:gd name="T66" fmla="*/ 152 w 1379"/>
              <a:gd name="T67" fmla="*/ 569 h 644"/>
              <a:gd name="T68" fmla="*/ 200 w 1379"/>
              <a:gd name="T69" fmla="*/ 547 h 644"/>
              <a:gd name="T70" fmla="*/ 244 w 1379"/>
              <a:gd name="T71" fmla="*/ 529 h 644"/>
              <a:gd name="T72" fmla="*/ 279 w 1379"/>
              <a:gd name="T73" fmla="*/ 539 h 644"/>
              <a:gd name="T74" fmla="*/ 308 w 1379"/>
              <a:gd name="T75" fmla="*/ 560 h 644"/>
              <a:gd name="T76" fmla="*/ 327 w 1379"/>
              <a:gd name="T77" fmla="*/ 611 h 644"/>
              <a:gd name="T78" fmla="*/ 412 w 1379"/>
              <a:gd name="T79" fmla="*/ 610 h 644"/>
              <a:gd name="T80" fmla="*/ 463 w 1379"/>
              <a:gd name="T81" fmla="*/ 596 h 644"/>
              <a:gd name="T82" fmla="*/ 489 w 1379"/>
              <a:gd name="T83" fmla="*/ 632 h 644"/>
              <a:gd name="T84" fmla="*/ 515 w 1379"/>
              <a:gd name="T85" fmla="*/ 617 h 644"/>
              <a:gd name="T86" fmla="*/ 545 w 1379"/>
              <a:gd name="T87" fmla="*/ 598 h 644"/>
              <a:gd name="T88" fmla="*/ 581 w 1379"/>
              <a:gd name="T89" fmla="*/ 591 h 644"/>
              <a:gd name="T90" fmla="*/ 638 w 1379"/>
              <a:gd name="T91" fmla="*/ 605 h 644"/>
              <a:gd name="T92" fmla="*/ 682 w 1379"/>
              <a:gd name="T93" fmla="*/ 613 h 644"/>
              <a:gd name="T94" fmla="*/ 753 w 1379"/>
              <a:gd name="T95" fmla="*/ 585 h 644"/>
              <a:gd name="T96" fmla="*/ 817 w 1379"/>
              <a:gd name="T97" fmla="*/ 570 h 644"/>
              <a:gd name="T98" fmla="*/ 910 w 1379"/>
              <a:gd name="T99" fmla="*/ 583 h 644"/>
              <a:gd name="T100" fmla="*/ 984 w 1379"/>
              <a:gd name="T101" fmla="*/ 571 h 644"/>
              <a:gd name="T102" fmla="*/ 1045 w 1379"/>
              <a:gd name="T103" fmla="*/ 549 h 644"/>
              <a:gd name="T104" fmla="*/ 1070 w 1379"/>
              <a:gd name="T105" fmla="*/ 556 h 644"/>
              <a:gd name="T106" fmla="*/ 1070 w 1379"/>
              <a:gd name="T107" fmla="*/ 596 h 644"/>
              <a:gd name="T108" fmla="*/ 1094 w 1379"/>
              <a:gd name="T109" fmla="*/ 633 h 644"/>
              <a:gd name="T110" fmla="*/ 1103 w 1379"/>
              <a:gd name="T111" fmla="*/ 594 h 644"/>
              <a:gd name="T112" fmla="*/ 1143 w 1379"/>
              <a:gd name="T113" fmla="*/ 624 h 644"/>
              <a:gd name="T114" fmla="*/ 1208 w 1379"/>
              <a:gd name="T115" fmla="*/ 600 h 644"/>
              <a:gd name="T116" fmla="*/ 1276 w 1379"/>
              <a:gd name="T117" fmla="*/ 551 h 644"/>
              <a:gd name="T118" fmla="*/ 1322 w 1379"/>
              <a:gd name="T119" fmla="*/ 516 h 644"/>
              <a:gd name="T120" fmla="*/ 1346 w 1379"/>
              <a:gd name="T121" fmla="*/ 56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79" h="644">
                <a:moveTo>
                  <a:pt x="1356" y="565"/>
                </a:moveTo>
                <a:lnTo>
                  <a:pt x="1360" y="560"/>
                </a:lnTo>
                <a:lnTo>
                  <a:pt x="1362" y="549"/>
                </a:lnTo>
                <a:lnTo>
                  <a:pt x="1364" y="540"/>
                </a:lnTo>
                <a:lnTo>
                  <a:pt x="1369" y="533"/>
                </a:lnTo>
                <a:lnTo>
                  <a:pt x="1374" y="526"/>
                </a:lnTo>
                <a:lnTo>
                  <a:pt x="1373" y="521"/>
                </a:lnTo>
                <a:lnTo>
                  <a:pt x="1370" y="514"/>
                </a:lnTo>
                <a:lnTo>
                  <a:pt x="1371" y="507"/>
                </a:lnTo>
                <a:lnTo>
                  <a:pt x="1375" y="504"/>
                </a:lnTo>
                <a:lnTo>
                  <a:pt x="1379" y="497"/>
                </a:lnTo>
                <a:lnTo>
                  <a:pt x="1371" y="488"/>
                </a:lnTo>
                <a:lnTo>
                  <a:pt x="1362" y="482"/>
                </a:lnTo>
                <a:lnTo>
                  <a:pt x="1354" y="479"/>
                </a:lnTo>
                <a:lnTo>
                  <a:pt x="1344" y="478"/>
                </a:lnTo>
                <a:lnTo>
                  <a:pt x="1335" y="478"/>
                </a:lnTo>
                <a:lnTo>
                  <a:pt x="1323" y="479"/>
                </a:lnTo>
                <a:lnTo>
                  <a:pt x="1304" y="487"/>
                </a:lnTo>
                <a:lnTo>
                  <a:pt x="1300" y="491"/>
                </a:lnTo>
                <a:lnTo>
                  <a:pt x="1297" y="498"/>
                </a:lnTo>
                <a:lnTo>
                  <a:pt x="1294" y="506"/>
                </a:lnTo>
                <a:lnTo>
                  <a:pt x="1280" y="510"/>
                </a:lnTo>
                <a:lnTo>
                  <a:pt x="1266" y="511"/>
                </a:lnTo>
                <a:lnTo>
                  <a:pt x="1256" y="512"/>
                </a:lnTo>
                <a:lnTo>
                  <a:pt x="1245" y="515"/>
                </a:lnTo>
                <a:lnTo>
                  <a:pt x="1225" y="512"/>
                </a:lnTo>
                <a:lnTo>
                  <a:pt x="1219" y="513"/>
                </a:lnTo>
                <a:lnTo>
                  <a:pt x="1198" y="500"/>
                </a:lnTo>
                <a:lnTo>
                  <a:pt x="1189" y="491"/>
                </a:lnTo>
                <a:lnTo>
                  <a:pt x="1185" y="483"/>
                </a:lnTo>
                <a:lnTo>
                  <a:pt x="1180" y="478"/>
                </a:lnTo>
                <a:lnTo>
                  <a:pt x="1177" y="478"/>
                </a:lnTo>
                <a:lnTo>
                  <a:pt x="1176" y="476"/>
                </a:lnTo>
                <a:lnTo>
                  <a:pt x="1178" y="470"/>
                </a:lnTo>
                <a:lnTo>
                  <a:pt x="1179" y="458"/>
                </a:lnTo>
                <a:lnTo>
                  <a:pt x="1176" y="444"/>
                </a:lnTo>
                <a:lnTo>
                  <a:pt x="1172" y="432"/>
                </a:lnTo>
                <a:lnTo>
                  <a:pt x="1170" y="425"/>
                </a:lnTo>
                <a:lnTo>
                  <a:pt x="1175" y="413"/>
                </a:lnTo>
                <a:lnTo>
                  <a:pt x="1184" y="398"/>
                </a:lnTo>
                <a:lnTo>
                  <a:pt x="1190" y="396"/>
                </a:lnTo>
                <a:lnTo>
                  <a:pt x="1199" y="398"/>
                </a:lnTo>
                <a:lnTo>
                  <a:pt x="1212" y="396"/>
                </a:lnTo>
                <a:lnTo>
                  <a:pt x="1215" y="392"/>
                </a:lnTo>
                <a:lnTo>
                  <a:pt x="1237" y="370"/>
                </a:lnTo>
                <a:lnTo>
                  <a:pt x="1250" y="360"/>
                </a:lnTo>
                <a:lnTo>
                  <a:pt x="1257" y="354"/>
                </a:lnTo>
                <a:lnTo>
                  <a:pt x="1258" y="349"/>
                </a:lnTo>
                <a:lnTo>
                  <a:pt x="1260" y="342"/>
                </a:lnTo>
                <a:lnTo>
                  <a:pt x="1258" y="338"/>
                </a:lnTo>
                <a:lnTo>
                  <a:pt x="1250" y="334"/>
                </a:lnTo>
                <a:lnTo>
                  <a:pt x="1238" y="322"/>
                </a:lnTo>
                <a:lnTo>
                  <a:pt x="1231" y="323"/>
                </a:lnTo>
                <a:lnTo>
                  <a:pt x="1223" y="321"/>
                </a:lnTo>
                <a:lnTo>
                  <a:pt x="1214" y="318"/>
                </a:lnTo>
                <a:lnTo>
                  <a:pt x="1208" y="314"/>
                </a:lnTo>
                <a:lnTo>
                  <a:pt x="1202" y="311"/>
                </a:lnTo>
                <a:lnTo>
                  <a:pt x="1191" y="303"/>
                </a:lnTo>
                <a:lnTo>
                  <a:pt x="1189" y="295"/>
                </a:lnTo>
                <a:lnTo>
                  <a:pt x="1192" y="286"/>
                </a:lnTo>
                <a:lnTo>
                  <a:pt x="1199" y="279"/>
                </a:lnTo>
                <a:lnTo>
                  <a:pt x="1217" y="266"/>
                </a:lnTo>
                <a:lnTo>
                  <a:pt x="1226" y="253"/>
                </a:lnTo>
                <a:lnTo>
                  <a:pt x="1235" y="244"/>
                </a:lnTo>
                <a:lnTo>
                  <a:pt x="1241" y="236"/>
                </a:lnTo>
                <a:lnTo>
                  <a:pt x="1246" y="227"/>
                </a:lnTo>
                <a:lnTo>
                  <a:pt x="1246" y="223"/>
                </a:lnTo>
                <a:lnTo>
                  <a:pt x="1244" y="208"/>
                </a:lnTo>
                <a:lnTo>
                  <a:pt x="1243" y="203"/>
                </a:lnTo>
                <a:lnTo>
                  <a:pt x="1242" y="196"/>
                </a:lnTo>
                <a:lnTo>
                  <a:pt x="1243" y="192"/>
                </a:lnTo>
                <a:lnTo>
                  <a:pt x="1245" y="190"/>
                </a:lnTo>
                <a:lnTo>
                  <a:pt x="1249" y="190"/>
                </a:lnTo>
                <a:lnTo>
                  <a:pt x="1254" y="190"/>
                </a:lnTo>
                <a:lnTo>
                  <a:pt x="1257" y="189"/>
                </a:lnTo>
                <a:lnTo>
                  <a:pt x="1260" y="185"/>
                </a:lnTo>
                <a:lnTo>
                  <a:pt x="1261" y="180"/>
                </a:lnTo>
                <a:lnTo>
                  <a:pt x="1260" y="178"/>
                </a:lnTo>
                <a:lnTo>
                  <a:pt x="1258" y="176"/>
                </a:lnTo>
                <a:lnTo>
                  <a:pt x="1262" y="162"/>
                </a:lnTo>
                <a:lnTo>
                  <a:pt x="1260" y="160"/>
                </a:lnTo>
                <a:lnTo>
                  <a:pt x="1257" y="159"/>
                </a:lnTo>
                <a:lnTo>
                  <a:pt x="1252" y="159"/>
                </a:lnTo>
                <a:lnTo>
                  <a:pt x="1244" y="165"/>
                </a:lnTo>
                <a:lnTo>
                  <a:pt x="1242" y="165"/>
                </a:lnTo>
                <a:lnTo>
                  <a:pt x="1237" y="154"/>
                </a:lnTo>
                <a:lnTo>
                  <a:pt x="1234" y="154"/>
                </a:lnTo>
                <a:lnTo>
                  <a:pt x="1230" y="155"/>
                </a:lnTo>
                <a:lnTo>
                  <a:pt x="1223" y="156"/>
                </a:lnTo>
                <a:lnTo>
                  <a:pt x="1214" y="155"/>
                </a:lnTo>
                <a:lnTo>
                  <a:pt x="1205" y="156"/>
                </a:lnTo>
                <a:lnTo>
                  <a:pt x="1197" y="158"/>
                </a:lnTo>
                <a:lnTo>
                  <a:pt x="1194" y="158"/>
                </a:lnTo>
                <a:lnTo>
                  <a:pt x="1183" y="156"/>
                </a:lnTo>
                <a:lnTo>
                  <a:pt x="1174" y="153"/>
                </a:lnTo>
                <a:lnTo>
                  <a:pt x="1170" y="148"/>
                </a:lnTo>
                <a:lnTo>
                  <a:pt x="1170" y="146"/>
                </a:lnTo>
                <a:lnTo>
                  <a:pt x="1177" y="146"/>
                </a:lnTo>
                <a:lnTo>
                  <a:pt x="1181" y="148"/>
                </a:lnTo>
                <a:lnTo>
                  <a:pt x="1183" y="146"/>
                </a:lnTo>
                <a:lnTo>
                  <a:pt x="1183" y="144"/>
                </a:lnTo>
                <a:lnTo>
                  <a:pt x="1173" y="129"/>
                </a:lnTo>
                <a:lnTo>
                  <a:pt x="1173" y="124"/>
                </a:lnTo>
                <a:lnTo>
                  <a:pt x="1172" y="109"/>
                </a:lnTo>
                <a:lnTo>
                  <a:pt x="1170" y="103"/>
                </a:lnTo>
                <a:lnTo>
                  <a:pt x="1164" y="101"/>
                </a:lnTo>
                <a:lnTo>
                  <a:pt x="1157" y="100"/>
                </a:lnTo>
                <a:lnTo>
                  <a:pt x="1151" y="99"/>
                </a:lnTo>
                <a:lnTo>
                  <a:pt x="1145" y="100"/>
                </a:lnTo>
                <a:lnTo>
                  <a:pt x="1140" y="102"/>
                </a:lnTo>
                <a:lnTo>
                  <a:pt x="1134" y="104"/>
                </a:lnTo>
                <a:lnTo>
                  <a:pt x="1131" y="102"/>
                </a:lnTo>
                <a:lnTo>
                  <a:pt x="1127" y="100"/>
                </a:lnTo>
                <a:lnTo>
                  <a:pt x="1117" y="90"/>
                </a:lnTo>
                <a:lnTo>
                  <a:pt x="1113" y="82"/>
                </a:lnTo>
                <a:lnTo>
                  <a:pt x="1108" y="78"/>
                </a:lnTo>
                <a:lnTo>
                  <a:pt x="1105" y="77"/>
                </a:lnTo>
                <a:lnTo>
                  <a:pt x="1102" y="76"/>
                </a:lnTo>
                <a:lnTo>
                  <a:pt x="1096" y="77"/>
                </a:lnTo>
                <a:lnTo>
                  <a:pt x="1093" y="79"/>
                </a:lnTo>
                <a:lnTo>
                  <a:pt x="1088" y="90"/>
                </a:lnTo>
                <a:lnTo>
                  <a:pt x="1079" y="99"/>
                </a:lnTo>
                <a:lnTo>
                  <a:pt x="1070" y="111"/>
                </a:lnTo>
                <a:lnTo>
                  <a:pt x="1060" y="117"/>
                </a:lnTo>
                <a:lnTo>
                  <a:pt x="1050" y="133"/>
                </a:lnTo>
                <a:lnTo>
                  <a:pt x="1035" y="144"/>
                </a:lnTo>
                <a:lnTo>
                  <a:pt x="1001" y="152"/>
                </a:lnTo>
                <a:lnTo>
                  <a:pt x="988" y="146"/>
                </a:lnTo>
                <a:lnTo>
                  <a:pt x="974" y="148"/>
                </a:lnTo>
                <a:lnTo>
                  <a:pt x="962" y="144"/>
                </a:lnTo>
                <a:lnTo>
                  <a:pt x="954" y="150"/>
                </a:lnTo>
                <a:lnTo>
                  <a:pt x="944" y="156"/>
                </a:lnTo>
                <a:lnTo>
                  <a:pt x="925" y="155"/>
                </a:lnTo>
                <a:lnTo>
                  <a:pt x="914" y="150"/>
                </a:lnTo>
                <a:lnTo>
                  <a:pt x="900" y="134"/>
                </a:lnTo>
                <a:lnTo>
                  <a:pt x="893" y="125"/>
                </a:lnTo>
                <a:lnTo>
                  <a:pt x="885" y="109"/>
                </a:lnTo>
                <a:lnTo>
                  <a:pt x="874" y="106"/>
                </a:lnTo>
                <a:lnTo>
                  <a:pt x="858" y="109"/>
                </a:lnTo>
                <a:lnTo>
                  <a:pt x="842" y="118"/>
                </a:lnTo>
                <a:lnTo>
                  <a:pt x="835" y="125"/>
                </a:lnTo>
                <a:lnTo>
                  <a:pt x="833" y="141"/>
                </a:lnTo>
                <a:lnTo>
                  <a:pt x="827" y="153"/>
                </a:lnTo>
                <a:lnTo>
                  <a:pt x="829" y="160"/>
                </a:lnTo>
                <a:lnTo>
                  <a:pt x="827" y="163"/>
                </a:lnTo>
                <a:lnTo>
                  <a:pt x="816" y="152"/>
                </a:lnTo>
                <a:lnTo>
                  <a:pt x="795" y="145"/>
                </a:lnTo>
                <a:lnTo>
                  <a:pt x="773" y="141"/>
                </a:lnTo>
                <a:lnTo>
                  <a:pt x="757" y="140"/>
                </a:lnTo>
                <a:lnTo>
                  <a:pt x="743" y="138"/>
                </a:lnTo>
                <a:lnTo>
                  <a:pt x="725" y="135"/>
                </a:lnTo>
                <a:lnTo>
                  <a:pt x="707" y="136"/>
                </a:lnTo>
                <a:lnTo>
                  <a:pt x="686" y="136"/>
                </a:lnTo>
                <a:lnTo>
                  <a:pt x="673" y="134"/>
                </a:lnTo>
                <a:lnTo>
                  <a:pt x="661" y="125"/>
                </a:lnTo>
                <a:lnTo>
                  <a:pt x="655" y="118"/>
                </a:lnTo>
                <a:lnTo>
                  <a:pt x="641" y="111"/>
                </a:lnTo>
                <a:lnTo>
                  <a:pt x="645" y="102"/>
                </a:lnTo>
                <a:lnTo>
                  <a:pt x="648" y="88"/>
                </a:lnTo>
                <a:lnTo>
                  <a:pt x="654" y="67"/>
                </a:lnTo>
                <a:lnTo>
                  <a:pt x="658" y="55"/>
                </a:lnTo>
                <a:lnTo>
                  <a:pt x="661" y="40"/>
                </a:lnTo>
                <a:lnTo>
                  <a:pt x="664" y="31"/>
                </a:lnTo>
                <a:lnTo>
                  <a:pt x="646" y="31"/>
                </a:lnTo>
                <a:lnTo>
                  <a:pt x="629" y="27"/>
                </a:lnTo>
                <a:lnTo>
                  <a:pt x="600" y="21"/>
                </a:lnTo>
                <a:lnTo>
                  <a:pt x="582" y="17"/>
                </a:lnTo>
                <a:lnTo>
                  <a:pt x="565" y="14"/>
                </a:lnTo>
                <a:lnTo>
                  <a:pt x="549" y="13"/>
                </a:lnTo>
                <a:lnTo>
                  <a:pt x="545" y="18"/>
                </a:lnTo>
                <a:lnTo>
                  <a:pt x="541" y="29"/>
                </a:lnTo>
                <a:lnTo>
                  <a:pt x="541" y="39"/>
                </a:lnTo>
                <a:lnTo>
                  <a:pt x="541" y="42"/>
                </a:lnTo>
                <a:lnTo>
                  <a:pt x="535" y="43"/>
                </a:lnTo>
                <a:lnTo>
                  <a:pt x="528" y="35"/>
                </a:lnTo>
                <a:lnTo>
                  <a:pt x="515" y="41"/>
                </a:lnTo>
                <a:lnTo>
                  <a:pt x="507" y="50"/>
                </a:lnTo>
                <a:lnTo>
                  <a:pt x="511" y="58"/>
                </a:lnTo>
                <a:lnTo>
                  <a:pt x="513" y="63"/>
                </a:lnTo>
                <a:lnTo>
                  <a:pt x="496" y="70"/>
                </a:lnTo>
                <a:lnTo>
                  <a:pt x="479" y="69"/>
                </a:lnTo>
                <a:lnTo>
                  <a:pt x="464" y="53"/>
                </a:lnTo>
                <a:lnTo>
                  <a:pt x="474" y="37"/>
                </a:lnTo>
                <a:lnTo>
                  <a:pt x="470" y="37"/>
                </a:lnTo>
                <a:lnTo>
                  <a:pt x="470" y="33"/>
                </a:lnTo>
                <a:lnTo>
                  <a:pt x="472" y="24"/>
                </a:lnTo>
                <a:lnTo>
                  <a:pt x="475" y="0"/>
                </a:lnTo>
                <a:lnTo>
                  <a:pt x="466" y="1"/>
                </a:lnTo>
                <a:lnTo>
                  <a:pt x="449" y="22"/>
                </a:lnTo>
                <a:lnTo>
                  <a:pt x="439" y="22"/>
                </a:lnTo>
                <a:lnTo>
                  <a:pt x="435" y="27"/>
                </a:lnTo>
                <a:lnTo>
                  <a:pt x="435" y="32"/>
                </a:lnTo>
                <a:lnTo>
                  <a:pt x="438" y="34"/>
                </a:lnTo>
                <a:lnTo>
                  <a:pt x="446" y="37"/>
                </a:lnTo>
                <a:lnTo>
                  <a:pt x="450" y="43"/>
                </a:lnTo>
                <a:lnTo>
                  <a:pt x="451" y="46"/>
                </a:lnTo>
                <a:lnTo>
                  <a:pt x="449" y="49"/>
                </a:lnTo>
                <a:lnTo>
                  <a:pt x="445" y="49"/>
                </a:lnTo>
                <a:lnTo>
                  <a:pt x="434" y="47"/>
                </a:lnTo>
                <a:lnTo>
                  <a:pt x="431" y="49"/>
                </a:lnTo>
                <a:lnTo>
                  <a:pt x="431" y="54"/>
                </a:lnTo>
                <a:lnTo>
                  <a:pt x="436" y="60"/>
                </a:lnTo>
                <a:lnTo>
                  <a:pt x="437" y="62"/>
                </a:lnTo>
                <a:lnTo>
                  <a:pt x="437" y="63"/>
                </a:lnTo>
                <a:lnTo>
                  <a:pt x="432" y="71"/>
                </a:lnTo>
                <a:lnTo>
                  <a:pt x="414" y="95"/>
                </a:lnTo>
                <a:lnTo>
                  <a:pt x="413" y="99"/>
                </a:lnTo>
                <a:lnTo>
                  <a:pt x="413" y="102"/>
                </a:lnTo>
                <a:lnTo>
                  <a:pt x="416" y="106"/>
                </a:lnTo>
                <a:lnTo>
                  <a:pt x="424" y="119"/>
                </a:lnTo>
                <a:lnTo>
                  <a:pt x="424" y="121"/>
                </a:lnTo>
                <a:lnTo>
                  <a:pt x="425" y="124"/>
                </a:lnTo>
                <a:lnTo>
                  <a:pt x="424" y="127"/>
                </a:lnTo>
                <a:lnTo>
                  <a:pt x="422" y="128"/>
                </a:lnTo>
                <a:lnTo>
                  <a:pt x="418" y="128"/>
                </a:lnTo>
                <a:lnTo>
                  <a:pt x="409" y="125"/>
                </a:lnTo>
                <a:lnTo>
                  <a:pt x="390" y="119"/>
                </a:lnTo>
                <a:lnTo>
                  <a:pt x="369" y="115"/>
                </a:lnTo>
                <a:lnTo>
                  <a:pt x="357" y="118"/>
                </a:lnTo>
                <a:lnTo>
                  <a:pt x="352" y="122"/>
                </a:lnTo>
                <a:lnTo>
                  <a:pt x="349" y="128"/>
                </a:lnTo>
                <a:lnTo>
                  <a:pt x="346" y="140"/>
                </a:lnTo>
                <a:lnTo>
                  <a:pt x="340" y="152"/>
                </a:lnTo>
                <a:lnTo>
                  <a:pt x="331" y="161"/>
                </a:lnTo>
                <a:lnTo>
                  <a:pt x="321" y="167"/>
                </a:lnTo>
                <a:lnTo>
                  <a:pt x="310" y="171"/>
                </a:lnTo>
                <a:lnTo>
                  <a:pt x="305" y="172"/>
                </a:lnTo>
                <a:lnTo>
                  <a:pt x="304" y="173"/>
                </a:lnTo>
                <a:lnTo>
                  <a:pt x="303" y="173"/>
                </a:lnTo>
                <a:lnTo>
                  <a:pt x="303" y="175"/>
                </a:lnTo>
                <a:lnTo>
                  <a:pt x="305" y="180"/>
                </a:lnTo>
                <a:lnTo>
                  <a:pt x="304" y="185"/>
                </a:lnTo>
                <a:lnTo>
                  <a:pt x="302" y="206"/>
                </a:lnTo>
                <a:lnTo>
                  <a:pt x="299" y="231"/>
                </a:lnTo>
                <a:lnTo>
                  <a:pt x="299" y="232"/>
                </a:lnTo>
                <a:lnTo>
                  <a:pt x="298" y="232"/>
                </a:lnTo>
                <a:lnTo>
                  <a:pt x="297" y="232"/>
                </a:lnTo>
                <a:lnTo>
                  <a:pt x="286" y="225"/>
                </a:lnTo>
                <a:lnTo>
                  <a:pt x="285" y="225"/>
                </a:lnTo>
                <a:lnTo>
                  <a:pt x="284" y="225"/>
                </a:lnTo>
                <a:lnTo>
                  <a:pt x="279" y="239"/>
                </a:lnTo>
                <a:lnTo>
                  <a:pt x="279" y="242"/>
                </a:lnTo>
                <a:lnTo>
                  <a:pt x="280" y="243"/>
                </a:lnTo>
                <a:lnTo>
                  <a:pt x="287" y="254"/>
                </a:lnTo>
                <a:lnTo>
                  <a:pt x="298" y="265"/>
                </a:lnTo>
                <a:lnTo>
                  <a:pt x="299" y="267"/>
                </a:lnTo>
                <a:lnTo>
                  <a:pt x="299" y="269"/>
                </a:lnTo>
                <a:lnTo>
                  <a:pt x="290" y="284"/>
                </a:lnTo>
                <a:lnTo>
                  <a:pt x="277" y="295"/>
                </a:lnTo>
                <a:lnTo>
                  <a:pt x="247" y="316"/>
                </a:lnTo>
                <a:lnTo>
                  <a:pt x="243" y="317"/>
                </a:lnTo>
                <a:lnTo>
                  <a:pt x="242" y="317"/>
                </a:lnTo>
                <a:lnTo>
                  <a:pt x="231" y="315"/>
                </a:lnTo>
                <a:lnTo>
                  <a:pt x="229" y="315"/>
                </a:lnTo>
                <a:lnTo>
                  <a:pt x="226" y="316"/>
                </a:lnTo>
                <a:lnTo>
                  <a:pt x="210" y="316"/>
                </a:lnTo>
                <a:lnTo>
                  <a:pt x="208" y="316"/>
                </a:lnTo>
                <a:lnTo>
                  <a:pt x="205" y="317"/>
                </a:lnTo>
                <a:lnTo>
                  <a:pt x="188" y="327"/>
                </a:lnTo>
                <a:lnTo>
                  <a:pt x="175" y="333"/>
                </a:lnTo>
                <a:lnTo>
                  <a:pt x="174" y="334"/>
                </a:lnTo>
                <a:lnTo>
                  <a:pt x="174" y="336"/>
                </a:lnTo>
                <a:lnTo>
                  <a:pt x="174" y="338"/>
                </a:lnTo>
                <a:lnTo>
                  <a:pt x="176" y="343"/>
                </a:lnTo>
                <a:lnTo>
                  <a:pt x="179" y="366"/>
                </a:lnTo>
                <a:lnTo>
                  <a:pt x="180" y="369"/>
                </a:lnTo>
                <a:lnTo>
                  <a:pt x="180" y="372"/>
                </a:lnTo>
                <a:lnTo>
                  <a:pt x="180" y="374"/>
                </a:lnTo>
                <a:lnTo>
                  <a:pt x="179" y="374"/>
                </a:lnTo>
                <a:lnTo>
                  <a:pt x="177" y="375"/>
                </a:lnTo>
                <a:lnTo>
                  <a:pt x="175" y="375"/>
                </a:lnTo>
                <a:lnTo>
                  <a:pt x="169" y="374"/>
                </a:lnTo>
                <a:lnTo>
                  <a:pt x="165" y="373"/>
                </a:lnTo>
                <a:lnTo>
                  <a:pt x="161" y="371"/>
                </a:lnTo>
                <a:lnTo>
                  <a:pt x="141" y="353"/>
                </a:lnTo>
                <a:lnTo>
                  <a:pt x="134" y="349"/>
                </a:lnTo>
                <a:lnTo>
                  <a:pt x="130" y="349"/>
                </a:lnTo>
                <a:lnTo>
                  <a:pt x="127" y="351"/>
                </a:lnTo>
                <a:lnTo>
                  <a:pt x="125" y="354"/>
                </a:lnTo>
                <a:lnTo>
                  <a:pt x="125" y="356"/>
                </a:lnTo>
                <a:lnTo>
                  <a:pt x="127" y="360"/>
                </a:lnTo>
                <a:lnTo>
                  <a:pt x="129" y="362"/>
                </a:lnTo>
                <a:lnTo>
                  <a:pt x="130" y="365"/>
                </a:lnTo>
                <a:lnTo>
                  <a:pt x="130" y="367"/>
                </a:lnTo>
                <a:lnTo>
                  <a:pt x="130" y="370"/>
                </a:lnTo>
                <a:lnTo>
                  <a:pt x="127" y="373"/>
                </a:lnTo>
                <a:lnTo>
                  <a:pt x="121" y="378"/>
                </a:lnTo>
                <a:lnTo>
                  <a:pt x="115" y="382"/>
                </a:lnTo>
                <a:lnTo>
                  <a:pt x="112" y="385"/>
                </a:lnTo>
                <a:lnTo>
                  <a:pt x="110" y="387"/>
                </a:lnTo>
                <a:lnTo>
                  <a:pt x="110" y="390"/>
                </a:lnTo>
                <a:lnTo>
                  <a:pt x="108" y="397"/>
                </a:lnTo>
                <a:lnTo>
                  <a:pt x="104" y="409"/>
                </a:lnTo>
                <a:lnTo>
                  <a:pt x="103" y="413"/>
                </a:lnTo>
                <a:lnTo>
                  <a:pt x="104" y="416"/>
                </a:lnTo>
                <a:lnTo>
                  <a:pt x="105" y="418"/>
                </a:lnTo>
                <a:lnTo>
                  <a:pt x="114" y="429"/>
                </a:lnTo>
                <a:lnTo>
                  <a:pt x="116" y="433"/>
                </a:lnTo>
                <a:lnTo>
                  <a:pt x="113" y="437"/>
                </a:lnTo>
                <a:lnTo>
                  <a:pt x="111" y="439"/>
                </a:lnTo>
                <a:lnTo>
                  <a:pt x="67" y="440"/>
                </a:lnTo>
                <a:lnTo>
                  <a:pt x="64" y="439"/>
                </a:lnTo>
                <a:lnTo>
                  <a:pt x="60" y="437"/>
                </a:lnTo>
                <a:lnTo>
                  <a:pt x="54" y="429"/>
                </a:lnTo>
                <a:lnTo>
                  <a:pt x="51" y="427"/>
                </a:lnTo>
                <a:lnTo>
                  <a:pt x="34" y="420"/>
                </a:lnTo>
                <a:lnTo>
                  <a:pt x="32" y="419"/>
                </a:lnTo>
                <a:lnTo>
                  <a:pt x="22" y="409"/>
                </a:lnTo>
                <a:lnTo>
                  <a:pt x="17" y="402"/>
                </a:lnTo>
                <a:lnTo>
                  <a:pt x="12" y="396"/>
                </a:lnTo>
                <a:lnTo>
                  <a:pt x="10" y="402"/>
                </a:lnTo>
                <a:lnTo>
                  <a:pt x="6" y="410"/>
                </a:lnTo>
                <a:lnTo>
                  <a:pt x="1" y="418"/>
                </a:lnTo>
                <a:lnTo>
                  <a:pt x="0" y="423"/>
                </a:lnTo>
                <a:lnTo>
                  <a:pt x="0" y="429"/>
                </a:lnTo>
                <a:lnTo>
                  <a:pt x="3" y="433"/>
                </a:lnTo>
                <a:lnTo>
                  <a:pt x="7" y="435"/>
                </a:lnTo>
                <a:lnTo>
                  <a:pt x="12" y="435"/>
                </a:lnTo>
                <a:lnTo>
                  <a:pt x="13" y="439"/>
                </a:lnTo>
                <a:lnTo>
                  <a:pt x="19" y="442"/>
                </a:lnTo>
                <a:lnTo>
                  <a:pt x="19" y="448"/>
                </a:lnTo>
                <a:lnTo>
                  <a:pt x="17" y="455"/>
                </a:lnTo>
                <a:lnTo>
                  <a:pt x="14" y="458"/>
                </a:lnTo>
                <a:lnTo>
                  <a:pt x="11" y="459"/>
                </a:lnTo>
                <a:lnTo>
                  <a:pt x="11" y="464"/>
                </a:lnTo>
                <a:lnTo>
                  <a:pt x="22" y="467"/>
                </a:lnTo>
                <a:lnTo>
                  <a:pt x="22" y="464"/>
                </a:lnTo>
                <a:lnTo>
                  <a:pt x="24" y="462"/>
                </a:lnTo>
                <a:lnTo>
                  <a:pt x="28" y="463"/>
                </a:lnTo>
                <a:lnTo>
                  <a:pt x="31" y="463"/>
                </a:lnTo>
                <a:lnTo>
                  <a:pt x="33" y="464"/>
                </a:lnTo>
                <a:lnTo>
                  <a:pt x="37" y="463"/>
                </a:lnTo>
                <a:lnTo>
                  <a:pt x="40" y="459"/>
                </a:lnTo>
                <a:lnTo>
                  <a:pt x="43" y="459"/>
                </a:lnTo>
                <a:lnTo>
                  <a:pt x="45" y="464"/>
                </a:lnTo>
                <a:lnTo>
                  <a:pt x="48" y="470"/>
                </a:lnTo>
                <a:lnTo>
                  <a:pt x="51" y="471"/>
                </a:lnTo>
                <a:lnTo>
                  <a:pt x="54" y="471"/>
                </a:lnTo>
                <a:lnTo>
                  <a:pt x="61" y="476"/>
                </a:lnTo>
                <a:lnTo>
                  <a:pt x="65" y="479"/>
                </a:lnTo>
                <a:lnTo>
                  <a:pt x="69" y="486"/>
                </a:lnTo>
                <a:lnTo>
                  <a:pt x="70" y="492"/>
                </a:lnTo>
                <a:lnTo>
                  <a:pt x="73" y="499"/>
                </a:lnTo>
                <a:lnTo>
                  <a:pt x="69" y="501"/>
                </a:lnTo>
                <a:lnTo>
                  <a:pt x="64" y="504"/>
                </a:lnTo>
                <a:lnTo>
                  <a:pt x="59" y="508"/>
                </a:lnTo>
                <a:lnTo>
                  <a:pt x="56" y="510"/>
                </a:lnTo>
                <a:lnTo>
                  <a:pt x="55" y="514"/>
                </a:lnTo>
                <a:lnTo>
                  <a:pt x="57" y="517"/>
                </a:lnTo>
                <a:lnTo>
                  <a:pt x="61" y="518"/>
                </a:lnTo>
                <a:lnTo>
                  <a:pt x="68" y="519"/>
                </a:lnTo>
                <a:lnTo>
                  <a:pt x="85" y="522"/>
                </a:lnTo>
                <a:lnTo>
                  <a:pt x="92" y="523"/>
                </a:lnTo>
                <a:lnTo>
                  <a:pt x="93" y="529"/>
                </a:lnTo>
                <a:lnTo>
                  <a:pt x="96" y="535"/>
                </a:lnTo>
                <a:lnTo>
                  <a:pt x="96" y="538"/>
                </a:lnTo>
                <a:lnTo>
                  <a:pt x="99" y="539"/>
                </a:lnTo>
                <a:lnTo>
                  <a:pt x="100" y="546"/>
                </a:lnTo>
                <a:lnTo>
                  <a:pt x="104" y="550"/>
                </a:lnTo>
                <a:lnTo>
                  <a:pt x="104" y="552"/>
                </a:lnTo>
                <a:lnTo>
                  <a:pt x="102" y="554"/>
                </a:lnTo>
                <a:lnTo>
                  <a:pt x="98" y="556"/>
                </a:lnTo>
                <a:lnTo>
                  <a:pt x="102" y="560"/>
                </a:lnTo>
                <a:lnTo>
                  <a:pt x="100" y="566"/>
                </a:lnTo>
                <a:lnTo>
                  <a:pt x="100" y="569"/>
                </a:lnTo>
                <a:lnTo>
                  <a:pt x="99" y="573"/>
                </a:lnTo>
                <a:lnTo>
                  <a:pt x="104" y="573"/>
                </a:lnTo>
                <a:lnTo>
                  <a:pt x="112" y="572"/>
                </a:lnTo>
                <a:lnTo>
                  <a:pt x="125" y="572"/>
                </a:lnTo>
                <a:lnTo>
                  <a:pt x="132" y="575"/>
                </a:lnTo>
                <a:lnTo>
                  <a:pt x="143" y="577"/>
                </a:lnTo>
                <a:lnTo>
                  <a:pt x="145" y="576"/>
                </a:lnTo>
                <a:lnTo>
                  <a:pt x="149" y="574"/>
                </a:lnTo>
                <a:lnTo>
                  <a:pt x="152" y="569"/>
                </a:lnTo>
                <a:lnTo>
                  <a:pt x="156" y="567"/>
                </a:lnTo>
                <a:lnTo>
                  <a:pt x="161" y="562"/>
                </a:lnTo>
                <a:lnTo>
                  <a:pt x="166" y="559"/>
                </a:lnTo>
                <a:lnTo>
                  <a:pt x="176" y="554"/>
                </a:lnTo>
                <a:lnTo>
                  <a:pt x="185" y="546"/>
                </a:lnTo>
                <a:lnTo>
                  <a:pt x="188" y="544"/>
                </a:lnTo>
                <a:lnTo>
                  <a:pt x="191" y="543"/>
                </a:lnTo>
                <a:lnTo>
                  <a:pt x="195" y="549"/>
                </a:lnTo>
                <a:lnTo>
                  <a:pt x="199" y="553"/>
                </a:lnTo>
                <a:lnTo>
                  <a:pt x="201" y="550"/>
                </a:lnTo>
                <a:lnTo>
                  <a:pt x="200" y="547"/>
                </a:lnTo>
                <a:lnTo>
                  <a:pt x="197" y="542"/>
                </a:lnTo>
                <a:lnTo>
                  <a:pt x="197" y="534"/>
                </a:lnTo>
                <a:lnTo>
                  <a:pt x="200" y="532"/>
                </a:lnTo>
                <a:lnTo>
                  <a:pt x="206" y="531"/>
                </a:lnTo>
                <a:lnTo>
                  <a:pt x="217" y="531"/>
                </a:lnTo>
                <a:lnTo>
                  <a:pt x="225" y="530"/>
                </a:lnTo>
                <a:lnTo>
                  <a:pt x="233" y="527"/>
                </a:lnTo>
                <a:lnTo>
                  <a:pt x="237" y="524"/>
                </a:lnTo>
                <a:lnTo>
                  <a:pt x="238" y="527"/>
                </a:lnTo>
                <a:lnTo>
                  <a:pt x="241" y="530"/>
                </a:lnTo>
                <a:lnTo>
                  <a:pt x="244" y="529"/>
                </a:lnTo>
                <a:lnTo>
                  <a:pt x="248" y="533"/>
                </a:lnTo>
                <a:lnTo>
                  <a:pt x="250" y="536"/>
                </a:lnTo>
                <a:lnTo>
                  <a:pt x="248" y="546"/>
                </a:lnTo>
                <a:lnTo>
                  <a:pt x="248" y="550"/>
                </a:lnTo>
                <a:lnTo>
                  <a:pt x="249" y="552"/>
                </a:lnTo>
                <a:lnTo>
                  <a:pt x="254" y="550"/>
                </a:lnTo>
                <a:lnTo>
                  <a:pt x="258" y="548"/>
                </a:lnTo>
                <a:lnTo>
                  <a:pt x="263" y="543"/>
                </a:lnTo>
                <a:lnTo>
                  <a:pt x="267" y="542"/>
                </a:lnTo>
                <a:lnTo>
                  <a:pt x="275" y="542"/>
                </a:lnTo>
                <a:lnTo>
                  <a:pt x="279" y="539"/>
                </a:lnTo>
                <a:lnTo>
                  <a:pt x="285" y="536"/>
                </a:lnTo>
                <a:lnTo>
                  <a:pt x="290" y="533"/>
                </a:lnTo>
                <a:lnTo>
                  <a:pt x="295" y="528"/>
                </a:lnTo>
                <a:lnTo>
                  <a:pt x="299" y="527"/>
                </a:lnTo>
                <a:lnTo>
                  <a:pt x="306" y="530"/>
                </a:lnTo>
                <a:lnTo>
                  <a:pt x="308" y="534"/>
                </a:lnTo>
                <a:lnTo>
                  <a:pt x="308" y="539"/>
                </a:lnTo>
                <a:lnTo>
                  <a:pt x="307" y="545"/>
                </a:lnTo>
                <a:lnTo>
                  <a:pt x="306" y="552"/>
                </a:lnTo>
                <a:lnTo>
                  <a:pt x="306" y="557"/>
                </a:lnTo>
                <a:lnTo>
                  <a:pt x="308" y="560"/>
                </a:lnTo>
                <a:lnTo>
                  <a:pt x="311" y="569"/>
                </a:lnTo>
                <a:lnTo>
                  <a:pt x="316" y="573"/>
                </a:lnTo>
                <a:lnTo>
                  <a:pt x="322" y="582"/>
                </a:lnTo>
                <a:lnTo>
                  <a:pt x="321" y="589"/>
                </a:lnTo>
                <a:lnTo>
                  <a:pt x="319" y="594"/>
                </a:lnTo>
                <a:lnTo>
                  <a:pt x="318" y="598"/>
                </a:lnTo>
                <a:lnTo>
                  <a:pt x="319" y="601"/>
                </a:lnTo>
                <a:lnTo>
                  <a:pt x="320" y="605"/>
                </a:lnTo>
                <a:lnTo>
                  <a:pt x="321" y="608"/>
                </a:lnTo>
                <a:lnTo>
                  <a:pt x="323" y="612"/>
                </a:lnTo>
                <a:lnTo>
                  <a:pt x="327" y="611"/>
                </a:lnTo>
                <a:lnTo>
                  <a:pt x="340" y="613"/>
                </a:lnTo>
                <a:lnTo>
                  <a:pt x="351" y="616"/>
                </a:lnTo>
                <a:lnTo>
                  <a:pt x="354" y="616"/>
                </a:lnTo>
                <a:lnTo>
                  <a:pt x="364" y="613"/>
                </a:lnTo>
                <a:lnTo>
                  <a:pt x="368" y="608"/>
                </a:lnTo>
                <a:lnTo>
                  <a:pt x="374" y="604"/>
                </a:lnTo>
                <a:lnTo>
                  <a:pt x="379" y="601"/>
                </a:lnTo>
                <a:lnTo>
                  <a:pt x="392" y="607"/>
                </a:lnTo>
                <a:lnTo>
                  <a:pt x="401" y="610"/>
                </a:lnTo>
                <a:lnTo>
                  <a:pt x="408" y="611"/>
                </a:lnTo>
                <a:lnTo>
                  <a:pt x="412" y="610"/>
                </a:lnTo>
                <a:lnTo>
                  <a:pt x="421" y="605"/>
                </a:lnTo>
                <a:lnTo>
                  <a:pt x="427" y="602"/>
                </a:lnTo>
                <a:lnTo>
                  <a:pt x="433" y="602"/>
                </a:lnTo>
                <a:lnTo>
                  <a:pt x="437" y="606"/>
                </a:lnTo>
                <a:lnTo>
                  <a:pt x="440" y="608"/>
                </a:lnTo>
                <a:lnTo>
                  <a:pt x="445" y="605"/>
                </a:lnTo>
                <a:lnTo>
                  <a:pt x="448" y="600"/>
                </a:lnTo>
                <a:lnTo>
                  <a:pt x="452" y="596"/>
                </a:lnTo>
                <a:lnTo>
                  <a:pt x="457" y="594"/>
                </a:lnTo>
                <a:lnTo>
                  <a:pt x="461" y="593"/>
                </a:lnTo>
                <a:lnTo>
                  <a:pt x="463" y="596"/>
                </a:lnTo>
                <a:lnTo>
                  <a:pt x="467" y="601"/>
                </a:lnTo>
                <a:lnTo>
                  <a:pt x="477" y="603"/>
                </a:lnTo>
                <a:lnTo>
                  <a:pt x="486" y="606"/>
                </a:lnTo>
                <a:lnTo>
                  <a:pt x="492" y="607"/>
                </a:lnTo>
                <a:lnTo>
                  <a:pt x="493" y="611"/>
                </a:lnTo>
                <a:lnTo>
                  <a:pt x="494" y="617"/>
                </a:lnTo>
                <a:lnTo>
                  <a:pt x="495" y="621"/>
                </a:lnTo>
                <a:lnTo>
                  <a:pt x="496" y="627"/>
                </a:lnTo>
                <a:lnTo>
                  <a:pt x="493" y="626"/>
                </a:lnTo>
                <a:lnTo>
                  <a:pt x="489" y="628"/>
                </a:lnTo>
                <a:lnTo>
                  <a:pt x="489" y="632"/>
                </a:lnTo>
                <a:lnTo>
                  <a:pt x="489" y="636"/>
                </a:lnTo>
                <a:lnTo>
                  <a:pt x="493" y="639"/>
                </a:lnTo>
                <a:lnTo>
                  <a:pt x="494" y="642"/>
                </a:lnTo>
                <a:lnTo>
                  <a:pt x="495" y="644"/>
                </a:lnTo>
                <a:lnTo>
                  <a:pt x="498" y="643"/>
                </a:lnTo>
                <a:lnTo>
                  <a:pt x="500" y="638"/>
                </a:lnTo>
                <a:lnTo>
                  <a:pt x="503" y="634"/>
                </a:lnTo>
                <a:lnTo>
                  <a:pt x="507" y="632"/>
                </a:lnTo>
                <a:lnTo>
                  <a:pt x="510" y="625"/>
                </a:lnTo>
                <a:lnTo>
                  <a:pt x="512" y="622"/>
                </a:lnTo>
                <a:lnTo>
                  <a:pt x="515" y="617"/>
                </a:lnTo>
                <a:lnTo>
                  <a:pt x="517" y="614"/>
                </a:lnTo>
                <a:lnTo>
                  <a:pt x="519" y="601"/>
                </a:lnTo>
                <a:lnTo>
                  <a:pt x="522" y="590"/>
                </a:lnTo>
                <a:lnTo>
                  <a:pt x="524" y="585"/>
                </a:lnTo>
                <a:lnTo>
                  <a:pt x="528" y="581"/>
                </a:lnTo>
                <a:lnTo>
                  <a:pt x="530" y="580"/>
                </a:lnTo>
                <a:lnTo>
                  <a:pt x="532" y="581"/>
                </a:lnTo>
                <a:lnTo>
                  <a:pt x="532" y="582"/>
                </a:lnTo>
                <a:lnTo>
                  <a:pt x="535" y="588"/>
                </a:lnTo>
                <a:lnTo>
                  <a:pt x="540" y="594"/>
                </a:lnTo>
                <a:lnTo>
                  <a:pt x="545" y="598"/>
                </a:lnTo>
                <a:lnTo>
                  <a:pt x="548" y="599"/>
                </a:lnTo>
                <a:lnTo>
                  <a:pt x="552" y="601"/>
                </a:lnTo>
                <a:lnTo>
                  <a:pt x="557" y="601"/>
                </a:lnTo>
                <a:lnTo>
                  <a:pt x="562" y="597"/>
                </a:lnTo>
                <a:lnTo>
                  <a:pt x="567" y="593"/>
                </a:lnTo>
                <a:lnTo>
                  <a:pt x="571" y="587"/>
                </a:lnTo>
                <a:lnTo>
                  <a:pt x="572" y="581"/>
                </a:lnTo>
                <a:lnTo>
                  <a:pt x="579" y="580"/>
                </a:lnTo>
                <a:lnTo>
                  <a:pt x="582" y="582"/>
                </a:lnTo>
                <a:lnTo>
                  <a:pt x="584" y="584"/>
                </a:lnTo>
                <a:lnTo>
                  <a:pt x="581" y="591"/>
                </a:lnTo>
                <a:lnTo>
                  <a:pt x="584" y="594"/>
                </a:lnTo>
                <a:lnTo>
                  <a:pt x="589" y="596"/>
                </a:lnTo>
                <a:lnTo>
                  <a:pt x="597" y="601"/>
                </a:lnTo>
                <a:lnTo>
                  <a:pt x="606" y="606"/>
                </a:lnTo>
                <a:lnTo>
                  <a:pt x="614" y="609"/>
                </a:lnTo>
                <a:lnTo>
                  <a:pt x="620" y="612"/>
                </a:lnTo>
                <a:lnTo>
                  <a:pt x="621" y="612"/>
                </a:lnTo>
                <a:lnTo>
                  <a:pt x="624" y="607"/>
                </a:lnTo>
                <a:lnTo>
                  <a:pt x="629" y="601"/>
                </a:lnTo>
                <a:lnTo>
                  <a:pt x="632" y="601"/>
                </a:lnTo>
                <a:lnTo>
                  <a:pt x="638" y="605"/>
                </a:lnTo>
                <a:lnTo>
                  <a:pt x="644" y="606"/>
                </a:lnTo>
                <a:lnTo>
                  <a:pt x="648" y="606"/>
                </a:lnTo>
                <a:lnTo>
                  <a:pt x="655" y="602"/>
                </a:lnTo>
                <a:lnTo>
                  <a:pt x="659" y="600"/>
                </a:lnTo>
                <a:lnTo>
                  <a:pt x="663" y="597"/>
                </a:lnTo>
                <a:lnTo>
                  <a:pt x="667" y="596"/>
                </a:lnTo>
                <a:lnTo>
                  <a:pt x="670" y="601"/>
                </a:lnTo>
                <a:lnTo>
                  <a:pt x="671" y="608"/>
                </a:lnTo>
                <a:lnTo>
                  <a:pt x="673" y="614"/>
                </a:lnTo>
                <a:lnTo>
                  <a:pt x="679" y="614"/>
                </a:lnTo>
                <a:lnTo>
                  <a:pt x="682" y="613"/>
                </a:lnTo>
                <a:lnTo>
                  <a:pt x="688" y="609"/>
                </a:lnTo>
                <a:lnTo>
                  <a:pt x="692" y="607"/>
                </a:lnTo>
                <a:lnTo>
                  <a:pt x="698" y="599"/>
                </a:lnTo>
                <a:lnTo>
                  <a:pt x="704" y="595"/>
                </a:lnTo>
                <a:lnTo>
                  <a:pt x="716" y="593"/>
                </a:lnTo>
                <a:lnTo>
                  <a:pt x="731" y="594"/>
                </a:lnTo>
                <a:lnTo>
                  <a:pt x="738" y="597"/>
                </a:lnTo>
                <a:lnTo>
                  <a:pt x="743" y="599"/>
                </a:lnTo>
                <a:lnTo>
                  <a:pt x="747" y="598"/>
                </a:lnTo>
                <a:lnTo>
                  <a:pt x="751" y="592"/>
                </a:lnTo>
                <a:lnTo>
                  <a:pt x="753" y="585"/>
                </a:lnTo>
                <a:lnTo>
                  <a:pt x="755" y="582"/>
                </a:lnTo>
                <a:lnTo>
                  <a:pt x="756" y="582"/>
                </a:lnTo>
                <a:lnTo>
                  <a:pt x="759" y="582"/>
                </a:lnTo>
                <a:lnTo>
                  <a:pt x="766" y="587"/>
                </a:lnTo>
                <a:lnTo>
                  <a:pt x="776" y="588"/>
                </a:lnTo>
                <a:lnTo>
                  <a:pt x="782" y="586"/>
                </a:lnTo>
                <a:lnTo>
                  <a:pt x="785" y="587"/>
                </a:lnTo>
                <a:lnTo>
                  <a:pt x="788" y="586"/>
                </a:lnTo>
                <a:lnTo>
                  <a:pt x="798" y="583"/>
                </a:lnTo>
                <a:lnTo>
                  <a:pt x="812" y="577"/>
                </a:lnTo>
                <a:lnTo>
                  <a:pt x="817" y="570"/>
                </a:lnTo>
                <a:lnTo>
                  <a:pt x="824" y="562"/>
                </a:lnTo>
                <a:lnTo>
                  <a:pt x="832" y="560"/>
                </a:lnTo>
                <a:lnTo>
                  <a:pt x="856" y="562"/>
                </a:lnTo>
                <a:lnTo>
                  <a:pt x="863" y="569"/>
                </a:lnTo>
                <a:lnTo>
                  <a:pt x="865" y="572"/>
                </a:lnTo>
                <a:lnTo>
                  <a:pt x="871" y="580"/>
                </a:lnTo>
                <a:lnTo>
                  <a:pt x="882" y="582"/>
                </a:lnTo>
                <a:lnTo>
                  <a:pt x="890" y="582"/>
                </a:lnTo>
                <a:lnTo>
                  <a:pt x="897" y="583"/>
                </a:lnTo>
                <a:lnTo>
                  <a:pt x="902" y="583"/>
                </a:lnTo>
                <a:lnTo>
                  <a:pt x="910" y="583"/>
                </a:lnTo>
                <a:lnTo>
                  <a:pt x="914" y="582"/>
                </a:lnTo>
                <a:lnTo>
                  <a:pt x="921" y="580"/>
                </a:lnTo>
                <a:lnTo>
                  <a:pt x="927" y="579"/>
                </a:lnTo>
                <a:lnTo>
                  <a:pt x="936" y="578"/>
                </a:lnTo>
                <a:lnTo>
                  <a:pt x="942" y="582"/>
                </a:lnTo>
                <a:lnTo>
                  <a:pt x="946" y="582"/>
                </a:lnTo>
                <a:lnTo>
                  <a:pt x="952" y="582"/>
                </a:lnTo>
                <a:lnTo>
                  <a:pt x="960" y="579"/>
                </a:lnTo>
                <a:lnTo>
                  <a:pt x="973" y="574"/>
                </a:lnTo>
                <a:lnTo>
                  <a:pt x="980" y="571"/>
                </a:lnTo>
                <a:lnTo>
                  <a:pt x="984" y="571"/>
                </a:lnTo>
                <a:lnTo>
                  <a:pt x="987" y="574"/>
                </a:lnTo>
                <a:lnTo>
                  <a:pt x="993" y="578"/>
                </a:lnTo>
                <a:lnTo>
                  <a:pt x="1000" y="582"/>
                </a:lnTo>
                <a:lnTo>
                  <a:pt x="1004" y="582"/>
                </a:lnTo>
                <a:lnTo>
                  <a:pt x="1010" y="578"/>
                </a:lnTo>
                <a:lnTo>
                  <a:pt x="1015" y="574"/>
                </a:lnTo>
                <a:lnTo>
                  <a:pt x="1022" y="563"/>
                </a:lnTo>
                <a:lnTo>
                  <a:pt x="1029" y="554"/>
                </a:lnTo>
                <a:lnTo>
                  <a:pt x="1035" y="550"/>
                </a:lnTo>
                <a:lnTo>
                  <a:pt x="1037" y="549"/>
                </a:lnTo>
                <a:lnTo>
                  <a:pt x="1045" y="549"/>
                </a:lnTo>
                <a:lnTo>
                  <a:pt x="1048" y="548"/>
                </a:lnTo>
                <a:lnTo>
                  <a:pt x="1053" y="546"/>
                </a:lnTo>
                <a:lnTo>
                  <a:pt x="1060" y="548"/>
                </a:lnTo>
                <a:lnTo>
                  <a:pt x="1067" y="548"/>
                </a:lnTo>
                <a:lnTo>
                  <a:pt x="1071" y="547"/>
                </a:lnTo>
                <a:lnTo>
                  <a:pt x="1074" y="545"/>
                </a:lnTo>
                <a:lnTo>
                  <a:pt x="1077" y="545"/>
                </a:lnTo>
                <a:lnTo>
                  <a:pt x="1078" y="547"/>
                </a:lnTo>
                <a:lnTo>
                  <a:pt x="1076" y="550"/>
                </a:lnTo>
                <a:lnTo>
                  <a:pt x="1074" y="553"/>
                </a:lnTo>
                <a:lnTo>
                  <a:pt x="1070" y="556"/>
                </a:lnTo>
                <a:lnTo>
                  <a:pt x="1069" y="562"/>
                </a:lnTo>
                <a:lnTo>
                  <a:pt x="1067" y="565"/>
                </a:lnTo>
                <a:lnTo>
                  <a:pt x="1066" y="568"/>
                </a:lnTo>
                <a:lnTo>
                  <a:pt x="1067" y="570"/>
                </a:lnTo>
                <a:lnTo>
                  <a:pt x="1070" y="572"/>
                </a:lnTo>
                <a:lnTo>
                  <a:pt x="1076" y="572"/>
                </a:lnTo>
                <a:lnTo>
                  <a:pt x="1078" y="573"/>
                </a:lnTo>
                <a:lnTo>
                  <a:pt x="1077" y="578"/>
                </a:lnTo>
                <a:lnTo>
                  <a:pt x="1074" y="585"/>
                </a:lnTo>
                <a:lnTo>
                  <a:pt x="1071" y="592"/>
                </a:lnTo>
                <a:lnTo>
                  <a:pt x="1070" y="596"/>
                </a:lnTo>
                <a:lnTo>
                  <a:pt x="1069" y="603"/>
                </a:lnTo>
                <a:lnTo>
                  <a:pt x="1070" y="606"/>
                </a:lnTo>
                <a:lnTo>
                  <a:pt x="1074" y="607"/>
                </a:lnTo>
                <a:lnTo>
                  <a:pt x="1079" y="608"/>
                </a:lnTo>
                <a:lnTo>
                  <a:pt x="1082" y="613"/>
                </a:lnTo>
                <a:lnTo>
                  <a:pt x="1084" y="617"/>
                </a:lnTo>
                <a:lnTo>
                  <a:pt x="1085" y="621"/>
                </a:lnTo>
                <a:lnTo>
                  <a:pt x="1086" y="624"/>
                </a:lnTo>
                <a:lnTo>
                  <a:pt x="1085" y="629"/>
                </a:lnTo>
                <a:lnTo>
                  <a:pt x="1087" y="632"/>
                </a:lnTo>
                <a:lnTo>
                  <a:pt x="1094" y="633"/>
                </a:lnTo>
                <a:lnTo>
                  <a:pt x="1098" y="631"/>
                </a:lnTo>
                <a:lnTo>
                  <a:pt x="1103" y="627"/>
                </a:lnTo>
                <a:lnTo>
                  <a:pt x="1106" y="622"/>
                </a:lnTo>
                <a:lnTo>
                  <a:pt x="1110" y="616"/>
                </a:lnTo>
                <a:lnTo>
                  <a:pt x="1112" y="611"/>
                </a:lnTo>
                <a:lnTo>
                  <a:pt x="1112" y="608"/>
                </a:lnTo>
                <a:lnTo>
                  <a:pt x="1109" y="605"/>
                </a:lnTo>
                <a:lnTo>
                  <a:pt x="1105" y="601"/>
                </a:lnTo>
                <a:lnTo>
                  <a:pt x="1102" y="599"/>
                </a:lnTo>
                <a:lnTo>
                  <a:pt x="1101" y="597"/>
                </a:lnTo>
                <a:lnTo>
                  <a:pt x="1103" y="594"/>
                </a:lnTo>
                <a:lnTo>
                  <a:pt x="1107" y="594"/>
                </a:lnTo>
                <a:lnTo>
                  <a:pt x="1115" y="597"/>
                </a:lnTo>
                <a:lnTo>
                  <a:pt x="1121" y="601"/>
                </a:lnTo>
                <a:lnTo>
                  <a:pt x="1123" y="606"/>
                </a:lnTo>
                <a:lnTo>
                  <a:pt x="1124" y="611"/>
                </a:lnTo>
                <a:lnTo>
                  <a:pt x="1125" y="614"/>
                </a:lnTo>
                <a:lnTo>
                  <a:pt x="1127" y="614"/>
                </a:lnTo>
                <a:lnTo>
                  <a:pt x="1130" y="618"/>
                </a:lnTo>
                <a:lnTo>
                  <a:pt x="1137" y="623"/>
                </a:lnTo>
                <a:lnTo>
                  <a:pt x="1140" y="624"/>
                </a:lnTo>
                <a:lnTo>
                  <a:pt x="1143" y="624"/>
                </a:lnTo>
                <a:lnTo>
                  <a:pt x="1146" y="622"/>
                </a:lnTo>
                <a:lnTo>
                  <a:pt x="1154" y="619"/>
                </a:lnTo>
                <a:lnTo>
                  <a:pt x="1160" y="615"/>
                </a:lnTo>
                <a:lnTo>
                  <a:pt x="1163" y="612"/>
                </a:lnTo>
                <a:lnTo>
                  <a:pt x="1166" y="611"/>
                </a:lnTo>
                <a:lnTo>
                  <a:pt x="1169" y="612"/>
                </a:lnTo>
                <a:lnTo>
                  <a:pt x="1177" y="614"/>
                </a:lnTo>
                <a:lnTo>
                  <a:pt x="1180" y="614"/>
                </a:lnTo>
                <a:lnTo>
                  <a:pt x="1186" y="612"/>
                </a:lnTo>
                <a:lnTo>
                  <a:pt x="1195" y="608"/>
                </a:lnTo>
                <a:lnTo>
                  <a:pt x="1208" y="600"/>
                </a:lnTo>
                <a:lnTo>
                  <a:pt x="1219" y="594"/>
                </a:lnTo>
                <a:lnTo>
                  <a:pt x="1227" y="589"/>
                </a:lnTo>
                <a:lnTo>
                  <a:pt x="1238" y="582"/>
                </a:lnTo>
                <a:lnTo>
                  <a:pt x="1250" y="577"/>
                </a:lnTo>
                <a:lnTo>
                  <a:pt x="1266" y="567"/>
                </a:lnTo>
                <a:lnTo>
                  <a:pt x="1271" y="563"/>
                </a:lnTo>
                <a:lnTo>
                  <a:pt x="1277" y="559"/>
                </a:lnTo>
                <a:lnTo>
                  <a:pt x="1283" y="556"/>
                </a:lnTo>
                <a:lnTo>
                  <a:pt x="1283" y="553"/>
                </a:lnTo>
                <a:lnTo>
                  <a:pt x="1279" y="552"/>
                </a:lnTo>
                <a:lnTo>
                  <a:pt x="1276" y="551"/>
                </a:lnTo>
                <a:lnTo>
                  <a:pt x="1279" y="548"/>
                </a:lnTo>
                <a:lnTo>
                  <a:pt x="1282" y="545"/>
                </a:lnTo>
                <a:lnTo>
                  <a:pt x="1286" y="544"/>
                </a:lnTo>
                <a:lnTo>
                  <a:pt x="1293" y="535"/>
                </a:lnTo>
                <a:lnTo>
                  <a:pt x="1295" y="531"/>
                </a:lnTo>
                <a:lnTo>
                  <a:pt x="1296" y="526"/>
                </a:lnTo>
                <a:lnTo>
                  <a:pt x="1302" y="521"/>
                </a:lnTo>
                <a:lnTo>
                  <a:pt x="1307" y="518"/>
                </a:lnTo>
                <a:lnTo>
                  <a:pt x="1313" y="514"/>
                </a:lnTo>
                <a:lnTo>
                  <a:pt x="1318" y="514"/>
                </a:lnTo>
                <a:lnTo>
                  <a:pt x="1322" y="516"/>
                </a:lnTo>
                <a:lnTo>
                  <a:pt x="1326" y="522"/>
                </a:lnTo>
                <a:lnTo>
                  <a:pt x="1327" y="529"/>
                </a:lnTo>
                <a:lnTo>
                  <a:pt x="1325" y="535"/>
                </a:lnTo>
                <a:lnTo>
                  <a:pt x="1320" y="541"/>
                </a:lnTo>
                <a:lnTo>
                  <a:pt x="1317" y="544"/>
                </a:lnTo>
                <a:lnTo>
                  <a:pt x="1315" y="549"/>
                </a:lnTo>
                <a:lnTo>
                  <a:pt x="1316" y="556"/>
                </a:lnTo>
                <a:lnTo>
                  <a:pt x="1317" y="559"/>
                </a:lnTo>
                <a:lnTo>
                  <a:pt x="1322" y="561"/>
                </a:lnTo>
                <a:lnTo>
                  <a:pt x="1335" y="562"/>
                </a:lnTo>
                <a:lnTo>
                  <a:pt x="1346" y="563"/>
                </a:lnTo>
                <a:lnTo>
                  <a:pt x="1356" y="565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85"/>
          <p:cNvSpPr>
            <a:spLocks/>
          </p:cNvSpPr>
          <p:nvPr/>
        </p:nvSpPr>
        <p:spPr bwMode="auto">
          <a:xfrm>
            <a:off x="12133083" y="6970475"/>
            <a:ext cx="2385064" cy="2559694"/>
          </a:xfrm>
          <a:custGeom>
            <a:avLst/>
            <a:gdLst>
              <a:gd name="T0" fmla="*/ 263 w 1038"/>
              <a:gd name="T1" fmla="*/ 761 h 1114"/>
              <a:gd name="T2" fmla="*/ 297 w 1038"/>
              <a:gd name="T3" fmla="*/ 742 h 1114"/>
              <a:gd name="T4" fmla="*/ 342 w 1038"/>
              <a:gd name="T5" fmla="*/ 626 h 1114"/>
              <a:gd name="T6" fmla="*/ 252 w 1038"/>
              <a:gd name="T7" fmla="*/ 458 h 1114"/>
              <a:gd name="T8" fmla="*/ 151 w 1038"/>
              <a:gd name="T9" fmla="*/ 484 h 1114"/>
              <a:gd name="T10" fmla="*/ 94 w 1038"/>
              <a:gd name="T11" fmla="*/ 520 h 1114"/>
              <a:gd name="T12" fmla="*/ 36 w 1038"/>
              <a:gd name="T13" fmla="*/ 498 h 1114"/>
              <a:gd name="T14" fmla="*/ 36 w 1038"/>
              <a:gd name="T15" fmla="*/ 474 h 1114"/>
              <a:gd name="T16" fmla="*/ 23 w 1038"/>
              <a:gd name="T17" fmla="*/ 459 h 1114"/>
              <a:gd name="T18" fmla="*/ 16 w 1038"/>
              <a:gd name="T19" fmla="*/ 390 h 1114"/>
              <a:gd name="T20" fmla="*/ 44 w 1038"/>
              <a:gd name="T21" fmla="*/ 318 h 1114"/>
              <a:gd name="T22" fmla="*/ 74 w 1038"/>
              <a:gd name="T23" fmla="*/ 274 h 1114"/>
              <a:gd name="T24" fmla="*/ 77 w 1038"/>
              <a:gd name="T25" fmla="*/ 215 h 1114"/>
              <a:gd name="T26" fmla="*/ 146 w 1038"/>
              <a:gd name="T27" fmla="*/ 196 h 1114"/>
              <a:gd name="T28" fmla="*/ 202 w 1038"/>
              <a:gd name="T29" fmla="*/ 199 h 1114"/>
              <a:gd name="T30" fmla="*/ 230 w 1038"/>
              <a:gd name="T31" fmla="*/ 212 h 1114"/>
              <a:gd name="T32" fmla="*/ 263 w 1038"/>
              <a:gd name="T33" fmla="*/ 215 h 1114"/>
              <a:gd name="T34" fmla="*/ 317 w 1038"/>
              <a:gd name="T35" fmla="*/ 172 h 1114"/>
              <a:gd name="T36" fmla="*/ 362 w 1038"/>
              <a:gd name="T37" fmla="*/ 195 h 1114"/>
              <a:gd name="T38" fmla="*/ 433 w 1038"/>
              <a:gd name="T39" fmla="*/ 197 h 1114"/>
              <a:gd name="T40" fmla="*/ 499 w 1038"/>
              <a:gd name="T41" fmla="*/ 157 h 1114"/>
              <a:gd name="T42" fmla="*/ 541 w 1038"/>
              <a:gd name="T43" fmla="*/ 171 h 1114"/>
              <a:gd name="T44" fmla="*/ 563 w 1038"/>
              <a:gd name="T45" fmla="*/ 155 h 1114"/>
              <a:gd name="T46" fmla="*/ 604 w 1038"/>
              <a:gd name="T47" fmla="*/ 40 h 1114"/>
              <a:gd name="T48" fmla="*/ 643 w 1038"/>
              <a:gd name="T49" fmla="*/ 27 h 1114"/>
              <a:gd name="T50" fmla="*/ 678 w 1038"/>
              <a:gd name="T51" fmla="*/ 22 h 1114"/>
              <a:gd name="T52" fmla="*/ 760 w 1038"/>
              <a:gd name="T53" fmla="*/ 15 h 1114"/>
              <a:gd name="T54" fmla="*/ 782 w 1038"/>
              <a:gd name="T55" fmla="*/ 117 h 1114"/>
              <a:gd name="T56" fmla="*/ 836 w 1038"/>
              <a:gd name="T57" fmla="*/ 139 h 1114"/>
              <a:gd name="T58" fmla="*/ 860 w 1038"/>
              <a:gd name="T59" fmla="*/ 185 h 1114"/>
              <a:gd name="T60" fmla="*/ 864 w 1038"/>
              <a:gd name="T61" fmla="*/ 216 h 1114"/>
              <a:gd name="T62" fmla="*/ 845 w 1038"/>
              <a:gd name="T63" fmla="*/ 257 h 1114"/>
              <a:gd name="T64" fmla="*/ 831 w 1038"/>
              <a:gd name="T65" fmla="*/ 311 h 1114"/>
              <a:gd name="T66" fmla="*/ 853 w 1038"/>
              <a:gd name="T67" fmla="*/ 348 h 1114"/>
              <a:gd name="T68" fmla="*/ 870 w 1038"/>
              <a:gd name="T69" fmla="*/ 381 h 1114"/>
              <a:gd name="T70" fmla="*/ 900 w 1038"/>
              <a:gd name="T71" fmla="*/ 422 h 1114"/>
              <a:gd name="T72" fmla="*/ 965 w 1038"/>
              <a:gd name="T73" fmla="*/ 444 h 1114"/>
              <a:gd name="T74" fmla="*/ 1011 w 1038"/>
              <a:gd name="T75" fmla="*/ 435 h 1114"/>
              <a:gd name="T76" fmla="*/ 1012 w 1038"/>
              <a:gd name="T77" fmla="*/ 494 h 1114"/>
              <a:gd name="T78" fmla="*/ 1016 w 1038"/>
              <a:gd name="T79" fmla="*/ 569 h 1114"/>
              <a:gd name="T80" fmla="*/ 1036 w 1038"/>
              <a:gd name="T81" fmla="*/ 630 h 1114"/>
              <a:gd name="T82" fmla="*/ 935 w 1038"/>
              <a:gd name="T83" fmla="*/ 683 h 1114"/>
              <a:gd name="T84" fmla="*/ 900 w 1038"/>
              <a:gd name="T85" fmla="*/ 769 h 1114"/>
              <a:gd name="T86" fmla="*/ 950 w 1038"/>
              <a:gd name="T87" fmla="*/ 796 h 1114"/>
              <a:gd name="T88" fmla="*/ 1011 w 1038"/>
              <a:gd name="T89" fmla="*/ 796 h 1114"/>
              <a:gd name="T90" fmla="*/ 908 w 1038"/>
              <a:gd name="T91" fmla="*/ 910 h 1114"/>
              <a:gd name="T92" fmla="*/ 830 w 1038"/>
              <a:gd name="T93" fmla="*/ 919 h 1114"/>
              <a:gd name="T94" fmla="*/ 634 w 1038"/>
              <a:gd name="T95" fmla="*/ 929 h 1114"/>
              <a:gd name="T96" fmla="*/ 645 w 1038"/>
              <a:gd name="T97" fmla="*/ 967 h 1114"/>
              <a:gd name="T98" fmla="*/ 688 w 1038"/>
              <a:gd name="T99" fmla="*/ 968 h 1114"/>
              <a:gd name="T100" fmla="*/ 672 w 1038"/>
              <a:gd name="T101" fmla="*/ 996 h 1114"/>
              <a:gd name="T102" fmla="*/ 641 w 1038"/>
              <a:gd name="T103" fmla="*/ 1013 h 1114"/>
              <a:gd name="T104" fmla="*/ 607 w 1038"/>
              <a:gd name="T105" fmla="*/ 1032 h 1114"/>
              <a:gd name="T106" fmla="*/ 597 w 1038"/>
              <a:gd name="T107" fmla="*/ 1047 h 1114"/>
              <a:gd name="T108" fmla="*/ 600 w 1038"/>
              <a:gd name="T109" fmla="*/ 1080 h 1114"/>
              <a:gd name="T110" fmla="*/ 581 w 1038"/>
              <a:gd name="T111" fmla="*/ 1100 h 1114"/>
              <a:gd name="T112" fmla="*/ 573 w 1038"/>
              <a:gd name="T113" fmla="*/ 1113 h 1114"/>
              <a:gd name="T114" fmla="*/ 528 w 1038"/>
              <a:gd name="T115" fmla="*/ 1109 h 1114"/>
              <a:gd name="T116" fmla="*/ 443 w 1038"/>
              <a:gd name="T117" fmla="*/ 1069 h 1114"/>
              <a:gd name="T118" fmla="*/ 372 w 1038"/>
              <a:gd name="T119" fmla="*/ 1059 h 1114"/>
              <a:gd name="T120" fmla="*/ 324 w 1038"/>
              <a:gd name="T121" fmla="*/ 1030 h 1114"/>
              <a:gd name="T122" fmla="*/ 255 w 1038"/>
              <a:gd name="T123" fmla="*/ 995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8" h="1114">
                <a:moveTo>
                  <a:pt x="255" y="995"/>
                </a:moveTo>
                <a:lnTo>
                  <a:pt x="244" y="822"/>
                </a:lnTo>
                <a:lnTo>
                  <a:pt x="254" y="815"/>
                </a:lnTo>
                <a:lnTo>
                  <a:pt x="270" y="805"/>
                </a:lnTo>
                <a:lnTo>
                  <a:pt x="277" y="796"/>
                </a:lnTo>
                <a:lnTo>
                  <a:pt x="273" y="789"/>
                </a:lnTo>
                <a:lnTo>
                  <a:pt x="263" y="779"/>
                </a:lnTo>
                <a:lnTo>
                  <a:pt x="260" y="774"/>
                </a:lnTo>
                <a:lnTo>
                  <a:pt x="259" y="771"/>
                </a:lnTo>
                <a:lnTo>
                  <a:pt x="261" y="766"/>
                </a:lnTo>
                <a:lnTo>
                  <a:pt x="263" y="761"/>
                </a:lnTo>
                <a:lnTo>
                  <a:pt x="264" y="759"/>
                </a:lnTo>
                <a:lnTo>
                  <a:pt x="264" y="754"/>
                </a:lnTo>
                <a:lnTo>
                  <a:pt x="266" y="752"/>
                </a:lnTo>
                <a:lnTo>
                  <a:pt x="271" y="750"/>
                </a:lnTo>
                <a:lnTo>
                  <a:pt x="274" y="746"/>
                </a:lnTo>
                <a:lnTo>
                  <a:pt x="277" y="746"/>
                </a:lnTo>
                <a:lnTo>
                  <a:pt x="280" y="749"/>
                </a:lnTo>
                <a:lnTo>
                  <a:pt x="283" y="752"/>
                </a:lnTo>
                <a:lnTo>
                  <a:pt x="287" y="752"/>
                </a:lnTo>
                <a:lnTo>
                  <a:pt x="291" y="749"/>
                </a:lnTo>
                <a:lnTo>
                  <a:pt x="297" y="742"/>
                </a:lnTo>
                <a:lnTo>
                  <a:pt x="302" y="737"/>
                </a:lnTo>
                <a:lnTo>
                  <a:pt x="306" y="733"/>
                </a:lnTo>
                <a:lnTo>
                  <a:pt x="309" y="729"/>
                </a:lnTo>
                <a:lnTo>
                  <a:pt x="316" y="725"/>
                </a:lnTo>
                <a:lnTo>
                  <a:pt x="325" y="720"/>
                </a:lnTo>
                <a:lnTo>
                  <a:pt x="332" y="713"/>
                </a:lnTo>
                <a:lnTo>
                  <a:pt x="333" y="693"/>
                </a:lnTo>
                <a:lnTo>
                  <a:pt x="335" y="686"/>
                </a:lnTo>
                <a:lnTo>
                  <a:pt x="342" y="680"/>
                </a:lnTo>
                <a:lnTo>
                  <a:pt x="342" y="663"/>
                </a:lnTo>
                <a:lnTo>
                  <a:pt x="342" y="626"/>
                </a:lnTo>
                <a:lnTo>
                  <a:pt x="345" y="606"/>
                </a:lnTo>
                <a:lnTo>
                  <a:pt x="346" y="594"/>
                </a:lnTo>
                <a:lnTo>
                  <a:pt x="341" y="585"/>
                </a:lnTo>
                <a:lnTo>
                  <a:pt x="323" y="567"/>
                </a:lnTo>
                <a:lnTo>
                  <a:pt x="316" y="555"/>
                </a:lnTo>
                <a:lnTo>
                  <a:pt x="300" y="523"/>
                </a:lnTo>
                <a:lnTo>
                  <a:pt x="292" y="497"/>
                </a:lnTo>
                <a:lnTo>
                  <a:pt x="286" y="489"/>
                </a:lnTo>
                <a:lnTo>
                  <a:pt x="273" y="481"/>
                </a:lnTo>
                <a:lnTo>
                  <a:pt x="266" y="470"/>
                </a:lnTo>
                <a:lnTo>
                  <a:pt x="252" y="458"/>
                </a:lnTo>
                <a:lnTo>
                  <a:pt x="244" y="456"/>
                </a:lnTo>
                <a:lnTo>
                  <a:pt x="238" y="462"/>
                </a:lnTo>
                <a:lnTo>
                  <a:pt x="234" y="467"/>
                </a:lnTo>
                <a:lnTo>
                  <a:pt x="228" y="468"/>
                </a:lnTo>
                <a:lnTo>
                  <a:pt x="217" y="473"/>
                </a:lnTo>
                <a:lnTo>
                  <a:pt x="204" y="477"/>
                </a:lnTo>
                <a:lnTo>
                  <a:pt x="195" y="478"/>
                </a:lnTo>
                <a:lnTo>
                  <a:pt x="185" y="478"/>
                </a:lnTo>
                <a:lnTo>
                  <a:pt x="179" y="481"/>
                </a:lnTo>
                <a:lnTo>
                  <a:pt x="166" y="484"/>
                </a:lnTo>
                <a:lnTo>
                  <a:pt x="151" y="484"/>
                </a:lnTo>
                <a:lnTo>
                  <a:pt x="145" y="485"/>
                </a:lnTo>
                <a:lnTo>
                  <a:pt x="140" y="488"/>
                </a:lnTo>
                <a:lnTo>
                  <a:pt x="137" y="494"/>
                </a:lnTo>
                <a:lnTo>
                  <a:pt x="135" y="500"/>
                </a:lnTo>
                <a:lnTo>
                  <a:pt x="131" y="504"/>
                </a:lnTo>
                <a:lnTo>
                  <a:pt x="123" y="504"/>
                </a:lnTo>
                <a:lnTo>
                  <a:pt x="113" y="501"/>
                </a:lnTo>
                <a:lnTo>
                  <a:pt x="110" y="503"/>
                </a:lnTo>
                <a:lnTo>
                  <a:pt x="108" y="509"/>
                </a:lnTo>
                <a:lnTo>
                  <a:pt x="102" y="516"/>
                </a:lnTo>
                <a:lnTo>
                  <a:pt x="94" y="520"/>
                </a:lnTo>
                <a:lnTo>
                  <a:pt x="89" y="520"/>
                </a:lnTo>
                <a:lnTo>
                  <a:pt x="77" y="519"/>
                </a:lnTo>
                <a:lnTo>
                  <a:pt x="65" y="515"/>
                </a:lnTo>
                <a:lnTo>
                  <a:pt x="61" y="509"/>
                </a:lnTo>
                <a:lnTo>
                  <a:pt x="56" y="504"/>
                </a:lnTo>
                <a:lnTo>
                  <a:pt x="51" y="503"/>
                </a:lnTo>
                <a:lnTo>
                  <a:pt x="47" y="505"/>
                </a:lnTo>
                <a:lnTo>
                  <a:pt x="44" y="504"/>
                </a:lnTo>
                <a:lnTo>
                  <a:pt x="44" y="499"/>
                </a:lnTo>
                <a:lnTo>
                  <a:pt x="41" y="497"/>
                </a:lnTo>
                <a:lnTo>
                  <a:pt x="36" y="498"/>
                </a:lnTo>
                <a:lnTo>
                  <a:pt x="34" y="498"/>
                </a:lnTo>
                <a:lnTo>
                  <a:pt x="31" y="493"/>
                </a:lnTo>
                <a:lnTo>
                  <a:pt x="27" y="490"/>
                </a:lnTo>
                <a:lnTo>
                  <a:pt x="22" y="488"/>
                </a:lnTo>
                <a:lnTo>
                  <a:pt x="21" y="487"/>
                </a:lnTo>
                <a:lnTo>
                  <a:pt x="20" y="481"/>
                </a:lnTo>
                <a:lnTo>
                  <a:pt x="23" y="480"/>
                </a:lnTo>
                <a:lnTo>
                  <a:pt x="31" y="480"/>
                </a:lnTo>
                <a:lnTo>
                  <a:pt x="35" y="478"/>
                </a:lnTo>
                <a:lnTo>
                  <a:pt x="37" y="476"/>
                </a:lnTo>
                <a:lnTo>
                  <a:pt x="36" y="474"/>
                </a:lnTo>
                <a:lnTo>
                  <a:pt x="28" y="473"/>
                </a:lnTo>
                <a:lnTo>
                  <a:pt x="25" y="471"/>
                </a:lnTo>
                <a:lnTo>
                  <a:pt x="27" y="469"/>
                </a:lnTo>
                <a:lnTo>
                  <a:pt x="32" y="466"/>
                </a:lnTo>
                <a:lnTo>
                  <a:pt x="36" y="464"/>
                </a:lnTo>
                <a:lnTo>
                  <a:pt x="40" y="461"/>
                </a:lnTo>
                <a:lnTo>
                  <a:pt x="40" y="460"/>
                </a:lnTo>
                <a:lnTo>
                  <a:pt x="38" y="458"/>
                </a:lnTo>
                <a:lnTo>
                  <a:pt x="35" y="459"/>
                </a:lnTo>
                <a:lnTo>
                  <a:pt x="30" y="460"/>
                </a:lnTo>
                <a:lnTo>
                  <a:pt x="23" y="459"/>
                </a:lnTo>
                <a:lnTo>
                  <a:pt x="13" y="457"/>
                </a:lnTo>
                <a:lnTo>
                  <a:pt x="7" y="453"/>
                </a:lnTo>
                <a:lnTo>
                  <a:pt x="4" y="445"/>
                </a:lnTo>
                <a:lnTo>
                  <a:pt x="4" y="441"/>
                </a:lnTo>
                <a:lnTo>
                  <a:pt x="5" y="438"/>
                </a:lnTo>
                <a:lnTo>
                  <a:pt x="16" y="435"/>
                </a:lnTo>
                <a:lnTo>
                  <a:pt x="19" y="435"/>
                </a:lnTo>
                <a:lnTo>
                  <a:pt x="21" y="432"/>
                </a:lnTo>
                <a:lnTo>
                  <a:pt x="21" y="427"/>
                </a:lnTo>
                <a:lnTo>
                  <a:pt x="20" y="411"/>
                </a:lnTo>
                <a:lnTo>
                  <a:pt x="16" y="390"/>
                </a:lnTo>
                <a:lnTo>
                  <a:pt x="13" y="374"/>
                </a:lnTo>
                <a:lnTo>
                  <a:pt x="5" y="354"/>
                </a:lnTo>
                <a:lnTo>
                  <a:pt x="0" y="337"/>
                </a:lnTo>
                <a:lnTo>
                  <a:pt x="9" y="332"/>
                </a:lnTo>
                <a:lnTo>
                  <a:pt x="12" y="327"/>
                </a:lnTo>
                <a:lnTo>
                  <a:pt x="15" y="321"/>
                </a:lnTo>
                <a:lnTo>
                  <a:pt x="19" y="318"/>
                </a:lnTo>
                <a:lnTo>
                  <a:pt x="24" y="317"/>
                </a:lnTo>
                <a:lnTo>
                  <a:pt x="30" y="318"/>
                </a:lnTo>
                <a:lnTo>
                  <a:pt x="35" y="318"/>
                </a:lnTo>
                <a:lnTo>
                  <a:pt x="44" y="318"/>
                </a:lnTo>
                <a:lnTo>
                  <a:pt x="49" y="317"/>
                </a:lnTo>
                <a:lnTo>
                  <a:pt x="51" y="314"/>
                </a:lnTo>
                <a:lnTo>
                  <a:pt x="53" y="303"/>
                </a:lnTo>
                <a:lnTo>
                  <a:pt x="53" y="293"/>
                </a:lnTo>
                <a:lnTo>
                  <a:pt x="53" y="290"/>
                </a:lnTo>
                <a:lnTo>
                  <a:pt x="54" y="288"/>
                </a:lnTo>
                <a:lnTo>
                  <a:pt x="60" y="286"/>
                </a:lnTo>
                <a:lnTo>
                  <a:pt x="65" y="286"/>
                </a:lnTo>
                <a:lnTo>
                  <a:pt x="71" y="285"/>
                </a:lnTo>
                <a:lnTo>
                  <a:pt x="73" y="283"/>
                </a:lnTo>
                <a:lnTo>
                  <a:pt x="74" y="274"/>
                </a:lnTo>
                <a:lnTo>
                  <a:pt x="74" y="271"/>
                </a:lnTo>
                <a:lnTo>
                  <a:pt x="78" y="268"/>
                </a:lnTo>
                <a:lnTo>
                  <a:pt x="81" y="265"/>
                </a:lnTo>
                <a:lnTo>
                  <a:pt x="82" y="259"/>
                </a:lnTo>
                <a:lnTo>
                  <a:pt x="81" y="254"/>
                </a:lnTo>
                <a:lnTo>
                  <a:pt x="77" y="247"/>
                </a:lnTo>
                <a:lnTo>
                  <a:pt x="75" y="240"/>
                </a:lnTo>
                <a:lnTo>
                  <a:pt x="74" y="233"/>
                </a:lnTo>
                <a:lnTo>
                  <a:pt x="73" y="228"/>
                </a:lnTo>
                <a:lnTo>
                  <a:pt x="73" y="222"/>
                </a:lnTo>
                <a:lnTo>
                  <a:pt x="77" y="215"/>
                </a:lnTo>
                <a:lnTo>
                  <a:pt x="81" y="211"/>
                </a:lnTo>
                <a:lnTo>
                  <a:pt x="87" y="201"/>
                </a:lnTo>
                <a:lnTo>
                  <a:pt x="99" y="195"/>
                </a:lnTo>
                <a:lnTo>
                  <a:pt x="109" y="193"/>
                </a:lnTo>
                <a:lnTo>
                  <a:pt x="113" y="195"/>
                </a:lnTo>
                <a:lnTo>
                  <a:pt x="117" y="198"/>
                </a:lnTo>
                <a:lnTo>
                  <a:pt x="122" y="198"/>
                </a:lnTo>
                <a:lnTo>
                  <a:pt x="127" y="198"/>
                </a:lnTo>
                <a:lnTo>
                  <a:pt x="132" y="197"/>
                </a:lnTo>
                <a:lnTo>
                  <a:pt x="141" y="195"/>
                </a:lnTo>
                <a:lnTo>
                  <a:pt x="146" y="196"/>
                </a:lnTo>
                <a:lnTo>
                  <a:pt x="156" y="201"/>
                </a:lnTo>
                <a:lnTo>
                  <a:pt x="160" y="206"/>
                </a:lnTo>
                <a:lnTo>
                  <a:pt x="164" y="202"/>
                </a:lnTo>
                <a:lnTo>
                  <a:pt x="167" y="201"/>
                </a:lnTo>
                <a:lnTo>
                  <a:pt x="174" y="197"/>
                </a:lnTo>
                <a:lnTo>
                  <a:pt x="179" y="196"/>
                </a:lnTo>
                <a:lnTo>
                  <a:pt x="183" y="197"/>
                </a:lnTo>
                <a:lnTo>
                  <a:pt x="189" y="199"/>
                </a:lnTo>
                <a:lnTo>
                  <a:pt x="195" y="202"/>
                </a:lnTo>
                <a:lnTo>
                  <a:pt x="198" y="202"/>
                </a:lnTo>
                <a:lnTo>
                  <a:pt x="202" y="199"/>
                </a:lnTo>
                <a:lnTo>
                  <a:pt x="205" y="197"/>
                </a:lnTo>
                <a:lnTo>
                  <a:pt x="209" y="196"/>
                </a:lnTo>
                <a:lnTo>
                  <a:pt x="211" y="199"/>
                </a:lnTo>
                <a:lnTo>
                  <a:pt x="213" y="202"/>
                </a:lnTo>
                <a:lnTo>
                  <a:pt x="216" y="205"/>
                </a:lnTo>
                <a:lnTo>
                  <a:pt x="218" y="206"/>
                </a:lnTo>
                <a:lnTo>
                  <a:pt x="220" y="203"/>
                </a:lnTo>
                <a:lnTo>
                  <a:pt x="224" y="207"/>
                </a:lnTo>
                <a:lnTo>
                  <a:pt x="227" y="209"/>
                </a:lnTo>
                <a:lnTo>
                  <a:pt x="228" y="212"/>
                </a:lnTo>
                <a:lnTo>
                  <a:pt x="230" y="212"/>
                </a:lnTo>
                <a:lnTo>
                  <a:pt x="232" y="212"/>
                </a:lnTo>
                <a:lnTo>
                  <a:pt x="236" y="212"/>
                </a:lnTo>
                <a:lnTo>
                  <a:pt x="239" y="213"/>
                </a:lnTo>
                <a:lnTo>
                  <a:pt x="242" y="216"/>
                </a:lnTo>
                <a:lnTo>
                  <a:pt x="245" y="221"/>
                </a:lnTo>
                <a:lnTo>
                  <a:pt x="250" y="231"/>
                </a:lnTo>
                <a:lnTo>
                  <a:pt x="254" y="239"/>
                </a:lnTo>
                <a:lnTo>
                  <a:pt x="255" y="241"/>
                </a:lnTo>
                <a:lnTo>
                  <a:pt x="257" y="236"/>
                </a:lnTo>
                <a:lnTo>
                  <a:pt x="262" y="224"/>
                </a:lnTo>
                <a:lnTo>
                  <a:pt x="263" y="215"/>
                </a:lnTo>
                <a:lnTo>
                  <a:pt x="266" y="203"/>
                </a:lnTo>
                <a:lnTo>
                  <a:pt x="271" y="193"/>
                </a:lnTo>
                <a:lnTo>
                  <a:pt x="279" y="184"/>
                </a:lnTo>
                <a:lnTo>
                  <a:pt x="283" y="179"/>
                </a:lnTo>
                <a:lnTo>
                  <a:pt x="290" y="174"/>
                </a:lnTo>
                <a:lnTo>
                  <a:pt x="294" y="173"/>
                </a:lnTo>
                <a:lnTo>
                  <a:pt x="298" y="174"/>
                </a:lnTo>
                <a:lnTo>
                  <a:pt x="302" y="173"/>
                </a:lnTo>
                <a:lnTo>
                  <a:pt x="310" y="169"/>
                </a:lnTo>
                <a:lnTo>
                  <a:pt x="315" y="169"/>
                </a:lnTo>
                <a:lnTo>
                  <a:pt x="317" y="172"/>
                </a:lnTo>
                <a:lnTo>
                  <a:pt x="317" y="175"/>
                </a:lnTo>
                <a:lnTo>
                  <a:pt x="318" y="177"/>
                </a:lnTo>
                <a:lnTo>
                  <a:pt x="320" y="177"/>
                </a:lnTo>
                <a:lnTo>
                  <a:pt x="323" y="175"/>
                </a:lnTo>
                <a:lnTo>
                  <a:pt x="329" y="171"/>
                </a:lnTo>
                <a:lnTo>
                  <a:pt x="335" y="169"/>
                </a:lnTo>
                <a:lnTo>
                  <a:pt x="341" y="170"/>
                </a:lnTo>
                <a:lnTo>
                  <a:pt x="348" y="174"/>
                </a:lnTo>
                <a:lnTo>
                  <a:pt x="355" y="180"/>
                </a:lnTo>
                <a:lnTo>
                  <a:pt x="359" y="188"/>
                </a:lnTo>
                <a:lnTo>
                  <a:pt x="362" y="195"/>
                </a:lnTo>
                <a:lnTo>
                  <a:pt x="365" y="196"/>
                </a:lnTo>
                <a:lnTo>
                  <a:pt x="367" y="197"/>
                </a:lnTo>
                <a:lnTo>
                  <a:pt x="373" y="195"/>
                </a:lnTo>
                <a:lnTo>
                  <a:pt x="376" y="195"/>
                </a:lnTo>
                <a:lnTo>
                  <a:pt x="385" y="202"/>
                </a:lnTo>
                <a:lnTo>
                  <a:pt x="393" y="205"/>
                </a:lnTo>
                <a:lnTo>
                  <a:pt x="397" y="204"/>
                </a:lnTo>
                <a:lnTo>
                  <a:pt x="408" y="203"/>
                </a:lnTo>
                <a:lnTo>
                  <a:pt x="415" y="202"/>
                </a:lnTo>
                <a:lnTo>
                  <a:pt x="421" y="198"/>
                </a:lnTo>
                <a:lnTo>
                  <a:pt x="433" y="197"/>
                </a:lnTo>
                <a:lnTo>
                  <a:pt x="442" y="195"/>
                </a:lnTo>
                <a:lnTo>
                  <a:pt x="454" y="181"/>
                </a:lnTo>
                <a:lnTo>
                  <a:pt x="462" y="167"/>
                </a:lnTo>
                <a:lnTo>
                  <a:pt x="468" y="148"/>
                </a:lnTo>
                <a:lnTo>
                  <a:pt x="470" y="145"/>
                </a:lnTo>
                <a:lnTo>
                  <a:pt x="474" y="147"/>
                </a:lnTo>
                <a:lnTo>
                  <a:pt x="475" y="144"/>
                </a:lnTo>
                <a:lnTo>
                  <a:pt x="478" y="141"/>
                </a:lnTo>
                <a:lnTo>
                  <a:pt x="494" y="149"/>
                </a:lnTo>
                <a:lnTo>
                  <a:pt x="495" y="155"/>
                </a:lnTo>
                <a:lnTo>
                  <a:pt x="499" y="157"/>
                </a:lnTo>
                <a:lnTo>
                  <a:pt x="504" y="159"/>
                </a:lnTo>
                <a:lnTo>
                  <a:pt x="507" y="163"/>
                </a:lnTo>
                <a:lnTo>
                  <a:pt x="512" y="174"/>
                </a:lnTo>
                <a:lnTo>
                  <a:pt x="515" y="176"/>
                </a:lnTo>
                <a:lnTo>
                  <a:pt x="516" y="180"/>
                </a:lnTo>
                <a:lnTo>
                  <a:pt x="516" y="183"/>
                </a:lnTo>
                <a:lnTo>
                  <a:pt x="523" y="185"/>
                </a:lnTo>
                <a:lnTo>
                  <a:pt x="527" y="184"/>
                </a:lnTo>
                <a:lnTo>
                  <a:pt x="528" y="180"/>
                </a:lnTo>
                <a:lnTo>
                  <a:pt x="532" y="176"/>
                </a:lnTo>
                <a:lnTo>
                  <a:pt x="541" y="171"/>
                </a:lnTo>
                <a:lnTo>
                  <a:pt x="541" y="168"/>
                </a:lnTo>
                <a:lnTo>
                  <a:pt x="540" y="163"/>
                </a:lnTo>
                <a:lnTo>
                  <a:pt x="540" y="162"/>
                </a:lnTo>
                <a:lnTo>
                  <a:pt x="544" y="163"/>
                </a:lnTo>
                <a:lnTo>
                  <a:pt x="546" y="163"/>
                </a:lnTo>
                <a:lnTo>
                  <a:pt x="548" y="162"/>
                </a:lnTo>
                <a:lnTo>
                  <a:pt x="553" y="161"/>
                </a:lnTo>
                <a:lnTo>
                  <a:pt x="557" y="162"/>
                </a:lnTo>
                <a:lnTo>
                  <a:pt x="559" y="162"/>
                </a:lnTo>
                <a:lnTo>
                  <a:pt x="560" y="161"/>
                </a:lnTo>
                <a:lnTo>
                  <a:pt x="563" y="155"/>
                </a:lnTo>
                <a:lnTo>
                  <a:pt x="562" y="147"/>
                </a:lnTo>
                <a:lnTo>
                  <a:pt x="559" y="145"/>
                </a:lnTo>
                <a:lnTo>
                  <a:pt x="561" y="139"/>
                </a:lnTo>
                <a:lnTo>
                  <a:pt x="575" y="89"/>
                </a:lnTo>
                <a:lnTo>
                  <a:pt x="583" y="65"/>
                </a:lnTo>
                <a:lnTo>
                  <a:pt x="581" y="62"/>
                </a:lnTo>
                <a:lnTo>
                  <a:pt x="580" y="58"/>
                </a:lnTo>
                <a:lnTo>
                  <a:pt x="588" y="52"/>
                </a:lnTo>
                <a:lnTo>
                  <a:pt x="593" y="45"/>
                </a:lnTo>
                <a:lnTo>
                  <a:pt x="600" y="43"/>
                </a:lnTo>
                <a:lnTo>
                  <a:pt x="604" y="40"/>
                </a:lnTo>
                <a:lnTo>
                  <a:pt x="608" y="43"/>
                </a:lnTo>
                <a:lnTo>
                  <a:pt x="614" y="40"/>
                </a:lnTo>
                <a:lnTo>
                  <a:pt x="617" y="36"/>
                </a:lnTo>
                <a:lnTo>
                  <a:pt x="616" y="34"/>
                </a:lnTo>
                <a:lnTo>
                  <a:pt x="616" y="30"/>
                </a:lnTo>
                <a:lnTo>
                  <a:pt x="618" y="30"/>
                </a:lnTo>
                <a:lnTo>
                  <a:pt x="621" y="33"/>
                </a:lnTo>
                <a:lnTo>
                  <a:pt x="626" y="32"/>
                </a:lnTo>
                <a:lnTo>
                  <a:pt x="632" y="31"/>
                </a:lnTo>
                <a:lnTo>
                  <a:pt x="639" y="28"/>
                </a:lnTo>
                <a:lnTo>
                  <a:pt x="643" y="27"/>
                </a:lnTo>
                <a:lnTo>
                  <a:pt x="650" y="23"/>
                </a:lnTo>
                <a:lnTo>
                  <a:pt x="654" y="21"/>
                </a:lnTo>
                <a:lnTo>
                  <a:pt x="659" y="22"/>
                </a:lnTo>
                <a:lnTo>
                  <a:pt x="660" y="24"/>
                </a:lnTo>
                <a:lnTo>
                  <a:pt x="661" y="26"/>
                </a:lnTo>
                <a:lnTo>
                  <a:pt x="665" y="31"/>
                </a:lnTo>
                <a:lnTo>
                  <a:pt x="674" y="35"/>
                </a:lnTo>
                <a:lnTo>
                  <a:pt x="679" y="37"/>
                </a:lnTo>
                <a:lnTo>
                  <a:pt x="680" y="33"/>
                </a:lnTo>
                <a:lnTo>
                  <a:pt x="678" y="24"/>
                </a:lnTo>
                <a:lnTo>
                  <a:pt x="678" y="22"/>
                </a:lnTo>
                <a:lnTo>
                  <a:pt x="677" y="17"/>
                </a:lnTo>
                <a:lnTo>
                  <a:pt x="681" y="14"/>
                </a:lnTo>
                <a:lnTo>
                  <a:pt x="690" y="8"/>
                </a:lnTo>
                <a:lnTo>
                  <a:pt x="700" y="3"/>
                </a:lnTo>
                <a:lnTo>
                  <a:pt x="704" y="3"/>
                </a:lnTo>
                <a:lnTo>
                  <a:pt x="714" y="0"/>
                </a:lnTo>
                <a:lnTo>
                  <a:pt x="716" y="1"/>
                </a:lnTo>
                <a:lnTo>
                  <a:pt x="721" y="4"/>
                </a:lnTo>
                <a:lnTo>
                  <a:pt x="724" y="10"/>
                </a:lnTo>
                <a:lnTo>
                  <a:pt x="728" y="17"/>
                </a:lnTo>
                <a:lnTo>
                  <a:pt x="760" y="15"/>
                </a:lnTo>
                <a:lnTo>
                  <a:pt x="764" y="21"/>
                </a:lnTo>
                <a:lnTo>
                  <a:pt x="768" y="33"/>
                </a:lnTo>
                <a:lnTo>
                  <a:pt x="772" y="47"/>
                </a:lnTo>
                <a:lnTo>
                  <a:pt x="773" y="56"/>
                </a:lnTo>
                <a:lnTo>
                  <a:pt x="774" y="72"/>
                </a:lnTo>
                <a:lnTo>
                  <a:pt x="773" y="84"/>
                </a:lnTo>
                <a:lnTo>
                  <a:pt x="775" y="103"/>
                </a:lnTo>
                <a:lnTo>
                  <a:pt x="779" y="106"/>
                </a:lnTo>
                <a:lnTo>
                  <a:pt x="779" y="109"/>
                </a:lnTo>
                <a:lnTo>
                  <a:pt x="779" y="112"/>
                </a:lnTo>
                <a:lnTo>
                  <a:pt x="782" y="117"/>
                </a:lnTo>
                <a:lnTo>
                  <a:pt x="783" y="123"/>
                </a:lnTo>
                <a:lnTo>
                  <a:pt x="783" y="131"/>
                </a:lnTo>
                <a:lnTo>
                  <a:pt x="779" y="135"/>
                </a:lnTo>
                <a:lnTo>
                  <a:pt x="782" y="139"/>
                </a:lnTo>
                <a:lnTo>
                  <a:pt x="784" y="143"/>
                </a:lnTo>
                <a:lnTo>
                  <a:pt x="796" y="141"/>
                </a:lnTo>
                <a:lnTo>
                  <a:pt x="800" y="142"/>
                </a:lnTo>
                <a:lnTo>
                  <a:pt x="804" y="146"/>
                </a:lnTo>
                <a:lnTo>
                  <a:pt x="816" y="147"/>
                </a:lnTo>
                <a:lnTo>
                  <a:pt x="831" y="146"/>
                </a:lnTo>
                <a:lnTo>
                  <a:pt x="836" y="139"/>
                </a:lnTo>
                <a:lnTo>
                  <a:pt x="839" y="142"/>
                </a:lnTo>
                <a:lnTo>
                  <a:pt x="842" y="144"/>
                </a:lnTo>
                <a:lnTo>
                  <a:pt x="844" y="142"/>
                </a:lnTo>
                <a:lnTo>
                  <a:pt x="845" y="140"/>
                </a:lnTo>
                <a:lnTo>
                  <a:pt x="848" y="139"/>
                </a:lnTo>
                <a:lnTo>
                  <a:pt x="851" y="143"/>
                </a:lnTo>
                <a:lnTo>
                  <a:pt x="852" y="144"/>
                </a:lnTo>
                <a:lnTo>
                  <a:pt x="860" y="144"/>
                </a:lnTo>
                <a:lnTo>
                  <a:pt x="861" y="148"/>
                </a:lnTo>
                <a:lnTo>
                  <a:pt x="871" y="168"/>
                </a:lnTo>
                <a:lnTo>
                  <a:pt x="860" y="185"/>
                </a:lnTo>
                <a:lnTo>
                  <a:pt x="866" y="190"/>
                </a:lnTo>
                <a:lnTo>
                  <a:pt x="870" y="194"/>
                </a:lnTo>
                <a:lnTo>
                  <a:pt x="876" y="197"/>
                </a:lnTo>
                <a:lnTo>
                  <a:pt x="883" y="202"/>
                </a:lnTo>
                <a:lnTo>
                  <a:pt x="888" y="206"/>
                </a:lnTo>
                <a:lnTo>
                  <a:pt x="886" y="208"/>
                </a:lnTo>
                <a:lnTo>
                  <a:pt x="883" y="209"/>
                </a:lnTo>
                <a:lnTo>
                  <a:pt x="878" y="212"/>
                </a:lnTo>
                <a:lnTo>
                  <a:pt x="875" y="213"/>
                </a:lnTo>
                <a:lnTo>
                  <a:pt x="867" y="215"/>
                </a:lnTo>
                <a:lnTo>
                  <a:pt x="864" y="216"/>
                </a:lnTo>
                <a:lnTo>
                  <a:pt x="863" y="218"/>
                </a:lnTo>
                <a:lnTo>
                  <a:pt x="862" y="222"/>
                </a:lnTo>
                <a:lnTo>
                  <a:pt x="863" y="228"/>
                </a:lnTo>
                <a:lnTo>
                  <a:pt x="863" y="232"/>
                </a:lnTo>
                <a:lnTo>
                  <a:pt x="862" y="235"/>
                </a:lnTo>
                <a:lnTo>
                  <a:pt x="860" y="237"/>
                </a:lnTo>
                <a:lnTo>
                  <a:pt x="857" y="240"/>
                </a:lnTo>
                <a:lnTo>
                  <a:pt x="857" y="243"/>
                </a:lnTo>
                <a:lnTo>
                  <a:pt x="853" y="249"/>
                </a:lnTo>
                <a:lnTo>
                  <a:pt x="851" y="253"/>
                </a:lnTo>
                <a:lnTo>
                  <a:pt x="845" y="257"/>
                </a:lnTo>
                <a:lnTo>
                  <a:pt x="841" y="259"/>
                </a:lnTo>
                <a:lnTo>
                  <a:pt x="838" y="261"/>
                </a:lnTo>
                <a:lnTo>
                  <a:pt x="836" y="264"/>
                </a:lnTo>
                <a:lnTo>
                  <a:pt x="834" y="267"/>
                </a:lnTo>
                <a:lnTo>
                  <a:pt x="833" y="273"/>
                </a:lnTo>
                <a:lnTo>
                  <a:pt x="832" y="278"/>
                </a:lnTo>
                <a:lnTo>
                  <a:pt x="831" y="286"/>
                </a:lnTo>
                <a:lnTo>
                  <a:pt x="828" y="293"/>
                </a:lnTo>
                <a:lnTo>
                  <a:pt x="826" y="302"/>
                </a:lnTo>
                <a:lnTo>
                  <a:pt x="826" y="307"/>
                </a:lnTo>
                <a:lnTo>
                  <a:pt x="831" y="311"/>
                </a:lnTo>
                <a:lnTo>
                  <a:pt x="839" y="314"/>
                </a:lnTo>
                <a:lnTo>
                  <a:pt x="846" y="317"/>
                </a:lnTo>
                <a:lnTo>
                  <a:pt x="852" y="320"/>
                </a:lnTo>
                <a:lnTo>
                  <a:pt x="853" y="322"/>
                </a:lnTo>
                <a:lnTo>
                  <a:pt x="851" y="326"/>
                </a:lnTo>
                <a:lnTo>
                  <a:pt x="850" y="330"/>
                </a:lnTo>
                <a:lnTo>
                  <a:pt x="848" y="333"/>
                </a:lnTo>
                <a:lnTo>
                  <a:pt x="846" y="338"/>
                </a:lnTo>
                <a:lnTo>
                  <a:pt x="846" y="343"/>
                </a:lnTo>
                <a:lnTo>
                  <a:pt x="849" y="344"/>
                </a:lnTo>
                <a:lnTo>
                  <a:pt x="853" y="348"/>
                </a:lnTo>
                <a:lnTo>
                  <a:pt x="856" y="351"/>
                </a:lnTo>
                <a:lnTo>
                  <a:pt x="854" y="354"/>
                </a:lnTo>
                <a:lnTo>
                  <a:pt x="853" y="356"/>
                </a:lnTo>
                <a:lnTo>
                  <a:pt x="852" y="359"/>
                </a:lnTo>
                <a:lnTo>
                  <a:pt x="857" y="361"/>
                </a:lnTo>
                <a:lnTo>
                  <a:pt x="862" y="364"/>
                </a:lnTo>
                <a:lnTo>
                  <a:pt x="867" y="366"/>
                </a:lnTo>
                <a:lnTo>
                  <a:pt x="872" y="368"/>
                </a:lnTo>
                <a:lnTo>
                  <a:pt x="874" y="372"/>
                </a:lnTo>
                <a:lnTo>
                  <a:pt x="876" y="382"/>
                </a:lnTo>
                <a:lnTo>
                  <a:pt x="870" y="381"/>
                </a:lnTo>
                <a:lnTo>
                  <a:pt x="869" y="383"/>
                </a:lnTo>
                <a:lnTo>
                  <a:pt x="871" y="387"/>
                </a:lnTo>
                <a:lnTo>
                  <a:pt x="871" y="393"/>
                </a:lnTo>
                <a:lnTo>
                  <a:pt x="872" y="396"/>
                </a:lnTo>
                <a:lnTo>
                  <a:pt x="870" y="403"/>
                </a:lnTo>
                <a:lnTo>
                  <a:pt x="870" y="406"/>
                </a:lnTo>
                <a:lnTo>
                  <a:pt x="874" y="408"/>
                </a:lnTo>
                <a:lnTo>
                  <a:pt x="880" y="412"/>
                </a:lnTo>
                <a:lnTo>
                  <a:pt x="888" y="416"/>
                </a:lnTo>
                <a:lnTo>
                  <a:pt x="895" y="418"/>
                </a:lnTo>
                <a:lnTo>
                  <a:pt x="900" y="422"/>
                </a:lnTo>
                <a:lnTo>
                  <a:pt x="902" y="424"/>
                </a:lnTo>
                <a:lnTo>
                  <a:pt x="906" y="430"/>
                </a:lnTo>
                <a:lnTo>
                  <a:pt x="912" y="435"/>
                </a:lnTo>
                <a:lnTo>
                  <a:pt x="922" y="443"/>
                </a:lnTo>
                <a:lnTo>
                  <a:pt x="927" y="448"/>
                </a:lnTo>
                <a:lnTo>
                  <a:pt x="932" y="448"/>
                </a:lnTo>
                <a:lnTo>
                  <a:pt x="938" y="447"/>
                </a:lnTo>
                <a:lnTo>
                  <a:pt x="947" y="448"/>
                </a:lnTo>
                <a:lnTo>
                  <a:pt x="953" y="449"/>
                </a:lnTo>
                <a:lnTo>
                  <a:pt x="958" y="450"/>
                </a:lnTo>
                <a:lnTo>
                  <a:pt x="965" y="444"/>
                </a:lnTo>
                <a:lnTo>
                  <a:pt x="970" y="437"/>
                </a:lnTo>
                <a:lnTo>
                  <a:pt x="976" y="428"/>
                </a:lnTo>
                <a:lnTo>
                  <a:pt x="981" y="420"/>
                </a:lnTo>
                <a:lnTo>
                  <a:pt x="987" y="422"/>
                </a:lnTo>
                <a:lnTo>
                  <a:pt x="994" y="427"/>
                </a:lnTo>
                <a:lnTo>
                  <a:pt x="1000" y="429"/>
                </a:lnTo>
                <a:lnTo>
                  <a:pt x="996" y="434"/>
                </a:lnTo>
                <a:lnTo>
                  <a:pt x="994" y="437"/>
                </a:lnTo>
                <a:lnTo>
                  <a:pt x="995" y="441"/>
                </a:lnTo>
                <a:lnTo>
                  <a:pt x="1000" y="442"/>
                </a:lnTo>
                <a:lnTo>
                  <a:pt x="1011" y="435"/>
                </a:lnTo>
                <a:lnTo>
                  <a:pt x="1016" y="431"/>
                </a:lnTo>
                <a:lnTo>
                  <a:pt x="1024" y="435"/>
                </a:lnTo>
                <a:lnTo>
                  <a:pt x="1028" y="441"/>
                </a:lnTo>
                <a:lnTo>
                  <a:pt x="1030" y="445"/>
                </a:lnTo>
                <a:lnTo>
                  <a:pt x="1031" y="456"/>
                </a:lnTo>
                <a:lnTo>
                  <a:pt x="1031" y="467"/>
                </a:lnTo>
                <a:lnTo>
                  <a:pt x="1028" y="472"/>
                </a:lnTo>
                <a:lnTo>
                  <a:pt x="1023" y="476"/>
                </a:lnTo>
                <a:lnTo>
                  <a:pt x="1019" y="484"/>
                </a:lnTo>
                <a:lnTo>
                  <a:pt x="1014" y="490"/>
                </a:lnTo>
                <a:lnTo>
                  <a:pt x="1012" y="494"/>
                </a:lnTo>
                <a:lnTo>
                  <a:pt x="1014" y="499"/>
                </a:lnTo>
                <a:lnTo>
                  <a:pt x="1016" y="502"/>
                </a:lnTo>
                <a:lnTo>
                  <a:pt x="1021" y="510"/>
                </a:lnTo>
                <a:lnTo>
                  <a:pt x="1022" y="515"/>
                </a:lnTo>
                <a:lnTo>
                  <a:pt x="1020" y="521"/>
                </a:lnTo>
                <a:lnTo>
                  <a:pt x="1021" y="531"/>
                </a:lnTo>
                <a:lnTo>
                  <a:pt x="1026" y="536"/>
                </a:lnTo>
                <a:lnTo>
                  <a:pt x="1029" y="539"/>
                </a:lnTo>
                <a:lnTo>
                  <a:pt x="1019" y="558"/>
                </a:lnTo>
                <a:lnTo>
                  <a:pt x="1013" y="565"/>
                </a:lnTo>
                <a:lnTo>
                  <a:pt x="1016" y="569"/>
                </a:lnTo>
                <a:lnTo>
                  <a:pt x="1021" y="576"/>
                </a:lnTo>
                <a:lnTo>
                  <a:pt x="1026" y="583"/>
                </a:lnTo>
                <a:lnTo>
                  <a:pt x="1028" y="589"/>
                </a:lnTo>
                <a:lnTo>
                  <a:pt x="1030" y="594"/>
                </a:lnTo>
                <a:lnTo>
                  <a:pt x="1029" y="593"/>
                </a:lnTo>
                <a:lnTo>
                  <a:pt x="1032" y="598"/>
                </a:lnTo>
                <a:lnTo>
                  <a:pt x="1035" y="604"/>
                </a:lnTo>
                <a:lnTo>
                  <a:pt x="1036" y="611"/>
                </a:lnTo>
                <a:lnTo>
                  <a:pt x="1037" y="620"/>
                </a:lnTo>
                <a:lnTo>
                  <a:pt x="1038" y="628"/>
                </a:lnTo>
                <a:lnTo>
                  <a:pt x="1036" y="630"/>
                </a:lnTo>
                <a:lnTo>
                  <a:pt x="1030" y="631"/>
                </a:lnTo>
                <a:lnTo>
                  <a:pt x="1019" y="634"/>
                </a:lnTo>
                <a:lnTo>
                  <a:pt x="1010" y="638"/>
                </a:lnTo>
                <a:lnTo>
                  <a:pt x="1002" y="642"/>
                </a:lnTo>
                <a:lnTo>
                  <a:pt x="994" y="649"/>
                </a:lnTo>
                <a:lnTo>
                  <a:pt x="990" y="649"/>
                </a:lnTo>
                <a:lnTo>
                  <a:pt x="979" y="649"/>
                </a:lnTo>
                <a:lnTo>
                  <a:pt x="974" y="652"/>
                </a:lnTo>
                <a:lnTo>
                  <a:pt x="967" y="657"/>
                </a:lnTo>
                <a:lnTo>
                  <a:pt x="953" y="666"/>
                </a:lnTo>
                <a:lnTo>
                  <a:pt x="935" y="683"/>
                </a:lnTo>
                <a:lnTo>
                  <a:pt x="930" y="692"/>
                </a:lnTo>
                <a:lnTo>
                  <a:pt x="929" y="699"/>
                </a:lnTo>
                <a:lnTo>
                  <a:pt x="928" y="707"/>
                </a:lnTo>
                <a:lnTo>
                  <a:pt x="926" y="718"/>
                </a:lnTo>
                <a:lnTo>
                  <a:pt x="923" y="732"/>
                </a:lnTo>
                <a:lnTo>
                  <a:pt x="921" y="739"/>
                </a:lnTo>
                <a:lnTo>
                  <a:pt x="918" y="746"/>
                </a:lnTo>
                <a:lnTo>
                  <a:pt x="915" y="754"/>
                </a:lnTo>
                <a:lnTo>
                  <a:pt x="912" y="759"/>
                </a:lnTo>
                <a:lnTo>
                  <a:pt x="908" y="763"/>
                </a:lnTo>
                <a:lnTo>
                  <a:pt x="900" y="769"/>
                </a:lnTo>
                <a:lnTo>
                  <a:pt x="897" y="772"/>
                </a:lnTo>
                <a:lnTo>
                  <a:pt x="895" y="779"/>
                </a:lnTo>
                <a:lnTo>
                  <a:pt x="894" y="784"/>
                </a:lnTo>
                <a:lnTo>
                  <a:pt x="893" y="787"/>
                </a:lnTo>
                <a:lnTo>
                  <a:pt x="900" y="787"/>
                </a:lnTo>
                <a:lnTo>
                  <a:pt x="909" y="789"/>
                </a:lnTo>
                <a:lnTo>
                  <a:pt x="918" y="789"/>
                </a:lnTo>
                <a:lnTo>
                  <a:pt x="931" y="793"/>
                </a:lnTo>
                <a:lnTo>
                  <a:pt x="937" y="795"/>
                </a:lnTo>
                <a:lnTo>
                  <a:pt x="943" y="795"/>
                </a:lnTo>
                <a:lnTo>
                  <a:pt x="950" y="796"/>
                </a:lnTo>
                <a:lnTo>
                  <a:pt x="961" y="797"/>
                </a:lnTo>
                <a:lnTo>
                  <a:pt x="966" y="794"/>
                </a:lnTo>
                <a:lnTo>
                  <a:pt x="974" y="792"/>
                </a:lnTo>
                <a:lnTo>
                  <a:pt x="981" y="792"/>
                </a:lnTo>
                <a:lnTo>
                  <a:pt x="987" y="792"/>
                </a:lnTo>
                <a:lnTo>
                  <a:pt x="993" y="789"/>
                </a:lnTo>
                <a:lnTo>
                  <a:pt x="998" y="787"/>
                </a:lnTo>
                <a:lnTo>
                  <a:pt x="1003" y="786"/>
                </a:lnTo>
                <a:lnTo>
                  <a:pt x="1012" y="783"/>
                </a:lnTo>
                <a:lnTo>
                  <a:pt x="1013" y="792"/>
                </a:lnTo>
                <a:lnTo>
                  <a:pt x="1011" y="796"/>
                </a:lnTo>
                <a:lnTo>
                  <a:pt x="1007" y="798"/>
                </a:lnTo>
                <a:lnTo>
                  <a:pt x="1001" y="818"/>
                </a:lnTo>
                <a:lnTo>
                  <a:pt x="992" y="857"/>
                </a:lnTo>
                <a:lnTo>
                  <a:pt x="1000" y="867"/>
                </a:lnTo>
                <a:lnTo>
                  <a:pt x="1000" y="870"/>
                </a:lnTo>
                <a:lnTo>
                  <a:pt x="995" y="883"/>
                </a:lnTo>
                <a:lnTo>
                  <a:pt x="1011" y="901"/>
                </a:lnTo>
                <a:lnTo>
                  <a:pt x="995" y="902"/>
                </a:lnTo>
                <a:lnTo>
                  <a:pt x="970" y="904"/>
                </a:lnTo>
                <a:lnTo>
                  <a:pt x="937" y="907"/>
                </a:lnTo>
                <a:lnTo>
                  <a:pt x="908" y="910"/>
                </a:lnTo>
                <a:lnTo>
                  <a:pt x="878" y="914"/>
                </a:lnTo>
                <a:lnTo>
                  <a:pt x="867" y="915"/>
                </a:lnTo>
                <a:lnTo>
                  <a:pt x="863" y="914"/>
                </a:lnTo>
                <a:lnTo>
                  <a:pt x="861" y="908"/>
                </a:lnTo>
                <a:lnTo>
                  <a:pt x="857" y="906"/>
                </a:lnTo>
                <a:lnTo>
                  <a:pt x="849" y="905"/>
                </a:lnTo>
                <a:lnTo>
                  <a:pt x="842" y="906"/>
                </a:lnTo>
                <a:lnTo>
                  <a:pt x="840" y="908"/>
                </a:lnTo>
                <a:lnTo>
                  <a:pt x="837" y="913"/>
                </a:lnTo>
                <a:lnTo>
                  <a:pt x="834" y="917"/>
                </a:lnTo>
                <a:lnTo>
                  <a:pt x="830" y="919"/>
                </a:lnTo>
                <a:lnTo>
                  <a:pt x="825" y="919"/>
                </a:lnTo>
                <a:lnTo>
                  <a:pt x="820" y="916"/>
                </a:lnTo>
                <a:lnTo>
                  <a:pt x="807" y="917"/>
                </a:lnTo>
                <a:lnTo>
                  <a:pt x="794" y="917"/>
                </a:lnTo>
                <a:lnTo>
                  <a:pt x="772" y="918"/>
                </a:lnTo>
                <a:lnTo>
                  <a:pt x="734" y="920"/>
                </a:lnTo>
                <a:lnTo>
                  <a:pt x="704" y="921"/>
                </a:lnTo>
                <a:lnTo>
                  <a:pt x="671" y="923"/>
                </a:lnTo>
                <a:lnTo>
                  <a:pt x="645" y="926"/>
                </a:lnTo>
                <a:lnTo>
                  <a:pt x="634" y="926"/>
                </a:lnTo>
                <a:lnTo>
                  <a:pt x="634" y="929"/>
                </a:lnTo>
                <a:lnTo>
                  <a:pt x="635" y="932"/>
                </a:lnTo>
                <a:lnTo>
                  <a:pt x="637" y="933"/>
                </a:lnTo>
                <a:lnTo>
                  <a:pt x="640" y="936"/>
                </a:lnTo>
                <a:lnTo>
                  <a:pt x="639" y="939"/>
                </a:lnTo>
                <a:lnTo>
                  <a:pt x="637" y="942"/>
                </a:lnTo>
                <a:lnTo>
                  <a:pt x="637" y="945"/>
                </a:lnTo>
                <a:lnTo>
                  <a:pt x="638" y="947"/>
                </a:lnTo>
                <a:lnTo>
                  <a:pt x="640" y="952"/>
                </a:lnTo>
                <a:lnTo>
                  <a:pt x="639" y="959"/>
                </a:lnTo>
                <a:lnTo>
                  <a:pt x="641" y="962"/>
                </a:lnTo>
                <a:lnTo>
                  <a:pt x="645" y="967"/>
                </a:lnTo>
                <a:lnTo>
                  <a:pt x="649" y="971"/>
                </a:lnTo>
                <a:lnTo>
                  <a:pt x="656" y="973"/>
                </a:lnTo>
                <a:lnTo>
                  <a:pt x="658" y="970"/>
                </a:lnTo>
                <a:lnTo>
                  <a:pt x="662" y="966"/>
                </a:lnTo>
                <a:lnTo>
                  <a:pt x="666" y="964"/>
                </a:lnTo>
                <a:lnTo>
                  <a:pt x="671" y="963"/>
                </a:lnTo>
                <a:lnTo>
                  <a:pt x="676" y="965"/>
                </a:lnTo>
                <a:lnTo>
                  <a:pt x="680" y="965"/>
                </a:lnTo>
                <a:lnTo>
                  <a:pt x="686" y="964"/>
                </a:lnTo>
                <a:lnTo>
                  <a:pt x="689" y="965"/>
                </a:lnTo>
                <a:lnTo>
                  <a:pt x="688" y="968"/>
                </a:lnTo>
                <a:lnTo>
                  <a:pt x="684" y="969"/>
                </a:lnTo>
                <a:lnTo>
                  <a:pt x="682" y="970"/>
                </a:lnTo>
                <a:lnTo>
                  <a:pt x="680" y="972"/>
                </a:lnTo>
                <a:lnTo>
                  <a:pt x="680" y="976"/>
                </a:lnTo>
                <a:lnTo>
                  <a:pt x="681" y="980"/>
                </a:lnTo>
                <a:lnTo>
                  <a:pt x="684" y="986"/>
                </a:lnTo>
                <a:lnTo>
                  <a:pt x="684" y="990"/>
                </a:lnTo>
                <a:lnTo>
                  <a:pt x="681" y="991"/>
                </a:lnTo>
                <a:lnTo>
                  <a:pt x="679" y="991"/>
                </a:lnTo>
                <a:lnTo>
                  <a:pt x="677" y="993"/>
                </a:lnTo>
                <a:lnTo>
                  <a:pt x="672" y="996"/>
                </a:lnTo>
                <a:lnTo>
                  <a:pt x="666" y="999"/>
                </a:lnTo>
                <a:lnTo>
                  <a:pt x="659" y="1000"/>
                </a:lnTo>
                <a:lnTo>
                  <a:pt x="655" y="1003"/>
                </a:lnTo>
                <a:lnTo>
                  <a:pt x="652" y="1010"/>
                </a:lnTo>
                <a:lnTo>
                  <a:pt x="651" y="1014"/>
                </a:lnTo>
                <a:lnTo>
                  <a:pt x="650" y="1017"/>
                </a:lnTo>
                <a:lnTo>
                  <a:pt x="650" y="1016"/>
                </a:lnTo>
                <a:lnTo>
                  <a:pt x="650" y="1012"/>
                </a:lnTo>
                <a:lnTo>
                  <a:pt x="648" y="1010"/>
                </a:lnTo>
                <a:lnTo>
                  <a:pt x="644" y="1012"/>
                </a:lnTo>
                <a:lnTo>
                  <a:pt x="641" y="1013"/>
                </a:lnTo>
                <a:lnTo>
                  <a:pt x="640" y="1018"/>
                </a:lnTo>
                <a:lnTo>
                  <a:pt x="639" y="1023"/>
                </a:lnTo>
                <a:lnTo>
                  <a:pt x="639" y="1026"/>
                </a:lnTo>
                <a:lnTo>
                  <a:pt x="637" y="1029"/>
                </a:lnTo>
                <a:lnTo>
                  <a:pt x="635" y="1030"/>
                </a:lnTo>
                <a:lnTo>
                  <a:pt x="627" y="1031"/>
                </a:lnTo>
                <a:lnTo>
                  <a:pt x="620" y="1032"/>
                </a:lnTo>
                <a:lnTo>
                  <a:pt x="615" y="1035"/>
                </a:lnTo>
                <a:lnTo>
                  <a:pt x="611" y="1034"/>
                </a:lnTo>
                <a:lnTo>
                  <a:pt x="610" y="1032"/>
                </a:lnTo>
                <a:lnTo>
                  <a:pt x="607" y="1032"/>
                </a:lnTo>
                <a:lnTo>
                  <a:pt x="605" y="1033"/>
                </a:lnTo>
                <a:lnTo>
                  <a:pt x="605" y="1036"/>
                </a:lnTo>
                <a:lnTo>
                  <a:pt x="608" y="1038"/>
                </a:lnTo>
                <a:lnTo>
                  <a:pt x="610" y="1040"/>
                </a:lnTo>
                <a:lnTo>
                  <a:pt x="610" y="1044"/>
                </a:lnTo>
                <a:lnTo>
                  <a:pt x="607" y="1047"/>
                </a:lnTo>
                <a:lnTo>
                  <a:pt x="605" y="1048"/>
                </a:lnTo>
                <a:lnTo>
                  <a:pt x="601" y="1047"/>
                </a:lnTo>
                <a:lnTo>
                  <a:pt x="599" y="1045"/>
                </a:lnTo>
                <a:lnTo>
                  <a:pt x="598" y="1044"/>
                </a:lnTo>
                <a:lnTo>
                  <a:pt x="597" y="1047"/>
                </a:lnTo>
                <a:lnTo>
                  <a:pt x="596" y="1048"/>
                </a:lnTo>
                <a:lnTo>
                  <a:pt x="593" y="1047"/>
                </a:lnTo>
                <a:lnTo>
                  <a:pt x="593" y="1049"/>
                </a:lnTo>
                <a:lnTo>
                  <a:pt x="598" y="1054"/>
                </a:lnTo>
                <a:lnTo>
                  <a:pt x="601" y="1057"/>
                </a:lnTo>
                <a:lnTo>
                  <a:pt x="602" y="1061"/>
                </a:lnTo>
                <a:lnTo>
                  <a:pt x="605" y="1065"/>
                </a:lnTo>
                <a:lnTo>
                  <a:pt x="606" y="1069"/>
                </a:lnTo>
                <a:lnTo>
                  <a:pt x="605" y="1075"/>
                </a:lnTo>
                <a:lnTo>
                  <a:pt x="602" y="1079"/>
                </a:lnTo>
                <a:lnTo>
                  <a:pt x="600" y="1080"/>
                </a:lnTo>
                <a:lnTo>
                  <a:pt x="595" y="1081"/>
                </a:lnTo>
                <a:lnTo>
                  <a:pt x="592" y="1083"/>
                </a:lnTo>
                <a:lnTo>
                  <a:pt x="590" y="1083"/>
                </a:lnTo>
                <a:lnTo>
                  <a:pt x="591" y="1085"/>
                </a:lnTo>
                <a:lnTo>
                  <a:pt x="599" y="1087"/>
                </a:lnTo>
                <a:lnTo>
                  <a:pt x="600" y="1093"/>
                </a:lnTo>
                <a:lnTo>
                  <a:pt x="599" y="1097"/>
                </a:lnTo>
                <a:lnTo>
                  <a:pt x="595" y="1098"/>
                </a:lnTo>
                <a:lnTo>
                  <a:pt x="591" y="1098"/>
                </a:lnTo>
                <a:lnTo>
                  <a:pt x="586" y="1099"/>
                </a:lnTo>
                <a:lnTo>
                  <a:pt x="581" y="1100"/>
                </a:lnTo>
                <a:lnTo>
                  <a:pt x="576" y="1101"/>
                </a:lnTo>
                <a:lnTo>
                  <a:pt x="573" y="1101"/>
                </a:lnTo>
                <a:lnTo>
                  <a:pt x="572" y="1103"/>
                </a:lnTo>
                <a:lnTo>
                  <a:pt x="575" y="1105"/>
                </a:lnTo>
                <a:lnTo>
                  <a:pt x="579" y="1106"/>
                </a:lnTo>
                <a:lnTo>
                  <a:pt x="582" y="1106"/>
                </a:lnTo>
                <a:lnTo>
                  <a:pt x="587" y="1106"/>
                </a:lnTo>
                <a:lnTo>
                  <a:pt x="590" y="1109"/>
                </a:lnTo>
                <a:lnTo>
                  <a:pt x="587" y="1113"/>
                </a:lnTo>
                <a:lnTo>
                  <a:pt x="580" y="1114"/>
                </a:lnTo>
                <a:lnTo>
                  <a:pt x="573" y="1113"/>
                </a:lnTo>
                <a:lnTo>
                  <a:pt x="567" y="1110"/>
                </a:lnTo>
                <a:lnTo>
                  <a:pt x="564" y="1108"/>
                </a:lnTo>
                <a:lnTo>
                  <a:pt x="561" y="1108"/>
                </a:lnTo>
                <a:lnTo>
                  <a:pt x="559" y="1109"/>
                </a:lnTo>
                <a:lnTo>
                  <a:pt x="557" y="1106"/>
                </a:lnTo>
                <a:lnTo>
                  <a:pt x="549" y="1103"/>
                </a:lnTo>
                <a:lnTo>
                  <a:pt x="543" y="1102"/>
                </a:lnTo>
                <a:lnTo>
                  <a:pt x="537" y="1102"/>
                </a:lnTo>
                <a:lnTo>
                  <a:pt x="532" y="1103"/>
                </a:lnTo>
                <a:lnTo>
                  <a:pt x="530" y="1106"/>
                </a:lnTo>
                <a:lnTo>
                  <a:pt x="528" y="1109"/>
                </a:lnTo>
                <a:lnTo>
                  <a:pt x="525" y="1105"/>
                </a:lnTo>
                <a:lnTo>
                  <a:pt x="514" y="1090"/>
                </a:lnTo>
                <a:lnTo>
                  <a:pt x="505" y="1077"/>
                </a:lnTo>
                <a:lnTo>
                  <a:pt x="501" y="1073"/>
                </a:lnTo>
                <a:lnTo>
                  <a:pt x="495" y="1075"/>
                </a:lnTo>
                <a:lnTo>
                  <a:pt x="490" y="1077"/>
                </a:lnTo>
                <a:lnTo>
                  <a:pt x="485" y="1078"/>
                </a:lnTo>
                <a:lnTo>
                  <a:pt x="479" y="1077"/>
                </a:lnTo>
                <a:lnTo>
                  <a:pt x="470" y="1074"/>
                </a:lnTo>
                <a:lnTo>
                  <a:pt x="457" y="1073"/>
                </a:lnTo>
                <a:lnTo>
                  <a:pt x="443" y="1069"/>
                </a:lnTo>
                <a:lnTo>
                  <a:pt x="433" y="1066"/>
                </a:lnTo>
                <a:lnTo>
                  <a:pt x="423" y="1065"/>
                </a:lnTo>
                <a:lnTo>
                  <a:pt x="417" y="1064"/>
                </a:lnTo>
                <a:lnTo>
                  <a:pt x="414" y="1064"/>
                </a:lnTo>
                <a:lnTo>
                  <a:pt x="409" y="1069"/>
                </a:lnTo>
                <a:lnTo>
                  <a:pt x="404" y="1074"/>
                </a:lnTo>
                <a:lnTo>
                  <a:pt x="397" y="1076"/>
                </a:lnTo>
                <a:lnTo>
                  <a:pt x="391" y="1075"/>
                </a:lnTo>
                <a:lnTo>
                  <a:pt x="384" y="1073"/>
                </a:lnTo>
                <a:lnTo>
                  <a:pt x="378" y="1066"/>
                </a:lnTo>
                <a:lnTo>
                  <a:pt x="372" y="1059"/>
                </a:lnTo>
                <a:lnTo>
                  <a:pt x="367" y="1053"/>
                </a:lnTo>
                <a:lnTo>
                  <a:pt x="362" y="1051"/>
                </a:lnTo>
                <a:lnTo>
                  <a:pt x="360" y="1048"/>
                </a:lnTo>
                <a:lnTo>
                  <a:pt x="356" y="1040"/>
                </a:lnTo>
                <a:lnTo>
                  <a:pt x="351" y="1036"/>
                </a:lnTo>
                <a:lnTo>
                  <a:pt x="345" y="1032"/>
                </a:lnTo>
                <a:lnTo>
                  <a:pt x="336" y="1031"/>
                </a:lnTo>
                <a:lnTo>
                  <a:pt x="333" y="1031"/>
                </a:lnTo>
                <a:lnTo>
                  <a:pt x="328" y="1031"/>
                </a:lnTo>
                <a:lnTo>
                  <a:pt x="326" y="1031"/>
                </a:lnTo>
                <a:lnTo>
                  <a:pt x="324" y="1030"/>
                </a:lnTo>
                <a:lnTo>
                  <a:pt x="314" y="1025"/>
                </a:lnTo>
                <a:lnTo>
                  <a:pt x="301" y="1019"/>
                </a:lnTo>
                <a:lnTo>
                  <a:pt x="292" y="1013"/>
                </a:lnTo>
                <a:lnTo>
                  <a:pt x="287" y="1011"/>
                </a:lnTo>
                <a:lnTo>
                  <a:pt x="284" y="1006"/>
                </a:lnTo>
                <a:lnTo>
                  <a:pt x="282" y="1002"/>
                </a:lnTo>
                <a:lnTo>
                  <a:pt x="281" y="996"/>
                </a:lnTo>
                <a:lnTo>
                  <a:pt x="279" y="997"/>
                </a:lnTo>
                <a:lnTo>
                  <a:pt x="269" y="996"/>
                </a:lnTo>
                <a:lnTo>
                  <a:pt x="262" y="996"/>
                </a:lnTo>
                <a:lnTo>
                  <a:pt x="255" y="995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86"/>
          <p:cNvSpPr>
            <a:spLocks/>
          </p:cNvSpPr>
          <p:nvPr/>
        </p:nvSpPr>
        <p:spPr bwMode="auto">
          <a:xfrm>
            <a:off x="10659518" y="3312811"/>
            <a:ext cx="2298" cy="2298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noFill/>
          <a:ln w="6350" cap="flat">
            <a:solidFill>
              <a:srgbClr val="BAF2F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87"/>
          <p:cNvSpPr>
            <a:spLocks/>
          </p:cNvSpPr>
          <p:nvPr/>
        </p:nvSpPr>
        <p:spPr bwMode="auto">
          <a:xfrm>
            <a:off x="15080389" y="3919418"/>
            <a:ext cx="87314" cy="52849"/>
          </a:xfrm>
          <a:custGeom>
            <a:avLst/>
            <a:gdLst>
              <a:gd name="T0" fmla="*/ 81 w 82"/>
              <a:gd name="T1" fmla="*/ 4 h 49"/>
              <a:gd name="T2" fmla="*/ 81 w 82"/>
              <a:gd name="T3" fmla="*/ 9 h 49"/>
              <a:gd name="T4" fmla="*/ 82 w 82"/>
              <a:gd name="T5" fmla="*/ 49 h 49"/>
              <a:gd name="T6" fmla="*/ 58 w 82"/>
              <a:gd name="T7" fmla="*/ 49 h 49"/>
              <a:gd name="T8" fmla="*/ 60 w 82"/>
              <a:gd name="T9" fmla="*/ 47 h 49"/>
              <a:gd name="T10" fmla="*/ 56 w 82"/>
              <a:gd name="T11" fmla="*/ 40 h 49"/>
              <a:gd name="T12" fmla="*/ 52 w 82"/>
              <a:gd name="T13" fmla="*/ 41 h 49"/>
              <a:gd name="T14" fmla="*/ 0 w 82"/>
              <a:gd name="T15" fmla="*/ 0 h 49"/>
              <a:gd name="T16" fmla="*/ 44 w 82"/>
              <a:gd name="T17" fmla="*/ 2 h 49"/>
              <a:gd name="T18" fmla="*/ 81 w 82"/>
              <a:gd name="T19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49">
                <a:moveTo>
                  <a:pt x="81" y="4"/>
                </a:moveTo>
                <a:lnTo>
                  <a:pt x="81" y="9"/>
                </a:lnTo>
                <a:lnTo>
                  <a:pt x="82" y="49"/>
                </a:lnTo>
                <a:lnTo>
                  <a:pt x="58" y="49"/>
                </a:lnTo>
                <a:lnTo>
                  <a:pt x="60" y="47"/>
                </a:lnTo>
                <a:lnTo>
                  <a:pt x="56" y="40"/>
                </a:lnTo>
                <a:lnTo>
                  <a:pt x="52" y="41"/>
                </a:lnTo>
                <a:lnTo>
                  <a:pt x="0" y="0"/>
                </a:lnTo>
                <a:lnTo>
                  <a:pt x="44" y="2"/>
                </a:lnTo>
                <a:lnTo>
                  <a:pt x="81" y="8"/>
                </a:lnTo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88"/>
          <p:cNvSpPr>
            <a:spLocks/>
          </p:cNvSpPr>
          <p:nvPr/>
        </p:nvSpPr>
        <p:spPr bwMode="auto">
          <a:xfrm>
            <a:off x="15075793" y="2072026"/>
            <a:ext cx="13786" cy="9192"/>
          </a:xfrm>
          <a:custGeom>
            <a:avLst/>
            <a:gdLst>
              <a:gd name="T0" fmla="*/ 1 w 6"/>
              <a:gd name="T1" fmla="*/ 2 h 4"/>
              <a:gd name="T2" fmla="*/ 1 w 6"/>
              <a:gd name="T3" fmla="*/ 1 h 4"/>
              <a:gd name="T4" fmla="*/ 2 w 6"/>
              <a:gd name="T5" fmla="*/ 0 h 4"/>
              <a:gd name="T6" fmla="*/ 4 w 6"/>
              <a:gd name="T7" fmla="*/ 0 h 4"/>
              <a:gd name="T8" fmla="*/ 5 w 6"/>
              <a:gd name="T9" fmla="*/ 0 h 4"/>
              <a:gd name="T10" fmla="*/ 5 w 6"/>
              <a:gd name="T11" fmla="*/ 2 h 4"/>
              <a:gd name="T12" fmla="*/ 6 w 6"/>
              <a:gd name="T13" fmla="*/ 4 h 4"/>
              <a:gd name="T14" fmla="*/ 5 w 6"/>
              <a:gd name="T15" fmla="*/ 4 h 4"/>
              <a:gd name="T16" fmla="*/ 4 w 6"/>
              <a:gd name="T17" fmla="*/ 4 h 4"/>
              <a:gd name="T18" fmla="*/ 3 w 6"/>
              <a:gd name="T19" fmla="*/ 3 h 4"/>
              <a:gd name="T20" fmla="*/ 2 w 6"/>
              <a:gd name="T21" fmla="*/ 3 h 4"/>
              <a:gd name="T22" fmla="*/ 1 w 6"/>
              <a:gd name="T23" fmla="*/ 4 h 4"/>
              <a:gd name="T24" fmla="*/ 0 w 6"/>
              <a:gd name="T25" fmla="*/ 4 h 4"/>
              <a:gd name="T26" fmla="*/ 0 w 6"/>
              <a:gd name="T27" fmla="*/ 2 h 4"/>
              <a:gd name="T28" fmla="*/ 1 w 6"/>
              <a:gd name="T2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4">
                <a:moveTo>
                  <a:pt x="1" y="2"/>
                </a:move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5" y="2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4"/>
                </a:lnTo>
                <a:lnTo>
                  <a:pt x="0" y="4"/>
                </a:lnTo>
                <a:lnTo>
                  <a:pt x="0" y="2"/>
                </a:lnTo>
                <a:lnTo>
                  <a:pt x="1" y="2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89"/>
          <p:cNvSpPr>
            <a:spLocks/>
          </p:cNvSpPr>
          <p:nvPr/>
        </p:nvSpPr>
        <p:spPr bwMode="auto">
          <a:xfrm>
            <a:off x="15110260" y="2375330"/>
            <a:ext cx="27573" cy="39063"/>
          </a:xfrm>
          <a:custGeom>
            <a:avLst/>
            <a:gdLst>
              <a:gd name="T0" fmla="*/ 5 w 12"/>
              <a:gd name="T1" fmla="*/ 0 h 17"/>
              <a:gd name="T2" fmla="*/ 8 w 12"/>
              <a:gd name="T3" fmla="*/ 4 h 17"/>
              <a:gd name="T4" fmla="*/ 10 w 12"/>
              <a:gd name="T5" fmla="*/ 11 h 17"/>
              <a:gd name="T6" fmla="*/ 12 w 12"/>
              <a:gd name="T7" fmla="*/ 17 h 17"/>
              <a:gd name="T8" fmla="*/ 8 w 12"/>
              <a:gd name="T9" fmla="*/ 13 h 17"/>
              <a:gd name="T10" fmla="*/ 9 w 12"/>
              <a:gd name="T11" fmla="*/ 13 h 17"/>
              <a:gd name="T12" fmla="*/ 9 w 12"/>
              <a:gd name="T13" fmla="*/ 11 h 17"/>
              <a:gd name="T14" fmla="*/ 6 w 12"/>
              <a:gd name="T15" fmla="*/ 9 h 17"/>
              <a:gd name="T16" fmla="*/ 5 w 12"/>
              <a:gd name="T17" fmla="*/ 8 h 17"/>
              <a:gd name="T18" fmla="*/ 4 w 12"/>
              <a:gd name="T19" fmla="*/ 7 h 17"/>
              <a:gd name="T20" fmla="*/ 3 w 12"/>
              <a:gd name="T21" fmla="*/ 7 h 17"/>
              <a:gd name="T22" fmla="*/ 3 w 12"/>
              <a:gd name="T23" fmla="*/ 8 h 17"/>
              <a:gd name="T24" fmla="*/ 2 w 12"/>
              <a:gd name="T25" fmla="*/ 10 h 17"/>
              <a:gd name="T26" fmla="*/ 2 w 12"/>
              <a:gd name="T27" fmla="*/ 12 h 17"/>
              <a:gd name="T28" fmla="*/ 0 w 12"/>
              <a:gd name="T29" fmla="*/ 7 h 17"/>
              <a:gd name="T30" fmla="*/ 4 w 12"/>
              <a:gd name="T31" fmla="*/ 5 h 17"/>
              <a:gd name="T32" fmla="*/ 3 w 12"/>
              <a:gd name="T33" fmla="*/ 4 h 17"/>
              <a:gd name="T34" fmla="*/ 2 w 12"/>
              <a:gd name="T35" fmla="*/ 3 h 17"/>
              <a:gd name="T36" fmla="*/ 3 w 12"/>
              <a:gd name="T37" fmla="*/ 2 h 17"/>
              <a:gd name="T38" fmla="*/ 5 w 12"/>
              <a:gd name="T3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7">
                <a:moveTo>
                  <a:pt x="5" y="0"/>
                </a:moveTo>
                <a:lnTo>
                  <a:pt x="8" y="4"/>
                </a:lnTo>
                <a:lnTo>
                  <a:pt x="10" y="11"/>
                </a:lnTo>
                <a:lnTo>
                  <a:pt x="12" y="17"/>
                </a:lnTo>
                <a:lnTo>
                  <a:pt x="8" y="13"/>
                </a:lnTo>
                <a:lnTo>
                  <a:pt x="9" y="13"/>
                </a:lnTo>
                <a:lnTo>
                  <a:pt x="9" y="11"/>
                </a:lnTo>
                <a:lnTo>
                  <a:pt x="6" y="9"/>
                </a:lnTo>
                <a:lnTo>
                  <a:pt x="5" y="8"/>
                </a:lnTo>
                <a:lnTo>
                  <a:pt x="4" y="7"/>
                </a:lnTo>
                <a:lnTo>
                  <a:pt x="3" y="7"/>
                </a:lnTo>
                <a:lnTo>
                  <a:pt x="3" y="8"/>
                </a:lnTo>
                <a:lnTo>
                  <a:pt x="2" y="10"/>
                </a:lnTo>
                <a:lnTo>
                  <a:pt x="2" y="12"/>
                </a:lnTo>
                <a:lnTo>
                  <a:pt x="0" y="7"/>
                </a:lnTo>
                <a:lnTo>
                  <a:pt x="4" y="5"/>
                </a:lnTo>
                <a:lnTo>
                  <a:pt x="3" y="4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Rectangle 90"/>
          <p:cNvSpPr>
            <a:spLocks noChangeArrowheads="1"/>
          </p:cNvSpPr>
          <p:nvPr/>
        </p:nvSpPr>
        <p:spPr bwMode="auto">
          <a:xfrm>
            <a:off x="15078092" y="2315587"/>
            <a:ext cx="2298" cy="2298"/>
          </a:xfrm>
          <a:prstGeom prst="rect">
            <a:avLst/>
          </a:pr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91"/>
          <p:cNvSpPr>
            <a:spLocks/>
          </p:cNvSpPr>
          <p:nvPr/>
        </p:nvSpPr>
        <p:spPr bwMode="auto">
          <a:xfrm>
            <a:off x="15181490" y="2763650"/>
            <a:ext cx="29871" cy="50551"/>
          </a:xfrm>
          <a:custGeom>
            <a:avLst/>
            <a:gdLst>
              <a:gd name="T0" fmla="*/ 0 w 13"/>
              <a:gd name="T1" fmla="*/ 6 h 22"/>
              <a:gd name="T2" fmla="*/ 10 w 13"/>
              <a:gd name="T3" fmla="*/ 0 h 22"/>
              <a:gd name="T4" fmla="*/ 10 w 13"/>
              <a:gd name="T5" fmla="*/ 3 h 22"/>
              <a:gd name="T6" fmla="*/ 13 w 13"/>
              <a:gd name="T7" fmla="*/ 11 h 22"/>
              <a:gd name="T8" fmla="*/ 13 w 13"/>
              <a:gd name="T9" fmla="*/ 13 h 22"/>
              <a:gd name="T10" fmla="*/ 13 w 13"/>
              <a:gd name="T11" fmla="*/ 15 h 22"/>
              <a:gd name="T12" fmla="*/ 12 w 13"/>
              <a:gd name="T13" fmla="*/ 17 h 22"/>
              <a:gd name="T14" fmla="*/ 12 w 13"/>
              <a:gd name="T15" fmla="*/ 19 h 22"/>
              <a:gd name="T16" fmla="*/ 10 w 13"/>
              <a:gd name="T17" fmla="*/ 22 h 22"/>
              <a:gd name="T18" fmla="*/ 8 w 13"/>
              <a:gd name="T19" fmla="*/ 20 h 22"/>
              <a:gd name="T20" fmla="*/ 9 w 13"/>
              <a:gd name="T21" fmla="*/ 18 h 22"/>
              <a:gd name="T22" fmla="*/ 10 w 13"/>
              <a:gd name="T23" fmla="*/ 16 h 22"/>
              <a:gd name="T24" fmla="*/ 9 w 13"/>
              <a:gd name="T25" fmla="*/ 12 h 22"/>
              <a:gd name="T26" fmla="*/ 8 w 13"/>
              <a:gd name="T27" fmla="*/ 10 h 22"/>
              <a:gd name="T28" fmla="*/ 5 w 13"/>
              <a:gd name="T29" fmla="*/ 8 h 22"/>
              <a:gd name="T30" fmla="*/ 2 w 13"/>
              <a:gd name="T31" fmla="*/ 6 h 22"/>
              <a:gd name="T32" fmla="*/ 0 w 13"/>
              <a:gd name="T33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22">
                <a:moveTo>
                  <a:pt x="0" y="6"/>
                </a:moveTo>
                <a:lnTo>
                  <a:pt x="10" y="0"/>
                </a:lnTo>
                <a:lnTo>
                  <a:pt x="10" y="3"/>
                </a:lnTo>
                <a:lnTo>
                  <a:pt x="13" y="11"/>
                </a:lnTo>
                <a:lnTo>
                  <a:pt x="13" y="13"/>
                </a:lnTo>
                <a:lnTo>
                  <a:pt x="13" y="15"/>
                </a:lnTo>
                <a:lnTo>
                  <a:pt x="12" y="17"/>
                </a:lnTo>
                <a:lnTo>
                  <a:pt x="12" y="19"/>
                </a:lnTo>
                <a:lnTo>
                  <a:pt x="10" y="22"/>
                </a:lnTo>
                <a:lnTo>
                  <a:pt x="8" y="20"/>
                </a:lnTo>
                <a:lnTo>
                  <a:pt x="9" y="18"/>
                </a:lnTo>
                <a:lnTo>
                  <a:pt x="10" y="16"/>
                </a:lnTo>
                <a:lnTo>
                  <a:pt x="9" y="12"/>
                </a:lnTo>
                <a:lnTo>
                  <a:pt x="8" y="10"/>
                </a:lnTo>
                <a:lnTo>
                  <a:pt x="5" y="8"/>
                </a:lnTo>
                <a:lnTo>
                  <a:pt x="2" y="6"/>
                </a:lnTo>
                <a:lnTo>
                  <a:pt x="0" y="6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92"/>
          <p:cNvSpPr>
            <a:spLocks/>
          </p:cNvSpPr>
          <p:nvPr/>
        </p:nvSpPr>
        <p:spPr bwMode="auto">
          <a:xfrm>
            <a:off x="14308345" y="3498930"/>
            <a:ext cx="18382" cy="2298"/>
          </a:xfrm>
          <a:custGeom>
            <a:avLst/>
            <a:gdLst>
              <a:gd name="T0" fmla="*/ 0 w 8"/>
              <a:gd name="T1" fmla="*/ 0 h 1"/>
              <a:gd name="T2" fmla="*/ 8 w 8"/>
              <a:gd name="T3" fmla="*/ 1 h 1"/>
              <a:gd name="T4" fmla="*/ 7 w 8"/>
              <a:gd name="T5" fmla="*/ 1 h 1"/>
              <a:gd name="T6" fmla="*/ 4 w 8"/>
              <a:gd name="T7" fmla="*/ 1 h 1"/>
              <a:gd name="T8" fmla="*/ 2 w 8"/>
              <a:gd name="T9" fmla="*/ 1 h 1"/>
              <a:gd name="T10" fmla="*/ 0 w 8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8" y="1"/>
                </a:lnTo>
                <a:lnTo>
                  <a:pt x="7" y="1"/>
                </a:lnTo>
                <a:lnTo>
                  <a:pt x="4" y="1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93"/>
          <p:cNvSpPr>
            <a:spLocks/>
          </p:cNvSpPr>
          <p:nvPr/>
        </p:nvSpPr>
        <p:spPr bwMode="auto">
          <a:xfrm>
            <a:off x="14326726" y="3496631"/>
            <a:ext cx="13786" cy="6894"/>
          </a:xfrm>
          <a:custGeom>
            <a:avLst/>
            <a:gdLst>
              <a:gd name="T0" fmla="*/ 0 w 6"/>
              <a:gd name="T1" fmla="*/ 2 h 3"/>
              <a:gd name="T2" fmla="*/ 1 w 6"/>
              <a:gd name="T3" fmla="*/ 2 h 3"/>
              <a:gd name="T4" fmla="*/ 1 w 6"/>
              <a:gd name="T5" fmla="*/ 0 h 3"/>
              <a:gd name="T6" fmla="*/ 3 w 6"/>
              <a:gd name="T7" fmla="*/ 1 h 3"/>
              <a:gd name="T8" fmla="*/ 4 w 6"/>
              <a:gd name="T9" fmla="*/ 2 h 3"/>
              <a:gd name="T10" fmla="*/ 6 w 6"/>
              <a:gd name="T11" fmla="*/ 3 h 3"/>
              <a:gd name="T12" fmla="*/ 0 w 6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3">
                <a:moveTo>
                  <a:pt x="0" y="2"/>
                </a:moveTo>
                <a:lnTo>
                  <a:pt x="1" y="2"/>
                </a:lnTo>
                <a:lnTo>
                  <a:pt x="1" y="0"/>
                </a:lnTo>
                <a:lnTo>
                  <a:pt x="3" y="1"/>
                </a:lnTo>
                <a:lnTo>
                  <a:pt x="4" y="2"/>
                </a:lnTo>
                <a:lnTo>
                  <a:pt x="6" y="3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94"/>
          <p:cNvSpPr>
            <a:spLocks/>
          </p:cNvSpPr>
          <p:nvPr/>
        </p:nvSpPr>
        <p:spPr bwMode="auto">
          <a:xfrm>
            <a:off x="12343770" y="3501227"/>
            <a:ext cx="6894" cy="20681"/>
          </a:xfrm>
          <a:custGeom>
            <a:avLst/>
            <a:gdLst>
              <a:gd name="T0" fmla="*/ 0 w 3"/>
              <a:gd name="T1" fmla="*/ 9 h 9"/>
              <a:gd name="T2" fmla="*/ 0 w 3"/>
              <a:gd name="T3" fmla="*/ 7 h 9"/>
              <a:gd name="T4" fmla="*/ 0 w 3"/>
              <a:gd name="T5" fmla="*/ 6 h 9"/>
              <a:gd name="T6" fmla="*/ 0 w 3"/>
              <a:gd name="T7" fmla="*/ 5 h 9"/>
              <a:gd name="T8" fmla="*/ 0 w 3"/>
              <a:gd name="T9" fmla="*/ 3 h 9"/>
              <a:gd name="T10" fmla="*/ 0 w 3"/>
              <a:gd name="T11" fmla="*/ 1 h 9"/>
              <a:gd name="T12" fmla="*/ 0 w 3"/>
              <a:gd name="T13" fmla="*/ 0 h 9"/>
              <a:gd name="T14" fmla="*/ 2 w 3"/>
              <a:gd name="T15" fmla="*/ 0 h 9"/>
              <a:gd name="T16" fmla="*/ 2 w 3"/>
              <a:gd name="T17" fmla="*/ 1 h 9"/>
              <a:gd name="T18" fmla="*/ 3 w 3"/>
              <a:gd name="T19" fmla="*/ 3 h 9"/>
              <a:gd name="T20" fmla="*/ 3 w 3"/>
              <a:gd name="T21" fmla="*/ 6 h 9"/>
              <a:gd name="T22" fmla="*/ 2 w 3"/>
              <a:gd name="T23" fmla="*/ 7 h 9"/>
              <a:gd name="T24" fmla="*/ 1 w 3"/>
              <a:gd name="T25" fmla="*/ 9 h 9"/>
              <a:gd name="T26" fmla="*/ 0 w 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" h="9">
                <a:moveTo>
                  <a:pt x="0" y="9"/>
                </a:move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3" y="6"/>
                </a:lnTo>
                <a:lnTo>
                  <a:pt x="2" y="7"/>
                </a:lnTo>
                <a:lnTo>
                  <a:pt x="1" y="9"/>
                </a:lnTo>
                <a:lnTo>
                  <a:pt x="0" y="9"/>
                </a:lnTo>
                <a:close/>
              </a:path>
            </a:pathLst>
          </a:custGeom>
          <a:noFill/>
          <a:ln w="6350" cap="flat">
            <a:solidFill>
              <a:srgbClr val="BAF2F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95"/>
          <p:cNvSpPr>
            <a:spLocks/>
          </p:cNvSpPr>
          <p:nvPr/>
        </p:nvSpPr>
        <p:spPr bwMode="auto">
          <a:xfrm>
            <a:off x="15133237" y="2683228"/>
            <a:ext cx="2298" cy="2298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Freeform 96"/>
          <p:cNvSpPr>
            <a:spLocks/>
          </p:cNvSpPr>
          <p:nvPr/>
        </p:nvSpPr>
        <p:spPr bwMode="auto">
          <a:xfrm>
            <a:off x="15135535" y="2591318"/>
            <a:ext cx="11490" cy="16085"/>
          </a:xfrm>
          <a:custGeom>
            <a:avLst/>
            <a:gdLst>
              <a:gd name="T0" fmla="*/ 0 w 5"/>
              <a:gd name="T1" fmla="*/ 2 h 7"/>
              <a:gd name="T2" fmla="*/ 5 w 5"/>
              <a:gd name="T3" fmla="*/ 0 h 7"/>
              <a:gd name="T4" fmla="*/ 5 w 5"/>
              <a:gd name="T5" fmla="*/ 7 h 7"/>
              <a:gd name="T6" fmla="*/ 4 w 5"/>
              <a:gd name="T7" fmla="*/ 6 h 7"/>
              <a:gd name="T8" fmla="*/ 2 w 5"/>
              <a:gd name="T9" fmla="*/ 5 h 7"/>
              <a:gd name="T10" fmla="*/ 2 w 5"/>
              <a:gd name="T11" fmla="*/ 4 h 7"/>
              <a:gd name="T12" fmla="*/ 1 w 5"/>
              <a:gd name="T13" fmla="*/ 2 h 7"/>
              <a:gd name="T14" fmla="*/ 0 w 5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7">
                <a:moveTo>
                  <a:pt x="0" y="2"/>
                </a:moveTo>
                <a:lnTo>
                  <a:pt x="5" y="0"/>
                </a:lnTo>
                <a:lnTo>
                  <a:pt x="5" y="7"/>
                </a:lnTo>
                <a:lnTo>
                  <a:pt x="4" y="6"/>
                </a:lnTo>
                <a:lnTo>
                  <a:pt x="2" y="5"/>
                </a:lnTo>
                <a:lnTo>
                  <a:pt x="2" y="4"/>
                </a:lnTo>
                <a:lnTo>
                  <a:pt x="1" y="2"/>
                </a:lnTo>
                <a:lnTo>
                  <a:pt x="0" y="2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Freeform 97"/>
          <p:cNvSpPr>
            <a:spLocks/>
          </p:cNvSpPr>
          <p:nvPr/>
        </p:nvSpPr>
        <p:spPr bwMode="auto">
          <a:xfrm>
            <a:off x="15133237" y="2595914"/>
            <a:ext cx="2298" cy="2298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Freeform 98"/>
          <p:cNvSpPr>
            <a:spLocks/>
          </p:cNvSpPr>
          <p:nvPr/>
        </p:nvSpPr>
        <p:spPr bwMode="auto">
          <a:xfrm>
            <a:off x="15206765" y="2772841"/>
            <a:ext cx="11490" cy="16085"/>
          </a:xfrm>
          <a:custGeom>
            <a:avLst/>
            <a:gdLst>
              <a:gd name="T0" fmla="*/ 0 w 5"/>
              <a:gd name="T1" fmla="*/ 0 h 7"/>
              <a:gd name="T2" fmla="*/ 1 w 5"/>
              <a:gd name="T3" fmla="*/ 1 h 7"/>
              <a:gd name="T4" fmla="*/ 3 w 5"/>
              <a:gd name="T5" fmla="*/ 2 h 7"/>
              <a:gd name="T6" fmla="*/ 5 w 5"/>
              <a:gd name="T7" fmla="*/ 3 h 7"/>
              <a:gd name="T8" fmla="*/ 2 w 5"/>
              <a:gd name="T9" fmla="*/ 7 h 7"/>
              <a:gd name="T10" fmla="*/ 0 w 5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1" y="1"/>
                </a:lnTo>
                <a:lnTo>
                  <a:pt x="3" y="2"/>
                </a:lnTo>
                <a:lnTo>
                  <a:pt x="5" y="3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99"/>
          <p:cNvSpPr>
            <a:spLocks/>
          </p:cNvSpPr>
          <p:nvPr/>
        </p:nvSpPr>
        <p:spPr bwMode="auto">
          <a:xfrm>
            <a:off x="15204467" y="2770542"/>
            <a:ext cx="2298" cy="2298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100"/>
          <p:cNvSpPr>
            <a:spLocks/>
          </p:cNvSpPr>
          <p:nvPr/>
        </p:nvSpPr>
        <p:spPr bwMode="auto">
          <a:xfrm>
            <a:off x="15080389" y="2320183"/>
            <a:ext cx="41359" cy="34467"/>
          </a:xfrm>
          <a:custGeom>
            <a:avLst/>
            <a:gdLst>
              <a:gd name="T0" fmla="*/ 0 w 18"/>
              <a:gd name="T1" fmla="*/ 4 h 15"/>
              <a:gd name="T2" fmla="*/ 1 w 18"/>
              <a:gd name="T3" fmla="*/ 4 h 15"/>
              <a:gd name="T4" fmla="*/ 3 w 18"/>
              <a:gd name="T5" fmla="*/ 4 h 15"/>
              <a:gd name="T6" fmla="*/ 5 w 18"/>
              <a:gd name="T7" fmla="*/ 5 h 15"/>
              <a:gd name="T8" fmla="*/ 6 w 18"/>
              <a:gd name="T9" fmla="*/ 5 h 15"/>
              <a:gd name="T10" fmla="*/ 6 w 18"/>
              <a:gd name="T11" fmla="*/ 4 h 15"/>
              <a:gd name="T12" fmla="*/ 7 w 18"/>
              <a:gd name="T13" fmla="*/ 3 h 15"/>
              <a:gd name="T14" fmla="*/ 11 w 18"/>
              <a:gd name="T15" fmla="*/ 0 h 15"/>
              <a:gd name="T16" fmla="*/ 10 w 18"/>
              <a:gd name="T17" fmla="*/ 2 h 15"/>
              <a:gd name="T18" fmla="*/ 9 w 18"/>
              <a:gd name="T19" fmla="*/ 4 h 15"/>
              <a:gd name="T20" fmla="*/ 8 w 18"/>
              <a:gd name="T21" fmla="*/ 5 h 15"/>
              <a:gd name="T22" fmla="*/ 8 w 18"/>
              <a:gd name="T23" fmla="*/ 8 h 15"/>
              <a:gd name="T24" fmla="*/ 10 w 18"/>
              <a:gd name="T25" fmla="*/ 8 h 15"/>
              <a:gd name="T26" fmla="*/ 11 w 18"/>
              <a:gd name="T27" fmla="*/ 8 h 15"/>
              <a:gd name="T28" fmla="*/ 12 w 18"/>
              <a:gd name="T29" fmla="*/ 7 h 15"/>
              <a:gd name="T30" fmla="*/ 13 w 18"/>
              <a:gd name="T31" fmla="*/ 6 h 15"/>
              <a:gd name="T32" fmla="*/ 13 w 18"/>
              <a:gd name="T33" fmla="*/ 6 h 15"/>
              <a:gd name="T34" fmla="*/ 13 w 18"/>
              <a:gd name="T35" fmla="*/ 8 h 15"/>
              <a:gd name="T36" fmla="*/ 14 w 18"/>
              <a:gd name="T37" fmla="*/ 9 h 15"/>
              <a:gd name="T38" fmla="*/ 15 w 18"/>
              <a:gd name="T39" fmla="*/ 11 h 15"/>
              <a:gd name="T40" fmla="*/ 17 w 18"/>
              <a:gd name="T41" fmla="*/ 12 h 15"/>
              <a:gd name="T42" fmla="*/ 18 w 18"/>
              <a:gd name="T43" fmla="*/ 12 h 15"/>
              <a:gd name="T44" fmla="*/ 15 w 18"/>
              <a:gd name="T45" fmla="*/ 15 h 15"/>
              <a:gd name="T46" fmla="*/ 14 w 18"/>
              <a:gd name="T47" fmla="*/ 15 h 15"/>
              <a:gd name="T48" fmla="*/ 12 w 18"/>
              <a:gd name="T49" fmla="*/ 14 h 15"/>
              <a:gd name="T50" fmla="*/ 11 w 18"/>
              <a:gd name="T51" fmla="*/ 12 h 15"/>
              <a:gd name="T52" fmla="*/ 9 w 18"/>
              <a:gd name="T53" fmla="*/ 11 h 15"/>
              <a:gd name="T54" fmla="*/ 8 w 18"/>
              <a:gd name="T55" fmla="*/ 11 h 15"/>
              <a:gd name="T56" fmla="*/ 7 w 18"/>
              <a:gd name="T57" fmla="*/ 11 h 15"/>
              <a:gd name="T58" fmla="*/ 6 w 18"/>
              <a:gd name="T59" fmla="*/ 10 h 15"/>
              <a:gd name="T60" fmla="*/ 5 w 18"/>
              <a:gd name="T61" fmla="*/ 8 h 15"/>
              <a:gd name="T62" fmla="*/ 4 w 18"/>
              <a:gd name="T63" fmla="*/ 8 h 15"/>
              <a:gd name="T64" fmla="*/ 0 w 18"/>
              <a:gd name="T65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" h="15">
                <a:moveTo>
                  <a:pt x="0" y="4"/>
                </a:moveTo>
                <a:lnTo>
                  <a:pt x="1" y="4"/>
                </a:lnTo>
                <a:lnTo>
                  <a:pt x="3" y="4"/>
                </a:lnTo>
                <a:lnTo>
                  <a:pt x="5" y="5"/>
                </a:lnTo>
                <a:lnTo>
                  <a:pt x="6" y="5"/>
                </a:lnTo>
                <a:lnTo>
                  <a:pt x="6" y="4"/>
                </a:lnTo>
                <a:lnTo>
                  <a:pt x="7" y="3"/>
                </a:lnTo>
                <a:lnTo>
                  <a:pt x="11" y="0"/>
                </a:lnTo>
                <a:lnTo>
                  <a:pt x="10" y="2"/>
                </a:lnTo>
                <a:lnTo>
                  <a:pt x="9" y="4"/>
                </a:lnTo>
                <a:lnTo>
                  <a:pt x="8" y="5"/>
                </a:lnTo>
                <a:lnTo>
                  <a:pt x="8" y="8"/>
                </a:lnTo>
                <a:lnTo>
                  <a:pt x="10" y="8"/>
                </a:lnTo>
                <a:lnTo>
                  <a:pt x="11" y="8"/>
                </a:lnTo>
                <a:lnTo>
                  <a:pt x="12" y="7"/>
                </a:lnTo>
                <a:lnTo>
                  <a:pt x="13" y="6"/>
                </a:lnTo>
                <a:lnTo>
                  <a:pt x="13" y="6"/>
                </a:lnTo>
                <a:lnTo>
                  <a:pt x="13" y="8"/>
                </a:lnTo>
                <a:lnTo>
                  <a:pt x="14" y="9"/>
                </a:lnTo>
                <a:lnTo>
                  <a:pt x="15" y="11"/>
                </a:lnTo>
                <a:lnTo>
                  <a:pt x="17" y="12"/>
                </a:lnTo>
                <a:lnTo>
                  <a:pt x="18" y="12"/>
                </a:lnTo>
                <a:lnTo>
                  <a:pt x="15" y="15"/>
                </a:lnTo>
                <a:lnTo>
                  <a:pt x="14" y="15"/>
                </a:lnTo>
                <a:lnTo>
                  <a:pt x="12" y="14"/>
                </a:lnTo>
                <a:lnTo>
                  <a:pt x="11" y="12"/>
                </a:lnTo>
                <a:lnTo>
                  <a:pt x="9" y="11"/>
                </a:lnTo>
                <a:lnTo>
                  <a:pt x="8" y="11"/>
                </a:lnTo>
                <a:lnTo>
                  <a:pt x="7" y="11"/>
                </a:lnTo>
                <a:lnTo>
                  <a:pt x="6" y="10"/>
                </a:lnTo>
                <a:lnTo>
                  <a:pt x="5" y="8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Rectangle 101"/>
          <p:cNvSpPr>
            <a:spLocks noChangeArrowheads="1"/>
          </p:cNvSpPr>
          <p:nvPr/>
        </p:nvSpPr>
        <p:spPr bwMode="auto">
          <a:xfrm>
            <a:off x="15080389" y="2327077"/>
            <a:ext cx="2298" cy="2298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102"/>
          <p:cNvSpPr>
            <a:spLocks/>
          </p:cNvSpPr>
          <p:nvPr/>
        </p:nvSpPr>
        <p:spPr bwMode="auto">
          <a:xfrm>
            <a:off x="15156215" y="3850485"/>
            <a:ext cx="4596" cy="13786"/>
          </a:xfrm>
          <a:custGeom>
            <a:avLst/>
            <a:gdLst>
              <a:gd name="T0" fmla="*/ 3 w 4"/>
              <a:gd name="T1" fmla="*/ 1 h 13"/>
              <a:gd name="T2" fmla="*/ 4 w 4"/>
              <a:gd name="T3" fmla="*/ 12 h 13"/>
              <a:gd name="T4" fmla="*/ 0 w 4"/>
              <a:gd name="T5" fmla="*/ 13 h 13"/>
              <a:gd name="T6" fmla="*/ 2 w 4"/>
              <a:gd name="T7" fmla="*/ 10 h 13"/>
              <a:gd name="T8" fmla="*/ 2 w 4"/>
              <a:gd name="T9" fmla="*/ 7 h 13"/>
              <a:gd name="T10" fmla="*/ 3 w 4"/>
              <a:gd name="T11" fmla="*/ 3 h 13"/>
              <a:gd name="T12" fmla="*/ 3 w 4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3">
                <a:moveTo>
                  <a:pt x="3" y="1"/>
                </a:moveTo>
                <a:lnTo>
                  <a:pt x="4" y="12"/>
                </a:lnTo>
                <a:lnTo>
                  <a:pt x="0" y="13"/>
                </a:lnTo>
                <a:lnTo>
                  <a:pt x="2" y="10"/>
                </a:lnTo>
                <a:lnTo>
                  <a:pt x="2" y="7"/>
                </a:lnTo>
                <a:lnTo>
                  <a:pt x="3" y="3"/>
                </a:lnTo>
                <a:lnTo>
                  <a:pt x="3" y="0"/>
                </a:lnTo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103"/>
          <p:cNvSpPr>
            <a:spLocks/>
          </p:cNvSpPr>
          <p:nvPr/>
        </p:nvSpPr>
        <p:spPr bwMode="auto">
          <a:xfrm>
            <a:off x="14319834" y="3448380"/>
            <a:ext cx="2298" cy="2298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104"/>
          <p:cNvSpPr>
            <a:spLocks/>
          </p:cNvSpPr>
          <p:nvPr/>
        </p:nvSpPr>
        <p:spPr bwMode="auto">
          <a:xfrm>
            <a:off x="9621644" y="1380048"/>
            <a:ext cx="3311060" cy="2058785"/>
          </a:xfrm>
          <a:custGeom>
            <a:avLst/>
            <a:gdLst>
              <a:gd name="T0" fmla="*/ 578 w 1441"/>
              <a:gd name="T1" fmla="*/ 277 h 896"/>
              <a:gd name="T2" fmla="*/ 527 w 1441"/>
              <a:gd name="T3" fmla="*/ 204 h 896"/>
              <a:gd name="T4" fmla="*/ 356 w 1441"/>
              <a:gd name="T5" fmla="*/ 93 h 896"/>
              <a:gd name="T6" fmla="*/ 285 w 1441"/>
              <a:gd name="T7" fmla="*/ 36 h 896"/>
              <a:gd name="T8" fmla="*/ 240 w 1441"/>
              <a:gd name="T9" fmla="*/ 28 h 896"/>
              <a:gd name="T10" fmla="*/ 197 w 1441"/>
              <a:gd name="T11" fmla="*/ 25 h 896"/>
              <a:gd name="T12" fmla="*/ 165 w 1441"/>
              <a:gd name="T13" fmla="*/ 26 h 896"/>
              <a:gd name="T14" fmla="*/ 137 w 1441"/>
              <a:gd name="T15" fmla="*/ 24 h 896"/>
              <a:gd name="T16" fmla="*/ 111 w 1441"/>
              <a:gd name="T17" fmla="*/ 23 h 896"/>
              <a:gd name="T18" fmla="*/ 92 w 1441"/>
              <a:gd name="T19" fmla="*/ 10 h 896"/>
              <a:gd name="T20" fmla="*/ 69 w 1441"/>
              <a:gd name="T21" fmla="*/ 4 h 896"/>
              <a:gd name="T22" fmla="*/ 34 w 1441"/>
              <a:gd name="T23" fmla="*/ 8 h 896"/>
              <a:gd name="T24" fmla="*/ 10 w 1441"/>
              <a:gd name="T25" fmla="*/ 100 h 896"/>
              <a:gd name="T26" fmla="*/ 8 w 1441"/>
              <a:gd name="T27" fmla="*/ 160 h 896"/>
              <a:gd name="T28" fmla="*/ 32 w 1441"/>
              <a:gd name="T29" fmla="*/ 199 h 896"/>
              <a:gd name="T30" fmla="*/ 11 w 1441"/>
              <a:gd name="T31" fmla="*/ 240 h 896"/>
              <a:gd name="T32" fmla="*/ 3 w 1441"/>
              <a:gd name="T33" fmla="*/ 275 h 896"/>
              <a:gd name="T34" fmla="*/ 37 w 1441"/>
              <a:gd name="T35" fmla="*/ 282 h 896"/>
              <a:gd name="T36" fmla="*/ 66 w 1441"/>
              <a:gd name="T37" fmla="*/ 302 h 896"/>
              <a:gd name="T38" fmla="*/ 64 w 1441"/>
              <a:gd name="T39" fmla="*/ 331 h 896"/>
              <a:gd name="T40" fmla="*/ 35 w 1441"/>
              <a:gd name="T41" fmla="*/ 366 h 896"/>
              <a:gd name="T42" fmla="*/ 62 w 1441"/>
              <a:gd name="T43" fmla="*/ 386 h 896"/>
              <a:gd name="T44" fmla="*/ 78 w 1441"/>
              <a:gd name="T45" fmla="*/ 405 h 896"/>
              <a:gd name="T46" fmla="*/ 50 w 1441"/>
              <a:gd name="T47" fmla="*/ 453 h 896"/>
              <a:gd name="T48" fmla="*/ 70 w 1441"/>
              <a:gd name="T49" fmla="*/ 463 h 896"/>
              <a:gd name="T50" fmla="*/ 65 w 1441"/>
              <a:gd name="T51" fmla="*/ 479 h 896"/>
              <a:gd name="T52" fmla="*/ 54 w 1441"/>
              <a:gd name="T53" fmla="*/ 525 h 896"/>
              <a:gd name="T54" fmla="*/ 91 w 1441"/>
              <a:gd name="T55" fmla="*/ 562 h 896"/>
              <a:gd name="T56" fmla="*/ 66 w 1441"/>
              <a:gd name="T57" fmla="*/ 594 h 896"/>
              <a:gd name="T58" fmla="*/ 70 w 1441"/>
              <a:gd name="T59" fmla="*/ 641 h 896"/>
              <a:gd name="T60" fmla="*/ 53 w 1441"/>
              <a:gd name="T61" fmla="*/ 701 h 896"/>
              <a:gd name="T62" fmla="*/ 22 w 1441"/>
              <a:gd name="T63" fmla="*/ 756 h 896"/>
              <a:gd name="T64" fmla="*/ 92 w 1441"/>
              <a:gd name="T65" fmla="*/ 831 h 896"/>
              <a:gd name="T66" fmla="*/ 235 w 1441"/>
              <a:gd name="T67" fmla="*/ 819 h 896"/>
              <a:gd name="T68" fmla="*/ 375 w 1441"/>
              <a:gd name="T69" fmla="*/ 888 h 896"/>
              <a:gd name="T70" fmla="*/ 467 w 1441"/>
              <a:gd name="T71" fmla="*/ 827 h 896"/>
              <a:gd name="T72" fmla="*/ 534 w 1441"/>
              <a:gd name="T73" fmla="*/ 698 h 896"/>
              <a:gd name="T74" fmla="*/ 737 w 1441"/>
              <a:gd name="T75" fmla="*/ 639 h 896"/>
              <a:gd name="T76" fmla="*/ 960 w 1441"/>
              <a:gd name="T77" fmla="*/ 751 h 896"/>
              <a:gd name="T78" fmla="*/ 1186 w 1441"/>
              <a:gd name="T79" fmla="*/ 724 h 896"/>
              <a:gd name="T80" fmla="*/ 1342 w 1441"/>
              <a:gd name="T81" fmla="*/ 758 h 896"/>
              <a:gd name="T82" fmla="*/ 1390 w 1441"/>
              <a:gd name="T83" fmla="*/ 565 h 896"/>
              <a:gd name="T84" fmla="*/ 1436 w 1441"/>
              <a:gd name="T85" fmla="*/ 414 h 896"/>
              <a:gd name="T86" fmla="*/ 1418 w 1441"/>
              <a:gd name="T87" fmla="*/ 237 h 896"/>
              <a:gd name="T88" fmla="*/ 1336 w 1441"/>
              <a:gd name="T89" fmla="*/ 244 h 896"/>
              <a:gd name="T90" fmla="*/ 1282 w 1441"/>
              <a:gd name="T91" fmla="*/ 220 h 896"/>
              <a:gd name="T92" fmla="*/ 1237 w 1441"/>
              <a:gd name="T93" fmla="*/ 271 h 896"/>
              <a:gd name="T94" fmla="*/ 1209 w 1441"/>
              <a:gd name="T95" fmla="*/ 314 h 896"/>
              <a:gd name="T96" fmla="*/ 1172 w 1441"/>
              <a:gd name="T97" fmla="*/ 337 h 896"/>
              <a:gd name="T98" fmla="*/ 1173 w 1441"/>
              <a:gd name="T99" fmla="*/ 376 h 896"/>
              <a:gd name="T100" fmla="*/ 1183 w 1441"/>
              <a:gd name="T101" fmla="*/ 411 h 896"/>
              <a:gd name="T102" fmla="*/ 1091 w 1441"/>
              <a:gd name="T103" fmla="*/ 400 h 896"/>
              <a:gd name="T104" fmla="*/ 1052 w 1441"/>
              <a:gd name="T105" fmla="*/ 415 h 896"/>
              <a:gd name="T106" fmla="*/ 1025 w 1441"/>
              <a:gd name="T107" fmla="*/ 425 h 896"/>
              <a:gd name="T108" fmla="*/ 994 w 1441"/>
              <a:gd name="T109" fmla="*/ 420 h 896"/>
              <a:gd name="T110" fmla="*/ 953 w 1441"/>
              <a:gd name="T111" fmla="*/ 454 h 896"/>
              <a:gd name="T112" fmla="*/ 816 w 1441"/>
              <a:gd name="T113" fmla="*/ 440 h 896"/>
              <a:gd name="T114" fmla="*/ 788 w 1441"/>
              <a:gd name="T115" fmla="*/ 366 h 896"/>
              <a:gd name="T116" fmla="*/ 641 w 1441"/>
              <a:gd name="T117" fmla="*/ 319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1" h="896">
                <a:moveTo>
                  <a:pt x="620" y="266"/>
                </a:moveTo>
                <a:lnTo>
                  <a:pt x="613" y="265"/>
                </a:lnTo>
                <a:lnTo>
                  <a:pt x="605" y="263"/>
                </a:lnTo>
                <a:lnTo>
                  <a:pt x="599" y="263"/>
                </a:lnTo>
                <a:lnTo>
                  <a:pt x="597" y="263"/>
                </a:lnTo>
                <a:lnTo>
                  <a:pt x="594" y="267"/>
                </a:lnTo>
                <a:lnTo>
                  <a:pt x="591" y="272"/>
                </a:lnTo>
                <a:lnTo>
                  <a:pt x="587" y="277"/>
                </a:lnTo>
                <a:lnTo>
                  <a:pt x="582" y="277"/>
                </a:lnTo>
                <a:lnTo>
                  <a:pt x="578" y="277"/>
                </a:lnTo>
                <a:lnTo>
                  <a:pt x="574" y="279"/>
                </a:lnTo>
                <a:lnTo>
                  <a:pt x="568" y="277"/>
                </a:lnTo>
                <a:lnTo>
                  <a:pt x="565" y="274"/>
                </a:lnTo>
                <a:lnTo>
                  <a:pt x="557" y="270"/>
                </a:lnTo>
                <a:lnTo>
                  <a:pt x="550" y="266"/>
                </a:lnTo>
                <a:lnTo>
                  <a:pt x="540" y="261"/>
                </a:lnTo>
                <a:lnTo>
                  <a:pt x="532" y="261"/>
                </a:lnTo>
                <a:lnTo>
                  <a:pt x="523" y="259"/>
                </a:lnTo>
                <a:lnTo>
                  <a:pt x="524" y="232"/>
                </a:lnTo>
                <a:lnTo>
                  <a:pt x="527" y="204"/>
                </a:lnTo>
                <a:lnTo>
                  <a:pt x="513" y="203"/>
                </a:lnTo>
                <a:lnTo>
                  <a:pt x="497" y="199"/>
                </a:lnTo>
                <a:lnTo>
                  <a:pt x="480" y="198"/>
                </a:lnTo>
                <a:lnTo>
                  <a:pt x="484" y="166"/>
                </a:lnTo>
                <a:lnTo>
                  <a:pt x="486" y="154"/>
                </a:lnTo>
                <a:lnTo>
                  <a:pt x="464" y="150"/>
                </a:lnTo>
                <a:lnTo>
                  <a:pt x="464" y="135"/>
                </a:lnTo>
                <a:lnTo>
                  <a:pt x="465" y="106"/>
                </a:lnTo>
                <a:lnTo>
                  <a:pt x="395" y="97"/>
                </a:lnTo>
                <a:lnTo>
                  <a:pt x="356" y="93"/>
                </a:lnTo>
                <a:lnTo>
                  <a:pt x="365" y="77"/>
                </a:lnTo>
                <a:lnTo>
                  <a:pt x="333" y="77"/>
                </a:lnTo>
                <a:lnTo>
                  <a:pt x="338" y="73"/>
                </a:lnTo>
                <a:lnTo>
                  <a:pt x="339" y="68"/>
                </a:lnTo>
                <a:lnTo>
                  <a:pt x="333" y="62"/>
                </a:lnTo>
                <a:lnTo>
                  <a:pt x="322" y="45"/>
                </a:lnTo>
                <a:lnTo>
                  <a:pt x="315" y="46"/>
                </a:lnTo>
                <a:lnTo>
                  <a:pt x="302" y="42"/>
                </a:lnTo>
                <a:lnTo>
                  <a:pt x="295" y="41"/>
                </a:lnTo>
                <a:lnTo>
                  <a:pt x="285" y="36"/>
                </a:lnTo>
                <a:lnTo>
                  <a:pt x="282" y="36"/>
                </a:lnTo>
                <a:lnTo>
                  <a:pt x="269" y="47"/>
                </a:lnTo>
                <a:lnTo>
                  <a:pt x="258" y="41"/>
                </a:lnTo>
                <a:lnTo>
                  <a:pt x="257" y="34"/>
                </a:lnTo>
                <a:lnTo>
                  <a:pt x="257" y="30"/>
                </a:lnTo>
                <a:lnTo>
                  <a:pt x="254" y="27"/>
                </a:lnTo>
                <a:lnTo>
                  <a:pt x="250" y="27"/>
                </a:lnTo>
                <a:lnTo>
                  <a:pt x="243" y="27"/>
                </a:lnTo>
                <a:lnTo>
                  <a:pt x="241" y="28"/>
                </a:lnTo>
                <a:lnTo>
                  <a:pt x="240" y="28"/>
                </a:lnTo>
                <a:lnTo>
                  <a:pt x="237" y="26"/>
                </a:lnTo>
                <a:lnTo>
                  <a:pt x="231" y="22"/>
                </a:lnTo>
                <a:lnTo>
                  <a:pt x="227" y="20"/>
                </a:lnTo>
                <a:lnTo>
                  <a:pt x="223" y="20"/>
                </a:lnTo>
                <a:lnTo>
                  <a:pt x="219" y="22"/>
                </a:lnTo>
                <a:lnTo>
                  <a:pt x="212" y="24"/>
                </a:lnTo>
                <a:lnTo>
                  <a:pt x="206" y="24"/>
                </a:lnTo>
                <a:lnTo>
                  <a:pt x="202" y="24"/>
                </a:lnTo>
                <a:lnTo>
                  <a:pt x="199" y="24"/>
                </a:lnTo>
                <a:lnTo>
                  <a:pt x="197" y="25"/>
                </a:lnTo>
                <a:lnTo>
                  <a:pt x="193" y="25"/>
                </a:lnTo>
                <a:lnTo>
                  <a:pt x="186" y="25"/>
                </a:lnTo>
                <a:lnTo>
                  <a:pt x="185" y="25"/>
                </a:lnTo>
                <a:lnTo>
                  <a:pt x="183" y="23"/>
                </a:lnTo>
                <a:lnTo>
                  <a:pt x="180" y="22"/>
                </a:lnTo>
                <a:lnTo>
                  <a:pt x="177" y="23"/>
                </a:lnTo>
                <a:lnTo>
                  <a:pt x="175" y="24"/>
                </a:lnTo>
                <a:lnTo>
                  <a:pt x="171" y="26"/>
                </a:lnTo>
                <a:lnTo>
                  <a:pt x="168" y="26"/>
                </a:lnTo>
                <a:lnTo>
                  <a:pt x="165" y="26"/>
                </a:lnTo>
                <a:lnTo>
                  <a:pt x="163" y="27"/>
                </a:lnTo>
                <a:lnTo>
                  <a:pt x="161" y="27"/>
                </a:lnTo>
                <a:lnTo>
                  <a:pt x="159" y="27"/>
                </a:lnTo>
                <a:lnTo>
                  <a:pt x="156" y="26"/>
                </a:lnTo>
                <a:lnTo>
                  <a:pt x="154" y="27"/>
                </a:lnTo>
                <a:lnTo>
                  <a:pt x="151" y="27"/>
                </a:lnTo>
                <a:lnTo>
                  <a:pt x="148" y="27"/>
                </a:lnTo>
                <a:lnTo>
                  <a:pt x="143" y="24"/>
                </a:lnTo>
                <a:lnTo>
                  <a:pt x="140" y="23"/>
                </a:lnTo>
                <a:lnTo>
                  <a:pt x="137" y="24"/>
                </a:lnTo>
                <a:lnTo>
                  <a:pt x="135" y="24"/>
                </a:lnTo>
                <a:lnTo>
                  <a:pt x="132" y="23"/>
                </a:lnTo>
                <a:lnTo>
                  <a:pt x="130" y="23"/>
                </a:lnTo>
                <a:lnTo>
                  <a:pt x="127" y="25"/>
                </a:lnTo>
                <a:lnTo>
                  <a:pt x="124" y="26"/>
                </a:lnTo>
                <a:lnTo>
                  <a:pt x="122" y="26"/>
                </a:lnTo>
                <a:lnTo>
                  <a:pt x="118" y="24"/>
                </a:lnTo>
                <a:lnTo>
                  <a:pt x="117" y="23"/>
                </a:lnTo>
                <a:lnTo>
                  <a:pt x="114" y="23"/>
                </a:lnTo>
                <a:lnTo>
                  <a:pt x="111" y="23"/>
                </a:lnTo>
                <a:lnTo>
                  <a:pt x="109" y="22"/>
                </a:lnTo>
                <a:lnTo>
                  <a:pt x="107" y="19"/>
                </a:lnTo>
                <a:lnTo>
                  <a:pt x="105" y="18"/>
                </a:lnTo>
                <a:lnTo>
                  <a:pt x="104" y="16"/>
                </a:lnTo>
                <a:lnTo>
                  <a:pt x="102" y="14"/>
                </a:lnTo>
                <a:lnTo>
                  <a:pt x="101" y="13"/>
                </a:lnTo>
                <a:lnTo>
                  <a:pt x="98" y="13"/>
                </a:lnTo>
                <a:lnTo>
                  <a:pt x="96" y="14"/>
                </a:lnTo>
                <a:lnTo>
                  <a:pt x="93" y="12"/>
                </a:lnTo>
                <a:lnTo>
                  <a:pt x="92" y="10"/>
                </a:lnTo>
                <a:lnTo>
                  <a:pt x="91" y="9"/>
                </a:lnTo>
                <a:lnTo>
                  <a:pt x="88" y="8"/>
                </a:lnTo>
                <a:lnTo>
                  <a:pt x="86" y="7"/>
                </a:lnTo>
                <a:lnTo>
                  <a:pt x="84" y="4"/>
                </a:lnTo>
                <a:lnTo>
                  <a:pt x="82" y="2"/>
                </a:lnTo>
                <a:lnTo>
                  <a:pt x="79" y="2"/>
                </a:lnTo>
                <a:lnTo>
                  <a:pt x="77" y="4"/>
                </a:lnTo>
                <a:lnTo>
                  <a:pt x="74" y="3"/>
                </a:lnTo>
                <a:lnTo>
                  <a:pt x="71" y="3"/>
                </a:lnTo>
                <a:lnTo>
                  <a:pt x="69" y="4"/>
                </a:lnTo>
                <a:lnTo>
                  <a:pt x="66" y="5"/>
                </a:lnTo>
                <a:lnTo>
                  <a:pt x="64" y="4"/>
                </a:lnTo>
                <a:lnTo>
                  <a:pt x="62" y="3"/>
                </a:lnTo>
                <a:lnTo>
                  <a:pt x="58" y="2"/>
                </a:lnTo>
                <a:lnTo>
                  <a:pt x="56" y="3"/>
                </a:lnTo>
                <a:lnTo>
                  <a:pt x="48" y="1"/>
                </a:lnTo>
                <a:lnTo>
                  <a:pt x="43" y="0"/>
                </a:lnTo>
                <a:lnTo>
                  <a:pt x="38" y="2"/>
                </a:lnTo>
                <a:lnTo>
                  <a:pt x="35" y="4"/>
                </a:lnTo>
                <a:lnTo>
                  <a:pt x="34" y="8"/>
                </a:lnTo>
                <a:lnTo>
                  <a:pt x="31" y="36"/>
                </a:lnTo>
                <a:lnTo>
                  <a:pt x="31" y="42"/>
                </a:lnTo>
                <a:lnTo>
                  <a:pt x="30" y="43"/>
                </a:lnTo>
                <a:lnTo>
                  <a:pt x="27" y="45"/>
                </a:lnTo>
                <a:lnTo>
                  <a:pt x="19" y="51"/>
                </a:lnTo>
                <a:lnTo>
                  <a:pt x="17" y="54"/>
                </a:lnTo>
                <a:lnTo>
                  <a:pt x="14" y="59"/>
                </a:lnTo>
                <a:lnTo>
                  <a:pt x="13" y="86"/>
                </a:lnTo>
                <a:lnTo>
                  <a:pt x="11" y="96"/>
                </a:lnTo>
                <a:lnTo>
                  <a:pt x="10" y="100"/>
                </a:lnTo>
                <a:lnTo>
                  <a:pt x="11" y="102"/>
                </a:lnTo>
                <a:lnTo>
                  <a:pt x="11" y="105"/>
                </a:lnTo>
                <a:lnTo>
                  <a:pt x="17" y="114"/>
                </a:lnTo>
                <a:lnTo>
                  <a:pt x="21" y="120"/>
                </a:lnTo>
                <a:lnTo>
                  <a:pt x="20" y="127"/>
                </a:lnTo>
                <a:lnTo>
                  <a:pt x="18" y="137"/>
                </a:lnTo>
                <a:lnTo>
                  <a:pt x="14" y="148"/>
                </a:lnTo>
                <a:lnTo>
                  <a:pt x="8" y="149"/>
                </a:lnTo>
                <a:lnTo>
                  <a:pt x="3" y="155"/>
                </a:lnTo>
                <a:lnTo>
                  <a:pt x="8" y="160"/>
                </a:lnTo>
                <a:lnTo>
                  <a:pt x="11" y="164"/>
                </a:lnTo>
                <a:lnTo>
                  <a:pt x="13" y="168"/>
                </a:lnTo>
                <a:lnTo>
                  <a:pt x="12" y="173"/>
                </a:lnTo>
                <a:lnTo>
                  <a:pt x="13" y="176"/>
                </a:lnTo>
                <a:lnTo>
                  <a:pt x="13" y="185"/>
                </a:lnTo>
                <a:lnTo>
                  <a:pt x="16" y="189"/>
                </a:lnTo>
                <a:lnTo>
                  <a:pt x="20" y="192"/>
                </a:lnTo>
                <a:lnTo>
                  <a:pt x="28" y="193"/>
                </a:lnTo>
                <a:lnTo>
                  <a:pt x="32" y="196"/>
                </a:lnTo>
                <a:lnTo>
                  <a:pt x="32" y="199"/>
                </a:lnTo>
                <a:lnTo>
                  <a:pt x="30" y="204"/>
                </a:lnTo>
                <a:lnTo>
                  <a:pt x="28" y="207"/>
                </a:lnTo>
                <a:lnTo>
                  <a:pt x="25" y="212"/>
                </a:lnTo>
                <a:lnTo>
                  <a:pt x="21" y="218"/>
                </a:lnTo>
                <a:lnTo>
                  <a:pt x="18" y="224"/>
                </a:lnTo>
                <a:lnTo>
                  <a:pt x="14" y="227"/>
                </a:lnTo>
                <a:lnTo>
                  <a:pt x="14" y="231"/>
                </a:lnTo>
                <a:lnTo>
                  <a:pt x="14" y="233"/>
                </a:lnTo>
                <a:lnTo>
                  <a:pt x="14" y="239"/>
                </a:lnTo>
                <a:lnTo>
                  <a:pt x="11" y="240"/>
                </a:lnTo>
                <a:lnTo>
                  <a:pt x="8" y="241"/>
                </a:lnTo>
                <a:lnTo>
                  <a:pt x="7" y="246"/>
                </a:lnTo>
                <a:lnTo>
                  <a:pt x="5" y="250"/>
                </a:lnTo>
                <a:lnTo>
                  <a:pt x="2" y="253"/>
                </a:lnTo>
                <a:lnTo>
                  <a:pt x="0" y="256"/>
                </a:lnTo>
                <a:lnTo>
                  <a:pt x="1" y="257"/>
                </a:lnTo>
                <a:lnTo>
                  <a:pt x="3" y="261"/>
                </a:lnTo>
                <a:lnTo>
                  <a:pt x="2" y="264"/>
                </a:lnTo>
                <a:lnTo>
                  <a:pt x="3" y="270"/>
                </a:lnTo>
                <a:lnTo>
                  <a:pt x="3" y="275"/>
                </a:lnTo>
                <a:lnTo>
                  <a:pt x="4" y="283"/>
                </a:lnTo>
                <a:lnTo>
                  <a:pt x="5" y="286"/>
                </a:lnTo>
                <a:lnTo>
                  <a:pt x="8" y="290"/>
                </a:lnTo>
                <a:lnTo>
                  <a:pt x="11" y="293"/>
                </a:lnTo>
                <a:lnTo>
                  <a:pt x="14" y="294"/>
                </a:lnTo>
                <a:lnTo>
                  <a:pt x="18" y="289"/>
                </a:lnTo>
                <a:lnTo>
                  <a:pt x="22" y="285"/>
                </a:lnTo>
                <a:lnTo>
                  <a:pt x="25" y="282"/>
                </a:lnTo>
                <a:lnTo>
                  <a:pt x="29" y="280"/>
                </a:lnTo>
                <a:lnTo>
                  <a:pt x="37" y="282"/>
                </a:lnTo>
                <a:lnTo>
                  <a:pt x="42" y="282"/>
                </a:lnTo>
                <a:lnTo>
                  <a:pt x="47" y="282"/>
                </a:lnTo>
                <a:lnTo>
                  <a:pt x="49" y="284"/>
                </a:lnTo>
                <a:lnTo>
                  <a:pt x="52" y="289"/>
                </a:lnTo>
                <a:lnTo>
                  <a:pt x="53" y="294"/>
                </a:lnTo>
                <a:lnTo>
                  <a:pt x="54" y="297"/>
                </a:lnTo>
                <a:lnTo>
                  <a:pt x="55" y="299"/>
                </a:lnTo>
                <a:lnTo>
                  <a:pt x="59" y="301"/>
                </a:lnTo>
                <a:lnTo>
                  <a:pt x="62" y="300"/>
                </a:lnTo>
                <a:lnTo>
                  <a:pt x="66" y="302"/>
                </a:lnTo>
                <a:lnTo>
                  <a:pt x="69" y="304"/>
                </a:lnTo>
                <a:lnTo>
                  <a:pt x="71" y="307"/>
                </a:lnTo>
                <a:lnTo>
                  <a:pt x="72" y="311"/>
                </a:lnTo>
                <a:lnTo>
                  <a:pt x="69" y="314"/>
                </a:lnTo>
                <a:lnTo>
                  <a:pt x="67" y="316"/>
                </a:lnTo>
                <a:lnTo>
                  <a:pt x="69" y="321"/>
                </a:lnTo>
                <a:lnTo>
                  <a:pt x="70" y="325"/>
                </a:lnTo>
                <a:lnTo>
                  <a:pt x="68" y="326"/>
                </a:lnTo>
                <a:lnTo>
                  <a:pt x="67" y="329"/>
                </a:lnTo>
                <a:lnTo>
                  <a:pt x="64" y="331"/>
                </a:lnTo>
                <a:lnTo>
                  <a:pt x="61" y="331"/>
                </a:lnTo>
                <a:lnTo>
                  <a:pt x="57" y="339"/>
                </a:lnTo>
                <a:lnTo>
                  <a:pt x="56" y="342"/>
                </a:lnTo>
                <a:lnTo>
                  <a:pt x="54" y="347"/>
                </a:lnTo>
                <a:lnTo>
                  <a:pt x="51" y="353"/>
                </a:lnTo>
                <a:lnTo>
                  <a:pt x="47" y="360"/>
                </a:lnTo>
                <a:lnTo>
                  <a:pt x="43" y="362"/>
                </a:lnTo>
                <a:lnTo>
                  <a:pt x="39" y="362"/>
                </a:lnTo>
                <a:lnTo>
                  <a:pt x="36" y="364"/>
                </a:lnTo>
                <a:lnTo>
                  <a:pt x="35" y="366"/>
                </a:lnTo>
                <a:lnTo>
                  <a:pt x="34" y="370"/>
                </a:lnTo>
                <a:lnTo>
                  <a:pt x="35" y="375"/>
                </a:lnTo>
                <a:lnTo>
                  <a:pt x="35" y="379"/>
                </a:lnTo>
                <a:lnTo>
                  <a:pt x="47" y="379"/>
                </a:lnTo>
                <a:lnTo>
                  <a:pt x="48" y="381"/>
                </a:lnTo>
                <a:lnTo>
                  <a:pt x="50" y="385"/>
                </a:lnTo>
                <a:lnTo>
                  <a:pt x="53" y="387"/>
                </a:lnTo>
                <a:lnTo>
                  <a:pt x="56" y="389"/>
                </a:lnTo>
                <a:lnTo>
                  <a:pt x="60" y="386"/>
                </a:lnTo>
                <a:lnTo>
                  <a:pt x="62" y="386"/>
                </a:lnTo>
                <a:lnTo>
                  <a:pt x="66" y="384"/>
                </a:lnTo>
                <a:lnTo>
                  <a:pt x="70" y="382"/>
                </a:lnTo>
                <a:lnTo>
                  <a:pt x="75" y="382"/>
                </a:lnTo>
                <a:lnTo>
                  <a:pt x="78" y="382"/>
                </a:lnTo>
                <a:lnTo>
                  <a:pt x="82" y="383"/>
                </a:lnTo>
                <a:lnTo>
                  <a:pt x="84" y="384"/>
                </a:lnTo>
                <a:lnTo>
                  <a:pt x="84" y="387"/>
                </a:lnTo>
                <a:lnTo>
                  <a:pt x="82" y="392"/>
                </a:lnTo>
                <a:lnTo>
                  <a:pt x="80" y="400"/>
                </a:lnTo>
                <a:lnTo>
                  <a:pt x="78" y="405"/>
                </a:lnTo>
                <a:lnTo>
                  <a:pt x="77" y="413"/>
                </a:lnTo>
                <a:lnTo>
                  <a:pt x="76" y="418"/>
                </a:lnTo>
                <a:lnTo>
                  <a:pt x="75" y="424"/>
                </a:lnTo>
                <a:lnTo>
                  <a:pt x="75" y="430"/>
                </a:lnTo>
                <a:lnTo>
                  <a:pt x="72" y="433"/>
                </a:lnTo>
                <a:lnTo>
                  <a:pt x="67" y="438"/>
                </a:lnTo>
                <a:lnTo>
                  <a:pt x="59" y="444"/>
                </a:lnTo>
                <a:lnTo>
                  <a:pt x="53" y="446"/>
                </a:lnTo>
                <a:lnTo>
                  <a:pt x="51" y="449"/>
                </a:lnTo>
                <a:lnTo>
                  <a:pt x="50" y="453"/>
                </a:lnTo>
                <a:lnTo>
                  <a:pt x="52" y="454"/>
                </a:lnTo>
                <a:lnTo>
                  <a:pt x="56" y="453"/>
                </a:lnTo>
                <a:lnTo>
                  <a:pt x="65" y="446"/>
                </a:lnTo>
                <a:lnTo>
                  <a:pt x="68" y="444"/>
                </a:lnTo>
                <a:lnTo>
                  <a:pt x="69" y="446"/>
                </a:lnTo>
                <a:lnTo>
                  <a:pt x="69" y="451"/>
                </a:lnTo>
                <a:lnTo>
                  <a:pt x="69" y="454"/>
                </a:lnTo>
                <a:lnTo>
                  <a:pt x="70" y="456"/>
                </a:lnTo>
                <a:lnTo>
                  <a:pt x="71" y="457"/>
                </a:lnTo>
                <a:lnTo>
                  <a:pt x="70" y="463"/>
                </a:lnTo>
                <a:lnTo>
                  <a:pt x="73" y="462"/>
                </a:lnTo>
                <a:lnTo>
                  <a:pt x="75" y="461"/>
                </a:lnTo>
                <a:lnTo>
                  <a:pt x="75" y="463"/>
                </a:lnTo>
                <a:lnTo>
                  <a:pt x="75" y="466"/>
                </a:lnTo>
                <a:lnTo>
                  <a:pt x="76" y="470"/>
                </a:lnTo>
                <a:lnTo>
                  <a:pt x="78" y="475"/>
                </a:lnTo>
                <a:lnTo>
                  <a:pt x="77" y="477"/>
                </a:lnTo>
                <a:lnTo>
                  <a:pt x="75" y="479"/>
                </a:lnTo>
                <a:lnTo>
                  <a:pt x="70" y="479"/>
                </a:lnTo>
                <a:lnTo>
                  <a:pt x="65" y="479"/>
                </a:lnTo>
                <a:lnTo>
                  <a:pt x="60" y="483"/>
                </a:lnTo>
                <a:lnTo>
                  <a:pt x="58" y="486"/>
                </a:lnTo>
                <a:lnTo>
                  <a:pt x="48" y="497"/>
                </a:lnTo>
                <a:lnTo>
                  <a:pt x="41" y="504"/>
                </a:lnTo>
                <a:lnTo>
                  <a:pt x="37" y="507"/>
                </a:lnTo>
                <a:lnTo>
                  <a:pt x="35" y="511"/>
                </a:lnTo>
                <a:lnTo>
                  <a:pt x="36" y="525"/>
                </a:lnTo>
                <a:lnTo>
                  <a:pt x="41" y="525"/>
                </a:lnTo>
                <a:lnTo>
                  <a:pt x="47" y="525"/>
                </a:lnTo>
                <a:lnTo>
                  <a:pt x="54" y="525"/>
                </a:lnTo>
                <a:lnTo>
                  <a:pt x="60" y="528"/>
                </a:lnTo>
                <a:lnTo>
                  <a:pt x="66" y="530"/>
                </a:lnTo>
                <a:lnTo>
                  <a:pt x="77" y="535"/>
                </a:lnTo>
                <a:lnTo>
                  <a:pt x="82" y="536"/>
                </a:lnTo>
                <a:lnTo>
                  <a:pt x="88" y="539"/>
                </a:lnTo>
                <a:lnTo>
                  <a:pt x="92" y="541"/>
                </a:lnTo>
                <a:lnTo>
                  <a:pt x="94" y="546"/>
                </a:lnTo>
                <a:lnTo>
                  <a:pt x="94" y="554"/>
                </a:lnTo>
                <a:lnTo>
                  <a:pt x="93" y="559"/>
                </a:lnTo>
                <a:lnTo>
                  <a:pt x="91" y="562"/>
                </a:lnTo>
                <a:lnTo>
                  <a:pt x="87" y="563"/>
                </a:lnTo>
                <a:lnTo>
                  <a:pt x="86" y="565"/>
                </a:lnTo>
                <a:lnTo>
                  <a:pt x="86" y="568"/>
                </a:lnTo>
                <a:lnTo>
                  <a:pt x="85" y="571"/>
                </a:lnTo>
                <a:lnTo>
                  <a:pt x="82" y="578"/>
                </a:lnTo>
                <a:lnTo>
                  <a:pt x="81" y="588"/>
                </a:lnTo>
                <a:lnTo>
                  <a:pt x="80" y="589"/>
                </a:lnTo>
                <a:lnTo>
                  <a:pt x="77" y="590"/>
                </a:lnTo>
                <a:lnTo>
                  <a:pt x="71" y="591"/>
                </a:lnTo>
                <a:lnTo>
                  <a:pt x="66" y="594"/>
                </a:lnTo>
                <a:lnTo>
                  <a:pt x="62" y="596"/>
                </a:lnTo>
                <a:lnTo>
                  <a:pt x="66" y="602"/>
                </a:lnTo>
                <a:lnTo>
                  <a:pt x="68" y="604"/>
                </a:lnTo>
                <a:lnTo>
                  <a:pt x="70" y="609"/>
                </a:lnTo>
                <a:lnTo>
                  <a:pt x="69" y="618"/>
                </a:lnTo>
                <a:lnTo>
                  <a:pt x="68" y="625"/>
                </a:lnTo>
                <a:lnTo>
                  <a:pt x="68" y="628"/>
                </a:lnTo>
                <a:lnTo>
                  <a:pt x="68" y="632"/>
                </a:lnTo>
                <a:lnTo>
                  <a:pt x="68" y="635"/>
                </a:lnTo>
                <a:lnTo>
                  <a:pt x="70" y="641"/>
                </a:lnTo>
                <a:lnTo>
                  <a:pt x="71" y="645"/>
                </a:lnTo>
                <a:lnTo>
                  <a:pt x="71" y="651"/>
                </a:lnTo>
                <a:lnTo>
                  <a:pt x="72" y="657"/>
                </a:lnTo>
                <a:lnTo>
                  <a:pt x="72" y="663"/>
                </a:lnTo>
                <a:lnTo>
                  <a:pt x="67" y="667"/>
                </a:lnTo>
                <a:lnTo>
                  <a:pt x="65" y="670"/>
                </a:lnTo>
                <a:lnTo>
                  <a:pt x="65" y="675"/>
                </a:lnTo>
                <a:lnTo>
                  <a:pt x="63" y="684"/>
                </a:lnTo>
                <a:lnTo>
                  <a:pt x="57" y="695"/>
                </a:lnTo>
                <a:lnTo>
                  <a:pt x="53" y="701"/>
                </a:lnTo>
                <a:lnTo>
                  <a:pt x="46" y="707"/>
                </a:lnTo>
                <a:lnTo>
                  <a:pt x="39" y="712"/>
                </a:lnTo>
                <a:lnTo>
                  <a:pt x="39" y="721"/>
                </a:lnTo>
                <a:lnTo>
                  <a:pt x="37" y="729"/>
                </a:lnTo>
                <a:lnTo>
                  <a:pt x="33" y="734"/>
                </a:lnTo>
                <a:lnTo>
                  <a:pt x="30" y="739"/>
                </a:lnTo>
                <a:lnTo>
                  <a:pt x="31" y="743"/>
                </a:lnTo>
                <a:lnTo>
                  <a:pt x="27" y="749"/>
                </a:lnTo>
                <a:lnTo>
                  <a:pt x="26" y="752"/>
                </a:lnTo>
                <a:lnTo>
                  <a:pt x="22" y="756"/>
                </a:lnTo>
                <a:lnTo>
                  <a:pt x="21" y="758"/>
                </a:lnTo>
                <a:lnTo>
                  <a:pt x="17" y="763"/>
                </a:lnTo>
                <a:lnTo>
                  <a:pt x="14" y="767"/>
                </a:lnTo>
                <a:lnTo>
                  <a:pt x="11" y="772"/>
                </a:lnTo>
                <a:lnTo>
                  <a:pt x="22" y="784"/>
                </a:lnTo>
                <a:lnTo>
                  <a:pt x="34" y="790"/>
                </a:lnTo>
                <a:lnTo>
                  <a:pt x="47" y="800"/>
                </a:lnTo>
                <a:lnTo>
                  <a:pt x="71" y="816"/>
                </a:lnTo>
                <a:lnTo>
                  <a:pt x="81" y="826"/>
                </a:lnTo>
                <a:lnTo>
                  <a:pt x="92" y="831"/>
                </a:lnTo>
                <a:lnTo>
                  <a:pt x="104" y="840"/>
                </a:lnTo>
                <a:lnTo>
                  <a:pt x="118" y="849"/>
                </a:lnTo>
                <a:lnTo>
                  <a:pt x="133" y="856"/>
                </a:lnTo>
                <a:lnTo>
                  <a:pt x="148" y="859"/>
                </a:lnTo>
                <a:lnTo>
                  <a:pt x="163" y="860"/>
                </a:lnTo>
                <a:lnTo>
                  <a:pt x="178" y="859"/>
                </a:lnTo>
                <a:lnTo>
                  <a:pt x="191" y="852"/>
                </a:lnTo>
                <a:lnTo>
                  <a:pt x="201" y="842"/>
                </a:lnTo>
                <a:lnTo>
                  <a:pt x="219" y="827"/>
                </a:lnTo>
                <a:lnTo>
                  <a:pt x="235" y="819"/>
                </a:lnTo>
                <a:lnTo>
                  <a:pt x="253" y="811"/>
                </a:lnTo>
                <a:lnTo>
                  <a:pt x="270" y="805"/>
                </a:lnTo>
                <a:lnTo>
                  <a:pt x="287" y="801"/>
                </a:lnTo>
                <a:lnTo>
                  <a:pt x="303" y="806"/>
                </a:lnTo>
                <a:lnTo>
                  <a:pt x="315" y="814"/>
                </a:lnTo>
                <a:lnTo>
                  <a:pt x="323" y="833"/>
                </a:lnTo>
                <a:lnTo>
                  <a:pt x="336" y="848"/>
                </a:lnTo>
                <a:lnTo>
                  <a:pt x="345" y="864"/>
                </a:lnTo>
                <a:lnTo>
                  <a:pt x="361" y="879"/>
                </a:lnTo>
                <a:lnTo>
                  <a:pt x="375" y="888"/>
                </a:lnTo>
                <a:lnTo>
                  <a:pt x="384" y="896"/>
                </a:lnTo>
                <a:lnTo>
                  <a:pt x="401" y="893"/>
                </a:lnTo>
                <a:lnTo>
                  <a:pt x="410" y="888"/>
                </a:lnTo>
                <a:lnTo>
                  <a:pt x="421" y="883"/>
                </a:lnTo>
                <a:lnTo>
                  <a:pt x="430" y="877"/>
                </a:lnTo>
                <a:lnTo>
                  <a:pt x="437" y="869"/>
                </a:lnTo>
                <a:lnTo>
                  <a:pt x="444" y="855"/>
                </a:lnTo>
                <a:lnTo>
                  <a:pt x="452" y="844"/>
                </a:lnTo>
                <a:lnTo>
                  <a:pt x="458" y="835"/>
                </a:lnTo>
                <a:lnTo>
                  <a:pt x="467" y="827"/>
                </a:lnTo>
                <a:lnTo>
                  <a:pt x="473" y="816"/>
                </a:lnTo>
                <a:lnTo>
                  <a:pt x="480" y="805"/>
                </a:lnTo>
                <a:lnTo>
                  <a:pt x="487" y="789"/>
                </a:lnTo>
                <a:lnTo>
                  <a:pt x="494" y="776"/>
                </a:lnTo>
                <a:lnTo>
                  <a:pt x="500" y="761"/>
                </a:lnTo>
                <a:lnTo>
                  <a:pt x="503" y="748"/>
                </a:lnTo>
                <a:lnTo>
                  <a:pt x="506" y="733"/>
                </a:lnTo>
                <a:lnTo>
                  <a:pt x="514" y="718"/>
                </a:lnTo>
                <a:lnTo>
                  <a:pt x="524" y="708"/>
                </a:lnTo>
                <a:lnTo>
                  <a:pt x="534" y="698"/>
                </a:lnTo>
                <a:lnTo>
                  <a:pt x="552" y="689"/>
                </a:lnTo>
                <a:lnTo>
                  <a:pt x="569" y="685"/>
                </a:lnTo>
                <a:lnTo>
                  <a:pt x="589" y="682"/>
                </a:lnTo>
                <a:lnTo>
                  <a:pt x="604" y="678"/>
                </a:lnTo>
                <a:lnTo>
                  <a:pt x="619" y="674"/>
                </a:lnTo>
                <a:lnTo>
                  <a:pt x="640" y="659"/>
                </a:lnTo>
                <a:lnTo>
                  <a:pt x="649" y="657"/>
                </a:lnTo>
                <a:lnTo>
                  <a:pt x="671" y="648"/>
                </a:lnTo>
                <a:lnTo>
                  <a:pt x="701" y="642"/>
                </a:lnTo>
                <a:lnTo>
                  <a:pt x="737" y="639"/>
                </a:lnTo>
                <a:lnTo>
                  <a:pt x="768" y="645"/>
                </a:lnTo>
                <a:lnTo>
                  <a:pt x="788" y="657"/>
                </a:lnTo>
                <a:lnTo>
                  <a:pt x="811" y="678"/>
                </a:lnTo>
                <a:lnTo>
                  <a:pt x="834" y="704"/>
                </a:lnTo>
                <a:lnTo>
                  <a:pt x="855" y="723"/>
                </a:lnTo>
                <a:lnTo>
                  <a:pt x="871" y="735"/>
                </a:lnTo>
                <a:lnTo>
                  <a:pt x="896" y="742"/>
                </a:lnTo>
                <a:lnTo>
                  <a:pt x="916" y="749"/>
                </a:lnTo>
                <a:lnTo>
                  <a:pt x="944" y="752"/>
                </a:lnTo>
                <a:lnTo>
                  <a:pt x="960" y="751"/>
                </a:lnTo>
                <a:lnTo>
                  <a:pt x="979" y="747"/>
                </a:lnTo>
                <a:lnTo>
                  <a:pt x="1022" y="737"/>
                </a:lnTo>
                <a:lnTo>
                  <a:pt x="1050" y="725"/>
                </a:lnTo>
                <a:lnTo>
                  <a:pt x="1077" y="710"/>
                </a:lnTo>
                <a:lnTo>
                  <a:pt x="1102" y="704"/>
                </a:lnTo>
                <a:lnTo>
                  <a:pt x="1124" y="699"/>
                </a:lnTo>
                <a:lnTo>
                  <a:pt x="1133" y="699"/>
                </a:lnTo>
                <a:lnTo>
                  <a:pt x="1146" y="701"/>
                </a:lnTo>
                <a:lnTo>
                  <a:pt x="1166" y="711"/>
                </a:lnTo>
                <a:lnTo>
                  <a:pt x="1186" y="724"/>
                </a:lnTo>
                <a:lnTo>
                  <a:pt x="1202" y="732"/>
                </a:lnTo>
                <a:lnTo>
                  <a:pt x="1223" y="737"/>
                </a:lnTo>
                <a:lnTo>
                  <a:pt x="1240" y="740"/>
                </a:lnTo>
                <a:lnTo>
                  <a:pt x="1265" y="742"/>
                </a:lnTo>
                <a:lnTo>
                  <a:pt x="1283" y="743"/>
                </a:lnTo>
                <a:lnTo>
                  <a:pt x="1299" y="744"/>
                </a:lnTo>
                <a:lnTo>
                  <a:pt x="1313" y="749"/>
                </a:lnTo>
                <a:lnTo>
                  <a:pt x="1334" y="758"/>
                </a:lnTo>
                <a:lnTo>
                  <a:pt x="1339" y="760"/>
                </a:lnTo>
                <a:lnTo>
                  <a:pt x="1342" y="758"/>
                </a:lnTo>
                <a:lnTo>
                  <a:pt x="1360" y="729"/>
                </a:lnTo>
                <a:lnTo>
                  <a:pt x="1368" y="716"/>
                </a:lnTo>
                <a:lnTo>
                  <a:pt x="1378" y="703"/>
                </a:lnTo>
                <a:lnTo>
                  <a:pt x="1389" y="693"/>
                </a:lnTo>
                <a:lnTo>
                  <a:pt x="1396" y="686"/>
                </a:lnTo>
                <a:lnTo>
                  <a:pt x="1404" y="683"/>
                </a:lnTo>
                <a:lnTo>
                  <a:pt x="1403" y="660"/>
                </a:lnTo>
                <a:lnTo>
                  <a:pt x="1397" y="606"/>
                </a:lnTo>
                <a:lnTo>
                  <a:pt x="1393" y="578"/>
                </a:lnTo>
                <a:lnTo>
                  <a:pt x="1390" y="565"/>
                </a:lnTo>
                <a:lnTo>
                  <a:pt x="1391" y="563"/>
                </a:lnTo>
                <a:lnTo>
                  <a:pt x="1403" y="561"/>
                </a:lnTo>
                <a:lnTo>
                  <a:pt x="1432" y="547"/>
                </a:lnTo>
                <a:lnTo>
                  <a:pt x="1437" y="537"/>
                </a:lnTo>
                <a:lnTo>
                  <a:pt x="1439" y="523"/>
                </a:lnTo>
                <a:lnTo>
                  <a:pt x="1432" y="456"/>
                </a:lnTo>
                <a:lnTo>
                  <a:pt x="1438" y="453"/>
                </a:lnTo>
                <a:lnTo>
                  <a:pt x="1441" y="450"/>
                </a:lnTo>
                <a:lnTo>
                  <a:pt x="1437" y="419"/>
                </a:lnTo>
                <a:lnTo>
                  <a:pt x="1436" y="414"/>
                </a:lnTo>
                <a:lnTo>
                  <a:pt x="1432" y="412"/>
                </a:lnTo>
                <a:lnTo>
                  <a:pt x="1429" y="402"/>
                </a:lnTo>
                <a:lnTo>
                  <a:pt x="1429" y="380"/>
                </a:lnTo>
                <a:lnTo>
                  <a:pt x="1425" y="354"/>
                </a:lnTo>
                <a:lnTo>
                  <a:pt x="1425" y="329"/>
                </a:lnTo>
                <a:lnTo>
                  <a:pt x="1424" y="311"/>
                </a:lnTo>
                <a:lnTo>
                  <a:pt x="1422" y="290"/>
                </a:lnTo>
                <a:lnTo>
                  <a:pt x="1420" y="269"/>
                </a:lnTo>
                <a:lnTo>
                  <a:pt x="1420" y="249"/>
                </a:lnTo>
                <a:lnTo>
                  <a:pt x="1418" y="237"/>
                </a:lnTo>
                <a:lnTo>
                  <a:pt x="1406" y="240"/>
                </a:lnTo>
                <a:lnTo>
                  <a:pt x="1396" y="242"/>
                </a:lnTo>
                <a:lnTo>
                  <a:pt x="1390" y="241"/>
                </a:lnTo>
                <a:lnTo>
                  <a:pt x="1381" y="239"/>
                </a:lnTo>
                <a:lnTo>
                  <a:pt x="1373" y="234"/>
                </a:lnTo>
                <a:lnTo>
                  <a:pt x="1367" y="230"/>
                </a:lnTo>
                <a:lnTo>
                  <a:pt x="1361" y="232"/>
                </a:lnTo>
                <a:lnTo>
                  <a:pt x="1354" y="235"/>
                </a:lnTo>
                <a:lnTo>
                  <a:pt x="1348" y="239"/>
                </a:lnTo>
                <a:lnTo>
                  <a:pt x="1336" y="244"/>
                </a:lnTo>
                <a:lnTo>
                  <a:pt x="1320" y="250"/>
                </a:lnTo>
                <a:lnTo>
                  <a:pt x="1308" y="256"/>
                </a:lnTo>
                <a:lnTo>
                  <a:pt x="1299" y="261"/>
                </a:lnTo>
                <a:lnTo>
                  <a:pt x="1296" y="249"/>
                </a:lnTo>
                <a:lnTo>
                  <a:pt x="1295" y="236"/>
                </a:lnTo>
                <a:lnTo>
                  <a:pt x="1294" y="225"/>
                </a:lnTo>
                <a:lnTo>
                  <a:pt x="1294" y="222"/>
                </a:lnTo>
                <a:lnTo>
                  <a:pt x="1291" y="218"/>
                </a:lnTo>
                <a:lnTo>
                  <a:pt x="1288" y="218"/>
                </a:lnTo>
                <a:lnTo>
                  <a:pt x="1282" y="220"/>
                </a:lnTo>
                <a:lnTo>
                  <a:pt x="1277" y="224"/>
                </a:lnTo>
                <a:lnTo>
                  <a:pt x="1268" y="227"/>
                </a:lnTo>
                <a:lnTo>
                  <a:pt x="1253" y="234"/>
                </a:lnTo>
                <a:lnTo>
                  <a:pt x="1247" y="239"/>
                </a:lnTo>
                <a:lnTo>
                  <a:pt x="1244" y="244"/>
                </a:lnTo>
                <a:lnTo>
                  <a:pt x="1241" y="251"/>
                </a:lnTo>
                <a:lnTo>
                  <a:pt x="1241" y="256"/>
                </a:lnTo>
                <a:lnTo>
                  <a:pt x="1243" y="263"/>
                </a:lnTo>
                <a:lnTo>
                  <a:pt x="1241" y="267"/>
                </a:lnTo>
                <a:lnTo>
                  <a:pt x="1237" y="271"/>
                </a:lnTo>
                <a:lnTo>
                  <a:pt x="1233" y="275"/>
                </a:lnTo>
                <a:lnTo>
                  <a:pt x="1229" y="279"/>
                </a:lnTo>
                <a:lnTo>
                  <a:pt x="1221" y="287"/>
                </a:lnTo>
                <a:lnTo>
                  <a:pt x="1210" y="296"/>
                </a:lnTo>
                <a:lnTo>
                  <a:pt x="1220" y="296"/>
                </a:lnTo>
                <a:lnTo>
                  <a:pt x="1218" y="302"/>
                </a:lnTo>
                <a:lnTo>
                  <a:pt x="1217" y="306"/>
                </a:lnTo>
                <a:lnTo>
                  <a:pt x="1216" y="309"/>
                </a:lnTo>
                <a:lnTo>
                  <a:pt x="1210" y="311"/>
                </a:lnTo>
                <a:lnTo>
                  <a:pt x="1209" y="314"/>
                </a:lnTo>
                <a:lnTo>
                  <a:pt x="1209" y="316"/>
                </a:lnTo>
                <a:lnTo>
                  <a:pt x="1210" y="317"/>
                </a:lnTo>
                <a:lnTo>
                  <a:pt x="1214" y="317"/>
                </a:lnTo>
                <a:lnTo>
                  <a:pt x="1217" y="320"/>
                </a:lnTo>
                <a:lnTo>
                  <a:pt x="1216" y="322"/>
                </a:lnTo>
                <a:lnTo>
                  <a:pt x="1212" y="322"/>
                </a:lnTo>
                <a:lnTo>
                  <a:pt x="1210" y="324"/>
                </a:lnTo>
                <a:lnTo>
                  <a:pt x="1183" y="336"/>
                </a:lnTo>
                <a:lnTo>
                  <a:pt x="1176" y="337"/>
                </a:lnTo>
                <a:lnTo>
                  <a:pt x="1172" y="337"/>
                </a:lnTo>
                <a:lnTo>
                  <a:pt x="1170" y="341"/>
                </a:lnTo>
                <a:lnTo>
                  <a:pt x="1170" y="346"/>
                </a:lnTo>
                <a:lnTo>
                  <a:pt x="1172" y="347"/>
                </a:lnTo>
                <a:lnTo>
                  <a:pt x="1177" y="350"/>
                </a:lnTo>
                <a:lnTo>
                  <a:pt x="1182" y="351"/>
                </a:lnTo>
                <a:lnTo>
                  <a:pt x="1181" y="356"/>
                </a:lnTo>
                <a:lnTo>
                  <a:pt x="1180" y="362"/>
                </a:lnTo>
                <a:lnTo>
                  <a:pt x="1179" y="366"/>
                </a:lnTo>
                <a:lnTo>
                  <a:pt x="1178" y="371"/>
                </a:lnTo>
                <a:lnTo>
                  <a:pt x="1173" y="376"/>
                </a:lnTo>
                <a:lnTo>
                  <a:pt x="1179" y="379"/>
                </a:lnTo>
                <a:lnTo>
                  <a:pt x="1178" y="380"/>
                </a:lnTo>
                <a:lnTo>
                  <a:pt x="1183" y="385"/>
                </a:lnTo>
                <a:lnTo>
                  <a:pt x="1188" y="389"/>
                </a:lnTo>
                <a:lnTo>
                  <a:pt x="1190" y="394"/>
                </a:lnTo>
                <a:lnTo>
                  <a:pt x="1190" y="401"/>
                </a:lnTo>
                <a:lnTo>
                  <a:pt x="1189" y="405"/>
                </a:lnTo>
                <a:lnTo>
                  <a:pt x="1186" y="411"/>
                </a:lnTo>
                <a:lnTo>
                  <a:pt x="1186" y="415"/>
                </a:lnTo>
                <a:lnTo>
                  <a:pt x="1183" y="411"/>
                </a:lnTo>
                <a:lnTo>
                  <a:pt x="1181" y="406"/>
                </a:lnTo>
                <a:lnTo>
                  <a:pt x="1180" y="401"/>
                </a:lnTo>
                <a:lnTo>
                  <a:pt x="1179" y="397"/>
                </a:lnTo>
                <a:lnTo>
                  <a:pt x="1178" y="392"/>
                </a:lnTo>
                <a:lnTo>
                  <a:pt x="1173" y="388"/>
                </a:lnTo>
                <a:lnTo>
                  <a:pt x="1133" y="417"/>
                </a:lnTo>
                <a:lnTo>
                  <a:pt x="1113" y="399"/>
                </a:lnTo>
                <a:lnTo>
                  <a:pt x="1107" y="398"/>
                </a:lnTo>
                <a:lnTo>
                  <a:pt x="1099" y="399"/>
                </a:lnTo>
                <a:lnTo>
                  <a:pt x="1091" y="400"/>
                </a:lnTo>
                <a:lnTo>
                  <a:pt x="1085" y="424"/>
                </a:lnTo>
                <a:lnTo>
                  <a:pt x="1077" y="424"/>
                </a:lnTo>
                <a:lnTo>
                  <a:pt x="1073" y="425"/>
                </a:lnTo>
                <a:lnTo>
                  <a:pt x="1067" y="426"/>
                </a:lnTo>
                <a:lnTo>
                  <a:pt x="1063" y="422"/>
                </a:lnTo>
                <a:lnTo>
                  <a:pt x="1062" y="419"/>
                </a:lnTo>
                <a:lnTo>
                  <a:pt x="1060" y="416"/>
                </a:lnTo>
                <a:lnTo>
                  <a:pt x="1056" y="412"/>
                </a:lnTo>
                <a:lnTo>
                  <a:pt x="1053" y="411"/>
                </a:lnTo>
                <a:lnTo>
                  <a:pt x="1052" y="415"/>
                </a:lnTo>
                <a:lnTo>
                  <a:pt x="1052" y="420"/>
                </a:lnTo>
                <a:lnTo>
                  <a:pt x="1047" y="419"/>
                </a:lnTo>
                <a:lnTo>
                  <a:pt x="1046" y="421"/>
                </a:lnTo>
                <a:lnTo>
                  <a:pt x="1046" y="430"/>
                </a:lnTo>
                <a:lnTo>
                  <a:pt x="1044" y="431"/>
                </a:lnTo>
                <a:lnTo>
                  <a:pt x="1039" y="431"/>
                </a:lnTo>
                <a:lnTo>
                  <a:pt x="1038" y="426"/>
                </a:lnTo>
                <a:lnTo>
                  <a:pt x="1039" y="422"/>
                </a:lnTo>
                <a:lnTo>
                  <a:pt x="1033" y="423"/>
                </a:lnTo>
                <a:lnTo>
                  <a:pt x="1025" y="425"/>
                </a:lnTo>
                <a:lnTo>
                  <a:pt x="1020" y="425"/>
                </a:lnTo>
                <a:lnTo>
                  <a:pt x="1020" y="428"/>
                </a:lnTo>
                <a:lnTo>
                  <a:pt x="1020" y="431"/>
                </a:lnTo>
                <a:lnTo>
                  <a:pt x="1019" y="435"/>
                </a:lnTo>
                <a:lnTo>
                  <a:pt x="1009" y="436"/>
                </a:lnTo>
                <a:lnTo>
                  <a:pt x="1006" y="434"/>
                </a:lnTo>
                <a:lnTo>
                  <a:pt x="1002" y="434"/>
                </a:lnTo>
                <a:lnTo>
                  <a:pt x="999" y="431"/>
                </a:lnTo>
                <a:lnTo>
                  <a:pt x="997" y="425"/>
                </a:lnTo>
                <a:lnTo>
                  <a:pt x="994" y="420"/>
                </a:lnTo>
                <a:lnTo>
                  <a:pt x="992" y="413"/>
                </a:lnTo>
                <a:lnTo>
                  <a:pt x="989" y="408"/>
                </a:lnTo>
                <a:lnTo>
                  <a:pt x="985" y="407"/>
                </a:lnTo>
                <a:lnTo>
                  <a:pt x="983" y="408"/>
                </a:lnTo>
                <a:lnTo>
                  <a:pt x="979" y="410"/>
                </a:lnTo>
                <a:lnTo>
                  <a:pt x="976" y="411"/>
                </a:lnTo>
                <a:lnTo>
                  <a:pt x="974" y="412"/>
                </a:lnTo>
                <a:lnTo>
                  <a:pt x="968" y="421"/>
                </a:lnTo>
                <a:lnTo>
                  <a:pt x="963" y="431"/>
                </a:lnTo>
                <a:lnTo>
                  <a:pt x="953" y="454"/>
                </a:lnTo>
                <a:lnTo>
                  <a:pt x="936" y="451"/>
                </a:lnTo>
                <a:lnTo>
                  <a:pt x="941" y="437"/>
                </a:lnTo>
                <a:lnTo>
                  <a:pt x="921" y="425"/>
                </a:lnTo>
                <a:lnTo>
                  <a:pt x="909" y="439"/>
                </a:lnTo>
                <a:lnTo>
                  <a:pt x="879" y="426"/>
                </a:lnTo>
                <a:lnTo>
                  <a:pt x="833" y="441"/>
                </a:lnTo>
                <a:lnTo>
                  <a:pt x="830" y="437"/>
                </a:lnTo>
                <a:lnTo>
                  <a:pt x="824" y="434"/>
                </a:lnTo>
                <a:lnTo>
                  <a:pt x="818" y="434"/>
                </a:lnTo>
                <a:lnTo>
                  <a:pt x="816" y="440"/>
                </a:lnTo>
                <a:lnTo>
                  <a:pt x="814" y="445"/>
                </a:lnTo>
                <a:lnTo>
                  <a:pt x="810" y="447"/>
                </a:lnTo>
                <a:lnTo>
                  <a:pt x="807" y="397"/>
                </a:lnTo>
                <a:lnTo>
                  <a:pt x="797" y="404"/>
                </a:lnTo>
                <a:lnTo>
                  <a:pt x="792" y="402"/>
                </a:lnTo>
                <a:lnTo>
                  <a:pt x="787" y="393"/>
                </a:lnTo>
                <a:lnTo>
                  <a:pt x="784" y="383"/>
                </a:lnTo>
                <a:lnTo>
                  <a:pt x="796" y="376"/>
                </a:lnTo>
                <a:lnTo>
                  <a:pt x="796" y="366"/>
                </a:lnTo>
                <a:lnTo>
                  <a:pt x="788" y="366"/>
                </a:lnTo>
                <a:lnTo>
                  <a:pt x="782" y="364"/>
                </a:lnTo>
                <a:lnTo>
                  <a:pt x="781" y="371"/>
                </a:lnTo>
                <a:lnTo>
                  <a:pt x="779" y="375"/>
                </a:lnTo>
                <a:lnTo>
                  <a:pt x="775" y="375"/>
                </a:lnTo>
                <a:lnTo>
                  <a:pt x="664" y="378"/>
                </a:lnTo>
                <a:lnTo>
                  <a:pt x="663" y="347"/>
                </a:lnTo>
                <a:lnTo>
                  <a:pt x="662" y="330"/>
                </a:lnTo>
                <a:lnTo>
                  <a:pt x="646" y="327"/>
                </a:lnTo>
                <a:lnTo>
                  <a:pt x="640" y="327"/>
                </a:lnTo>
                <a:lnTo>
                  <a:pt x="641" y="319"/>
                </a:lnTo>
                <a:lnTo>
                  <a:pt x="639" y="315"/>
                </a:lnTo>
                <a:lnTo>
                  <a:pt x="642" y="310"/>
                </a:lnTo>
                <a:lnTo>
                  <a:pt x="637" y="306"/>
                </a:lnTo>
                <a:lnTo>
                  <a:pt x="655" y="279"/>
                </a:lnTo>
                <a:lnTo>
                  <a:pt x="655" y="269"/>
                </a:lnTo>
                <a:lnTo>
                  <a:pt x="625" y="265"/>
                </a:lnTo>
                <a:lnTo>
                  <a:pt x="620" y="266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105"/>
          <p:cNvSpPr>
            <a:spLocks/>
          </p:cNvSpPr>
          <p:nvPr/>
        </p:nvSpPr>
        <p:spPr bwMode="auto">
          <a:xfrm>
            <a:off x="13547200" y="4865174"/>
            <a:ext cx="2143802" cy="2125421"/>
          </a:xfrm>
          <a:custGeom>
            <a:avLst/>
            <a:gdLst>
              <a:gd name="T0" fmla="*/ 402 w 933"/>
              <a:gd name="T1" fmla="*/ 888 h 925"/>
              <a:gd name="T2" fmla="*/ 378 w 933"/>
              <a:gd name="T3" fmla="*/ 902 h 925"/>
              <a:gd name="T4" fmla="*/ 368 w 933"/>
              <a:gd name="T5" fmla="*/ 913 h 925"/>
              <a:gd name="T6" fmla="*/ 354 w 933"/>
              <a:gd name="T7" fmla="*/ 922 h 925"/>
              <a:gd name="T8" fmla="*/ 329 w 933"/>
              <a:gd name="T9" fmla="*/ 900 h 925"/>
              <a:gd name="T10" fmla="*/ 292 w 933"/>
              <a:gd name="T11" fmla="*/ 760 h 925"/>
              <a:gd name="T12" fmla="*/ 274 w 933"/>
              <a:gd name="T13" fmla="*/ 712 h 925"/>
              <a:gd name="T14" fmla="*/ 236 w 933"/>
              <a:gd name="T15" fmla="*/ 679 h 925"/>
              <a:gd name="T16" fmla="*/ 163 w 933"/>
              <a:gd name="T17" fmla="*/ 664 h 925"/>
              <a:gd name="T18" fmla="*/ 138 w 933"/>
              <a:gd name="T19" fmla="*/ 637 h 925"/>
              <a:gd name="T20" fmla="*/ 97 w 933"/>
              <a:gd name="T21" fmla="*/ 592 h 925"/>
              <a:gd name="T22" fmla="*/ 104 w 933"/>
              <a:gd name="T23" fmla="*/ 541 h 925"/>
              <a:gd name="T24" fmla="*/ 118 w 933"/>
              <a:gd name="T25" fmla="*/ 474 h 925"/>
              <a:gd name="T26" fmla="*/ 117 w 933"/>
              <a:gd name="T27" fmla="*/ 411 h 925"/>
              <a:gd name="T28" fmla="*/ 123 w 933"/>
              <a:gd name="T29" fmla="*/ 346 h 925"/>
              <a:gd name="T30" fmla="*/ 97 w 933"/>
              <a:gd name="T31" fmla="*/ 281 h 925"/>
              <a:gd name="T32" fmla="*/ 58 w 933"/>
              <a:gd name="T33" fmla="*/ 221 h 925"/>
              <a:gd name="T34" fmla="*/ 29 w 933"/>
              <a:gd name="T35" fmla="*/ 134 h 925"/>
              <a:gd name="T36" fmla="*/ 0 w 933"/>
              <a:gd name="T37" fmla="*/ 123 h 925"/>
              <a:gd name="T38" fmla="*/ 59 w 933"/>
              <a:gd name="T39" fmla="*/ 119 h 925"/>
              <a:gd name="T40" fmla="*/ 90 w 933"/>
              <a:gd name="T41" fmla="*/ 125 h 925"/>
              <a:gd name="T42" fmla="*/ 112 w 933"/>
              <a:gd name="T43" fmla="*/ 76 h 925"/>
              <a:gd name="T44" fmla="*/ 130 w 933"/>
              <a:gd name="T45" fmla="*/ 51 h 925"/>
              <a:gd name="T46" fmla="*/ 193 w 933"/>
              <a:gd name="T47" fmla="*/ 73 h 925"/>
              <a:gd name="T48" fmla="*/ 253 w 933"/>
              <a:gd name="T49" fmla="*/ 58 h 925"/>
              <a:gd name="T50" fmla="*/ 288 w 933"/>
              <a:gd name="T51" fmla="*/ 40 h 925"/>
              <a:gd name="T52" fmla="*/ 350 w 933"/>
              <a:gd name="T53" fmla="*/ 22 h 925"/>
              <a:gd name="T54" fmla="*/ 369 w 933"/>
              <a:gd name="T55" fmla="*/ 48 h 925"/>
              <a:gd name="T56" fmla="*/ 435 w 933"/>
              <a:gd name="T57" fmla="*/ 34 h 925"/>
              <a:gd name="T58" fmla="*/ 481 w 933"/>
              <a:gd name="T59" fmla="*/ 22 h 925"/>
              <a:gd name="T60" fmla="*/ 565 w 933"/>
              <a:gd name="T61" fmla="*/ 10 h 925"/>
              <a:gd name="T62" fmla="*/ 617 w 933"/>
              <a:gd name="T63" fmla="*/ 182 h 925"/>
              <a:gd name="T64" fmla="*/ 734 w 933"/>
              <a:gd name="T65" fmla="*/ 346 h 925"/>
              <a:gd name="T66" fmla="*/ 796 w 933"/>
              <a:gd name="T67" fmla="*/ 446 h 925"/>
              <a:gd name="T68" fmla="*/ 831 w 933"/>
              <a:gd name="T69" fmla="*/ 562 h 925"/>
              <a:gd name="T70" fmla="*/ 899 w 933"/>
              <a:gd name="T71" fmla="*/ 728 h 925"/>
              <a:gd name="T72" fmla="*/ 914 w 933"/>
              <a:gd name="T73" fmla="*/ 848 h 925"/>
              <a:gd name="T74" fmla="*/ 890 w 933"/>
              <a:gd name="T75" fmla="*/ 894 h 925"/>
              <a:gd name="T76" fmla="*/ 858 w 933"/>
              <a:gd name="T77" fmla="*/ 855 h 925"/>
              <a:gd name="T78" fmla="*/ 849 w 933"/>
              <a:gd name="T79" fmla="*/ 829 h 925"/>
              <a:gd name="T80" fmla="*/ 837 w 933"/>
              <a:gd name="T81" fmla="*/ 805 h 925"/>
              <a:gd name="T82" fmla="*/ 835 w 933"/>
              <a:gd name="T83" fmla="*/ 771 h 925"/>
              <a:gd name="T84" fmla="*/ 818 w 933"/>
              <a:gd name="T85" fmla="*/ 747 h 925"/>
              <a:gd name="T86" fmla="*/ 795 w 933"/>
              <a:gd name="T87" fmla="*/ 747 h 925"/>
              <a:gd name="T88" fmla="*/ 773 w 933"/>
              <a:gd name="T89" fmla="*/ 746 h 925"/>
              <a:gd name="T90" fmla="*/ 749 w 933"/>
              <a:gd name="T91" fmla="*/ 756 h 925"/>
              <a:gd name="T92" fmla="*/ 742 w 933"/>
              <a:gd name="T93" fmla="*/ 736 h 925"/>
              <a:gd name="T94" fmla="*/ 740 w 933"/>
              <a:gd name="T95" fmla="*/ 713 h 925"/>
              <a:gd name="T96" fmla="*/ 714 w 933"/>
              <a:gd name="T97" fmla="*/ 689 h 925"/>
              <a:gd name="T98" fmla="*/ 688 w 933"/>
              <a:gd name="T99" fmla="*/ 695 h 925"/>
              <a:gd name="T100" fmla="*/ 700 w 933"/>
              <a:gd name="T101" fmla="*/ 708 h 925"/>
              <a:gd name="T102" fmla="*/ 698 w 933"/>
              <a:gd name="T103" fmla="*/ 722 h 925"/>
              <a:gd name="T104" fmla="*/ 693 w 933"/>
              <a:gd name="T105" fmla="*/ 754 h 925"/>
              <a:gd name="T106" fmla="*/ 680 w 933"/>
              <a:gd name="T107" fmla="*/ 783 h 925"/>
              <a:gd name="T108" fmla="*/ 660 w 933"/>
              <a:gd name="T109" fmla="*/ 815 h 925"/>
              <a:gd name="T110" fmla="*/ 635 w 933"/>
              <a:gd name="T111" fmla="*/ 831 h 925"/>
              <a:gd name="T112" fmla="*/ 604 w 933"/>
              <a:gd name="T113" fmla="*/ 836 h 925"/>
              <a:gd name="T114" fmla="*/ 564 w 933"/>
              <a:gd name="T115" fmla="*/ 834 h 925"/>
              <a:gd name="T116" fmla="*/ 531 w 933"/>
              <a:gd name="T117" fmla="*/ 851 h 925"/>
              <a:gd name="T118" fmla="*/ 479 w 933"/>
              <a:gd name="T119" fmla="*/ 840 h 925"/>
              <a:gd name="T120" fmla="*/ 443 w 933"/>
              <a:gd name="T121" fmla="*/ 851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3" h="925">
                <a:moveTo>
                  <a:pt x="418" y="875"/>
                </a:moveTo>
                <a:lnTo>
                  <a:pt x="415" y="879"/>
                </a:lnTo>
                <a:lnTo>
                  <a:pt x="410" y="883"/>
                </a:lnTo>
                <a:lnTo>
                  <a:pt x="406" y="885"/>
                </a:lnTo>
                <a:lnTo>
                  <a:pt x="402" y="888"/>
                </a:lnTo>
                <a:lnTo>
                  <a:pt x="396" y="890"/>
                </a:lnTo>
                <a:lnTo>
                  <a:pt x="395" y="890"/>
                </a:lnTo>
                <a:lnTo>
                  <a:pt x="392" y="891"/>
                </a:lnTo>
                <a:lnTo>
                  <a:pt x="384" y="895"/>
                </a:lnTo>
                <a:lnTo>
                  <a:pt x="378" y="902"/>
                </a:lnTo>
                <a:lnTo>
                  <a:pt x="375" y="909"/>
                </a:lnTo>
                <a:lnTo>
                  <a:pt x="375" y="912"/>
                </a:lnTo>
                <a:lnTo>
                  <a:pt x="374" y="915"/>
                </a:lnTo>
                <a:lnTo>
                  <a:pt x="372" y="915"/>
                </a:lnTo>
                <a:lnTo>
                  <a:pt x="368" y="913"/>
                </a:lnTo>
                <a:lnTo>
                  <a:pt x="367" y="914"/>
                </a:lnTo>
                <a:lnTo>
                  <a:pt x="367" y="915"/>
                </a:lnTo>
                <a:lnTo>
                  <a:pt x="363" y="920"/>
                </a:lnTo>
                <a:lnTo>
                  <a:pt x="356" y="925"/>
                </a:lnTo>
                <a:lnTo>
                  <a:pt x="354" y="922"/>
                </a:lnTo>
                <a:lnTo>
                  <a:pt x="351" y="921"/>
                </a:lnTo>
                <a:lnTo>
                  <a:pt x="350" y="921"/>
                </a:lnTo>
                <a:lnTo>
                  <a:pt x="348" y="917"/>
                </a:lnTo>
                <a:lnTo>
                  <a:pt x="338" y="910"/>
                </a:lnTo>
                <a:lnTo>
                  <a:pt x="329" y="900"/>
                </a:lnTo>
                <a:lnTo>
                  <a:pt x="323" y="900"/>
                </a:lnTo>
                <a:lnTo>
                  <a:pt x="315" y="900"/>
                </a:lnTo>
                <a:lnTo>
                  <a:pt x="299" y="805"/>
                </a:lnTo>
                <a:lnTo>
                  <a:pt x="296" y="775"/>
                </a:lnTo>
                <a:lnTo>
                  <a:pt x="292" y="760"/>
                </a:lnTo>
                <a:lnTo>
                  <a:pt x="292" y="745"/>
                </a:lnTo>
                <a:lnTo>
                  <a:pt x="288" y="737"/>
                </a:lnTo>
                <a:lnTo>
                  <a:pt x="286" y="730"/>
                </a:lnTo>
                <a:lnTo>
                  <a:pt x="279" y="718"/>
                </a:lnTo>
                <a:lnTo>
                  <a:pt x="274" y="712"/>
                </a:lnTo>
                <a:lnTo>
                  <a:pt x="272" y="706"/>
                </a:lnTo>
                <a:lnTo>
                  <a:pt x="268" y="699"/>
                </a:lnTo>
                <a:lnTo>
                  <a:pt x="254" y="688"/>
                </a:lnTo>
                <a:lnTo>
                  <a:pt x="247" y="682"/>
                </a:lnTo>
                <a:lnTo>
                  <a:pt x="236" y="679"/>
                </a:lnTo>
                <a:lnTo>
                  <a:pt x="222" y="681"/>
                </a:lnTo>
                <a:lnTo>
                  <a:pt x="205" y="682"/>
                </a:lnTo>
                <a:lnTo>
                  <a:pt x="191" y="683"/>
                </a:lnTo>
                <a:lnTo>
                  <a:pt x="173" y="680"/>
                </a:lnTo>
                <a:lnTo>
                  <a:pt x="163" y="664"/>
                </a:lnTo>
                <a:lnTo>
                  <a:pt x="159" y="649"/>
                </a:lnTo>
                <a:lnTo>
                  <a:pt x="154" y="637"/>
                </a:lnTo>
                <a:lnTo>
                  <a:pt x="148" y="634"/>
                </a:lnTo>
                <a:lnTo>
                  <a:pt x="144" y="637"/>
                </a:lnTo>
                <a:lnTo>
                  <a:pt x="138" y="637"/>
                </a:lnTo>
                <a:lnTo>
                  <a:pt x="120" y="632"/>
                </a:lnTo>
                <a:lnTo>
                  <a:pt x="104" y="618"/>
                </a:lnTo>
                <a:lnTo>
                  <a:pt x="94" y="607"/>
                </a:lnTo>
                <a:lnTo>
                  <a:pt x="80" y="591"/>
                </a:lnTo>
                <a:lnTo>
                  <a:pt x="97" y="592"/>
                </a:lnTo>
                <a:lnTo>
                  <a:pt x="106" y="590"/>
                </a:lnTo>
                <a:lnTo>
                  <a:pt x="111" y="584"/>
                </a:lnTo>
                <a:lnTo>
                  <a:pt x="113" y="576"/>
                </a:lnTo>
                <a:lnTo>
                  <a:pt x="112" y="559"/>
                </a:lnTo>
                <a:lnTo>
                  <a:pt x="104" y="541"/>
                </a:lnTo>
                <a:lnTo>
                  <a:pt x="101" y="521"/>
                </a:lnTo>
                <a:lnTo>
                  <a:pt x="104" y="510"/>
                </a:lnTo>
                <a:lnTo>
                  <a:pt x="110" y="495"/>
                </a:lnTo>
                <a:lnTo>
                  <a:pt x="117" y="483"/>
                </a:lnTo>
                <a:lnTo>
                  <a:pt x="118" y="474"/>
                </a:lnTo>
                <a:lnTo>
                  <a:pt x="111" y="463"/>
                </a:lnTo>
                <a:lnTo>
                  <a:pt x="110" y="459"/>
                </a:lnTo>
                <a:lnTo>
                  <a:pt x="111" y="446"/>
                </a:lnTo>
                <a:lnTo>
                  <a:pt x="116" y="430"/>
                </a:lnTo>
                <a:lnTo>
                  <a:pt x="117" y="411"/>
                </a:lnTo>
                <a:lnTo>
                  <a:pt x="115" y="396"/>
                </a:lnTo>
                <a:lnTo>
                  <a:pt x="111" y="389"/>
                </a:lnTo>
                <a:lnTo>
                  <a:pt x="112" y="371"/>
                </a:lnTo>
                <a:lnTo>
                  <a:pt x="119" y="358"/>
                </a:lnTo>
                <a:lnTo>
                  <a:pt x="123" y="346"/>
                </a:lnTo>
                <a:lnTo>
                  <a:pt x="118" y="329"/>
                </a:lnTo>
                <a:lnTo>
                  <a:pt x="109" y="310"/>
                </a:lnTo>
                <a:lnTo>
                  <a:pt x="107" y="298"/>
                </a:lnTo>
                <a:lnTo>
                  <a:pt x="105" y="292"/>
                </a:lnTo>
                <a:lnTo>
                  <a:pt x="97" y="281"/>
                </a:lnTo>
                <a:lnTo>
                  <a:pt x="85" y="270"/>
                </a:lnTo>
                <a:lnTo>
                  <a:pt x="78" y="260"/>
                </a:lnTo>
                <a:lnTo>
                  <a:pt x="76" y="249"/>
                </a:lnTo>
                <a:lnTo>
                  <a:pt x="66" y="238"/>
                </a:lnTo>
                <a:lnTo>
                  <a:pt x="58" y="221"/>
                </a:lnTo>
                <a:lnTo>
                  <a:pt x="49" y="183"/>
                </a:lnTo>
                <a:lnTo>
                  <a:pt x="42" y="162"/>
                </a:lnTo>
                <a:lnTo>
                  <a:pt x="39" y="143"/>
                </a:lnTo>
                <a:lnTo>
                  <a:pt x="35" y="138"/>
                </a:lnTo>
                <a:lnTo>
                  <a:pt x="29" y="134"/>
                </a:lnTo>
                <a:lnTo>
                  <a:pt x="16" y="132"/>
                </a:lnTo>
                <a:lnTo>
                  <a:pt x="6" y="132"/>
                </a:lnTo>
                <a:lnTo>
                  <a:pt x="2" y="133"/>
                </a:lnTo>
                <a:lnTo>
                  <a:pt x="0" y="132"/>
                </a:lnTo>
                <a:lnTo>
                  <a:pt x="0" y="123"/>
                </a:lnTo>
                <a:lnTo>
                  <a:pt x="1" y="120"/>
                </a:lnTo>
                <a:lnTo>
                  <a:pt x="10" y="120"/>
                </a:lnTo>
                <a:lnTo>
                  <a:pt x="23" y="123"/>
                </a:lnTo>
                <a:lnTo>
                  <a:pt x="33" y="122"/>
                </a:lnTo>
                <a:lnTo>
                  <a:pt x="59" y="119"/>
                </a:lnTo>
                <a:lnTo>
                  <a:pt x="66" y="117"/>
                </a:lnTo>
                <a:lnTo>
                  <a:pt x="70" y="118"/>
                </a:lnTo>
                <a:lnTo>
                  <a:pt x="73" y="120"/>
                </a:lnTo>
                <a:lnTo>
                  <a:pt x="85" y="125"/>
                </a:lnTo>
                <a:lnTo>
                  <a:pt x="90" y="125"/>
                </a:lnTo>
                <a:lnTo>
                  <a:pt x="99" y="118"/>
                </a:lnTo>
                <a:lnTo>
                  <a:pt x="106" y="105"/>
                </a:lnTo>
                <a:lnTo>
                  <a:pt x="111" y="97"/>
                </a:lnTo>
                <a:lnTo>
                  <a:pt x="112" y="88"/>
                </a:lnTo>
                <a:lnTo>
                  <a:pt x="112" y="76"/>
                </a:lnTo>
                <a:lnTo>
                  <a:pt x="118" y="68"/>
                </a:lnTo>
                <a:lnTo>
                  <a:pt x="120" y="62"/>
                </a:lnTo>
                <a:lnTo>
                  <a:pt x="115" y="45"/>
                </a:lnTo>
                <a:lnTo>
                  <a:pt x="126" y="49"/>
                </a:lnTo>
                <a:lnTo>
                  <a:pt x="130" y="51"/>
                </a:lnTo>
                <a:lnTo>
                  <a:pt x="144" y="70"/>
                </a:lnTo>
                <a:lnTo>
                  <a:pt x="148" y="72"/>
                </a:lnTo>
                <a:lnTo>
                  <a:pt x="175" y="74"/>
                </a:lnTo>
                <a:lnTo>
                  <a:pt x="183" y="74"/>
                </a:lnTo>
                <a:lnTo>
                  <a:pt x="193" y="73"/>
                </a:lnTo>
                <a:lnTo>
                  <a:pt x="212" y="71"/>
                </a:lnTo>
                <a:lnTo>
                  <a:pt x="238" y="72"/>
                </a:lnTo>
                <a:lnTo>
                  <a:pt x="250" y="73"/>
                </a:lnTo>
                <a:lnTo>
                  <a:pt x="252" y="66"/>
                </a:lnTo>
                <a:lnTo>
                  <a:pt x="253" y="58"/>
                </a:lnTo>
                <a:lnTo>
                  <a:pt x="255" y="51"/>
                </a:lnTo>
                <a:lnTo>
                  <a:pt x="263" y="47"/>
                </a:lnTo>
                <a:lnTo>
                  <a:pt x="269" y="45"/>
                </a:lnTo>
                <a:lnTo>
                  <a:pt x="278" y="43"/>
                </a:lnTo>
                <a:lnTo>
                  <a:pt x="288" y="40"/>
                </a:lnTo>
                <a:lnTo>
                  <a:pt x="300" y="23"/>
                </a:lnTo>
                <a:lnTo>
                  <a:pt x="306" y="20"/>
                </a:lnTo>
                <a:lnTo>
                  <a:pt x="325" y="18"/>
                </a:lnTo>
                <a:lnTo>
                  <a:pt x="343" y="19"/>
                </a:lnTo>
                <a:lnTo>
                  <a:pt x="350" y="22"/>
                </a:lnTo>
                <a:lnTo>
                  <a:pt x="358" y="26"/>
                </a:lnTo>
                <a:lnTo>
                  <a:pt x="358" y="35"/>
                </a:lnTo>
                <a:lnTo>
                  <a:pt x="354" y="44"/>
                </a:lnTo>
                <a:lnTo>
                  <a:pt x="359" y="48"/>
                </a:lnTo>
                <a:lnTo>
                  <a:pt x="369" y="48"/>
                </a:lnTo>
                <a:lnTo>
                  <a:pt x="401" y="35"/>
                </a:lnTo>
                <a:lnTo>
                  <a:pt x="413" y="37"/>
                </a:lnTo>
                <a:lnTo>
                  <a:pt x="421" y="44"/>
                </a:lnTo>
                <a:lnTo>
                  <a:pt x="428" y="43"/>
                </a:lnTo>
                <a:lnTo>
                  <a:pt x="435" y="34"/>
                </a:lnTo>
                <a:lnTo>
                  <a:pt x="438" y="26"/>
                </a:lnTo>
                <a:lnTo>
                  <a:pt x="444" y="24"/>
                </a:lnTo>
                <a:lnTo>
                  <a:pt x="456" y="25"/>
                </a:lnTo>
                <a:lnTo>
                  <a:pt x="468" y="25"/>
                </a:lnTo>
                <a:lnTo>
                  <a:pt x="481" y="22"/>
                </a:lnTo>
                <a:lnTo>
                  <a:pt x="507" y="17"/>
                </a:lnTo>
                <a:lnTo>
                  <a:pt x="536" y="12"/>
                </a:lnTo>
                <a:lnTo>
                  <a:pt x="554" y="5"/>
                </a:lnTo>
                <a:lnTo>
                  <a:pt x="565" y="0"/>
                </a:lnTo>
                <a:lnTo>
                  <a:pt x="565" y="10"/>
                </a:lnTo>
                <a:lnTo>
                  <a:pt x="571" y="49"/>
                </a:lnTo>
                <a:lnTo>
                  <a:pt x="572" y="67"/>
                </a:lnTo>
                <a:lnTo>
                  <a:pt x="575" y="79"/>
                </a:lnTo>
                <a:lnTo>
                  <a:pt x="599" y="139"/>
                </a:lnTo>
                <a:lnTo>
                  <a:pt x="617" y="182"/>
                </a:lnTo>
                <a:lnTo>
                  <a:pt x="636" y="226"/>
                </a:lnTo>
                <a:lnTo>
                  <a:pt x="679" y="290"/>
                </a:lnTo>
                <a:lnTo>
                  <a:pt x="686" y="300"/>
                </a:lnTo>
                <a:lnTo>
                  <a:pt x="714" y="328"/>
                </a:lnTo>
                <a:lnTo>
                  <a:pt x="734" y="346"/>
                </a:lnTo>
                <a:lnTo>
                  <a:pt x="744" y="359"/>
                </a:lnTo>
                <a:lnTo>
                  <a:pt x="754" y="372"/>
                </a:lnTo>
                <a:lnTo>
                  <a:pt x="773" y="402"/>
                </a:lnTo>
                <a:lnTo>
                  <a:pt x="785" y="420"/>
                </a:lnTo>
                <a:lnTo>
                  <a:pt x="796" y="446"/>
                </a:lnTo>
                <a:lnTo>
                  <a:pt x="807" y="476"/>
                </a:lnTo>
                <a:lnTo>
                  <a:pt x="812" y="493"/>
                </a:lnTo>
                <a:lnTo>
                  <a:pt x="822" y="521"/>
                </a:lnTo>
                <a:lnTo>
                  <a:pt x="826" y="540"/>
                </a:lnTo>
                <a:lnTo>
                  <a:pt x="831" y="562"/>
                </a:lnTo>
                <a:lnTo>
                  <a:pt x="839" y="587"/>
                </a:lnTo>
                <a:lnTo>
                  <a:pt x="851" y="622"/>
                </a:lnTo>
                <a:lnTo>
                  <a:pt x="873" y="684"/>
                </a:lnTo>
                <a:lnTo>
                  <a:pt x="882" y="702"/>
                </a:lnTo>
                <a:lnTo>
                  <a:pt x="899" y="728"/>
                </a:lnTo>
                <a:lnTo>
                  <a:pt x="911" y="748"/>
                </a:lnTo>
                <a:lnTo>
                  <a:pt x="918" y="761"/>
                </a:lnTo>
                <a:lnTo>
                  <a:pt x="933" y="833"/>
                </a:lnTo>
                <a:lnTo>
                  <a:pt x="920" y="845"/>
                </a:lnTo>
                <a:lnTo>
                  <a:pt x="914" y="848"/>
                </a:lnTo>
                <a:lnTo>
                  <a:pt x="897" y="848"/>
                </a:lnTo>
                <a:lnTo>
                  <a:pt x="896" y="871"/>
                </a:lnTo>
                <a:lnTo>
                  <a:pt x="896" y="888"/>
                </a:lnTo>
                <a:lnTo>
                  <a:pt x="895" y="894"/>
                </a:lnTo>
                <a:lnTo>
                  <a:pt x="890" y="894"/>
                </a:lnTo>
                <a:lnTo>
                  <a:pt x="883" y="891"/>
                </a:lnTo>
                <a:lnTo>
                  <a:pt x="876" y="883"/>
                </a:lnTo>
                <a:lnTo>
                  <a:pt x="864" y="870"/>
                </a:lnTo>
                <a:lnTo>
                  <a:pt x="859" y="859"/>
                </a:lnTo>
                <a:lnTo>
                  <a:pt x="858" y="855"/>
                </a:lnTo>
                <a:lnTo>
                  <a:pt x="857" y="851"/>
                </a:lnTo>
                <a:lnTo>
                  <a:pt x="858" y="847"/>
                </a:lnTo>
                <a:lnTo>
                  <a:pt x="856" y="841"/>
                </a:lnTo>
                <a:lnTo>
                  <a:pt x="854" y="837"/>
                </a:lnTo>
                <a:lnTo>
                  <a:pt x="849" y="829"/>
                </a:lnTo>
                <a:lnTo>
                  <a:pt x="845" y="824"/>
                </a:lnTo>
                <a:lnTo>
                  <a:pt x="841" y="820"/>
                </a:lnTo>
                <a:lnTo>
                  <a:pt x="838" y="817"/>
                </a:lnTo>
                <a:lnTo>
                  <a:pt x="840" y="810"/>
                </a:lnTo>
                <a:lnTo>
                  <a:pt x="837" y="805"/>
                </a:lnTo>
                <a:lnTo>
                  <a:pt x="837" y="800"/>
                </a:lnTo>
                <a:lnTo>
                  <a:pt x="837" y="795"/>
                </a:lnTo>
                <a:lnTo>
                  <a:pt x="837" y="787"/>
                </a:lnTo>
                <a:lnTo>
                  <a:pt x="837" y="780"/>
                </a:lnTo>
                <a:lnTo>
                  <a:pt x="835" y="771"/>
                </a:lnTo>
                <a:lnTo>
                  <a:pt x="833" y="763"/>
                </a:lnTo>
                <a:lnTo>
                  <a:pt x="830" y="756"/>
                </a:lnTo>
                <a:lnTo>
                  <a:pt x="827" y="751"/>
                </a:lnTo>
                <a:lnTo>
                  <a:pt x="823" y="748"/>
                </a:lnTo>
                <a:lnTo>
                  <a:pt x="818" y="747"/>
                </a:lnTo>
                <a:lnTo>
                  <a:pt x="813" y="747"/>
                </a:lnTo>
                <a:lnTo>
                  <a:pt x="810" y="747"/>
                </a:lnTo>
                <a:lnTo>
                  <a:pt x="806" y="748"/>
                </a:lnTo>
                <a:lnTo>
                  <a:pt x="800" y="747"/>
                </a:lnTo>
                <a:lnTo>
                  <a:pt x="795" y="747"/>
                </a:lnTo>
                <a:lnTo>
                  <a:pt x="792" y="743"/>
                </a:lnTo>
                <a:lnTo>
                  <a:pt x="787" y="742"/>
                </a:lnTo>
                <a:lnTo>
                  <a:pt x="784" y="743"/>
                </a:lnTo>
                <a:lnTo>
                  <a:pt x="779" y="743"/>
                </a:lnTo>
                <a:lnTo>
                  <a:pt x="773" y="746"/>
                </a:lnTo>
                <a:lnTo>
                  <a:pt x="769" y="748"/>
                </a:lnTo>
                <a:lnTo>
                  <a:pt x="764" y="750"/>
                </a:lnTo>
                <a:lnTo>
                  <a:pt x="758" y="753"/>
                </a:lnTo>
                <a:lnTo>
                  <a:pt x="753" y="756"/>
                </a:lnTo>
                <a:lnTo>
                  <a:pt x="749" y="756"/>
                </a:lnTo>
                <a:lnTo>
                  <a:pt x="747" y="755"/>
                </a:lnTo>
                <a:lnTo>
                  <a:pt x="746" y="752"/>
                </a:lnTo>
                <a:lnTo>
                  <a:pt x="744" y="747"/>
                </a:lnTo>
                <a:lnTo>
                  <a:pt x="743" y="741"/>
                </a:lnTo>
                <a:lnTo>
                  <a:pt x="742" y="736"/>
                </a:lnTo>
                <a:lnTo>
                  <a:pt x="741" y="734"/>
                </a:lnTo>
                <a:lnTo>
                  <a:pt x="742" y="729"/>
                </a:lnTo>
                <a:lnTo>
                  <a:pt x="743" y="725"/>
                </a:lnTo>
                <a:lnTo>
                  <a:pt x="742" y="719"/>
                </a:lnTo>
                <a:lnTo>
                  <a:pt x="740" y="713"/>
                </a:lnTo>
                <a:lnTo>
                  <a:pt x="735" y="707"/>
                </a:lnTo>
                <a:lnTo>
                  <a:pt x="731" y="703"/>
                </a:lnTo>
                <a:lnTo>
                  <a:pt x="725" y="697"/>
                </a:lnTo>
                <a:lnTo>
                  <a:pt x="719" y="692"/>
                </a:lnTo>
                <a:lnTo>
                  <a:pt x="714" y="689"/>
                </a:lnTo>
                <a:lnTo>
                  <a:pt x="706" y="687"/>
                </a:lnTo>
                <a:lnTo>
                  <a:pt x="700" y="687"/>
                </a:lnTo>
                <a:lnTo>
                  <a:pt x="694" y="690"/>
                </a:lnTo>
                <a:lnTo>
                  <a:pt x="691" y="691"/>
                </a:lnTo>
                <a:lnTo>
                  <a:pt x="688" y="695"/>
                </a:lnTo>
                <a:lnTo>
                  <a:pt x="685" y="699"/>
                </a:lnTo>
                <a:lnTo>
                  <a:pt x="686" y="703"/>
                </a:lnTo>
                <a:lnTo>
                  <a:pt x="690" y="706"/>
                </a:lnTo>
                <a:lnTo>
                  <a:pt x="696" y="707"/>
                </a:lnTo>
                <a:lnTo>
                  <a:pt x="700" y="708"/>
                </a:lnTo>
                <a:lnTo>
                  <a:pt x="703" y="710"/>
                </a:lnTo>
                <a:lnTo>
                  <a:pt x="704" y="713"/>
                </a:lnTo>
                <a:lnTo>
                  <a:pt x="700" y="718"/>
                </a:lnTo>
                <a:lnTo>
                  <a:pt x="699" y="721"/>
                </a:lnTo>
                <a:lnTo>
                  <a:pt x="698" y="722"/>
                </a:lnTo>
                <a:lnTo>
                  <a:pt x="697" y="728"/>
                </a:lnTo>
                <a:lnTo>
                  <a:pt x="694" y="731"/>
                </a:lnTo>
                <a:lnTo>
                  <a:pt x="694" y="737"/>
                </a:lnTo>
                <a:lnTo>
                  <a:pt x="694" y="748"/>
                </a:lnTo>
                <a:lnTo>
                  <a:pt x="693" y="754"/>
                </a:lnTo>
                <a:lnTo>
                  <a:pt x="691" y="760"/>
                </a:lnTo>
                <a:lnTo>
                  <a:pt x="688" y="765"/>
                </a:lnTo>
                <a:lnTo>
                  <a:pt x="686" y="769"/>
                </a:lnTo>
                <a:lnTo>
                  <a:pt x="682" y="776"/>
                </a:lnTo>
                <a:lnTo>
                  <a:pt x="680" y="783"/>
                </a:lnTo>
                <a:lnTo>
                  <a:pt x="678" y="787"/>
                </a:lnTo>
                <a:lnTo>
                  <a:pt x="671" y="796"/>
                </a:lnTo>
                <a:lnTo>
                  <a:pt x="666" y="804"/>
                </a:lnTo>
                <a:lnTo>
                  <a:pt x="665" y="807"/>
                </a:lnTo>
                <a:lnTo>
                  <a:pt x="660" y="815"/>
                </a:lnTo>
                <a:lnTo>
                  <a:pt x="650" y="823"/>
                </a:lnTo>
                <a:lnTo>
                  <a:pt x="647" y="826"/>
                </a:lnTo>
                <a:lnTo>
                  <a:pt x="643" y="828"/>
                </a:lnTo>
                <a:lnTo>
                  <a:pt x="637" y="830"/>
                </a:lnTo>
                <a:lnTo>
                  <a:pt x="635" y="831"/>
                </a:lnTo>
                <a:lnTo>
                  <a:pt x="625" y="833"/>
                </a:lnTo>
                <a:lnTo>
                  <a:pt x="621" y="835"/>
                </a:lnTo>
                <a:lnTo>
                  <a:pt x="617" y="838"/>
                </a:lnTo>
                <a:lnTo>
                  <a:pt x="611" y="838"/>
                </a:lnTo>
                <a:lnTo>
                  <a:pt x="604" y="836"/>
                </a:lnTo>
                <a:lnTo>
                  <a:pt x="595" y="835"/>
                </a:lnTo>
                <a:lnTo>
                  <a:pt x="590" y="833"/>
                </a:lnTo>
                <a:lnTo>
                  <a:pt x="578" y="832"/>
                </a:lnTo>
                <a:lnTo>
                  <a:pt x="570" y="832"/>
                </a:lnTo>
                <a:lnTo>
                  <a:pt x="564" y="834"/>
                </a:lnTo>
                <a:lnTo>
                  <a:pt x="558" y="837"/>
                </a:lnTo>
                <a:lnTo>
                  <a:pt x="549" y="843"/>
                </a:lnTo>
                <a:lnTo>
                  <a:pt x="545" y="846"/>
                </a:lnTo>
                <a:lnTo>
                  <a:pt x="539" y="850"/>
                </a:lnTo>
                <a:lnTo>
                  <a:pt x="531" y="851"/>
                </a:lnTo>
                <a:lnTo>
                  <a:pt x="525" y="851"/>
                </a:lnTo>
                <a:lnTo>
                  <a:pt x="517" y="849"/>
                </a:lnTo>
                <a:lnTo>
                  <a:pt x="503" y="845"/>
                </a:lnTo>
                <a:lnTo>
                  <a:pt x="492" y="841"/>
                </a:lnTo>
                <a:lnTo>
                  <a:pt x="479" y="840"/>
                </a:lnTo>
                <a:lnTo>
                  <a:pt x="473" y="840"/>
                </a:lnTo>
                <a:lnTo>
                  <a:pt x="464" y="843"/>
                </a:lnTo>
                <a:lnTo>
                  <a:pt x="457" y="845"/>
                </a:lnTo>
                <a:lnTo>
                  <a:pt x="451" y="847"/>
                </a:lnTo>
                <a:lnTo>
                  <a:pt x="443" y="851"/>
                </a:lnTo>
                <a:lnTo>
                  <a:pt x="437" y="858"/>
                </a:lnTo>
                <a:lnTo>
                  <a:pt x="433" y="862"/>
                </a:lnTo>
                <a:lnTo>
                  <a:pt x="425" y="871"/>
                </a:lnTo>
                <a:lnTo>
                  <a:pt x="418" y="875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106"/>
          <p:cNvSpPr>
            <a:spLocks/>
          </p:cNvSpPr>
          <p:nvPr/>
        </p:nvSpPr>
        <p:spPr bwMode="auto">
          <a:xfrm>
            <a:off x="12081825" y="7664751"/>
            <a:ext cx="62040" cy="78124"/>
          </a:xfrm>
          <a:custGeom>
            <a:avLst/>
            <a:gdLst>
              <a:gd name="T0" fmla="*/ 59 w 59"/>
              <a:gd name="T1" fmla="*/ 71 h 73"/>
              <a:gd name="T2" fmla="*/ 48 w 59"/>
              <a:gd name="T3" fmla="*/ 73 h 73"/>
              <a:gd name="T4" fmla="*/ 42 w 59"/>
              <a:gd name="T5" fmla="*/ 66 h 73"/>
              <a:gd name="T6" fmla="*/ 27 w 59"/>
              <a:gd name="T7" fmla="*/ 46 h 73"/>
              <a:gd name="T8" fmla="*/ 24 w 59"/>
              <a:gd name="T9" fmla="*/ 28 h 73"/>
              <a:gd name="T10" fmla="*/ 16 w 59"/>
              <a:gd name="T11" fmla="*/ 7 h 73"/>
              <a:gd name="T12" fmla="*/ 4 w 59"/>
              <a:gd name="T13" fmla="*/ 1 h 73"/>
              <a:gd name="T14" fmla="*/ 0 w 59"/>
              <a:gd name="T1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73">
                <a:moveTo>
                  <a:pt x="59" y="71"/>
                </a:moveTo>
                <a:lnTo>
                  <a:pt x="48" y="73"/>
                </a:lnTo>
                <a:lnTo>
                  <a:pt x="42" y="66"/>
                </a:lnTo>
                <a:lnTo>
                  <a:pt x="27" y="46"/>
                </a:lnTo>
                <a:lnTo>
                  <a:pt x="24" y="28"/>
                </a:lnTo>
                <a:lnTo>
                  <a:pt x="16" y="7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107"/>
          <p:cNvSpPr>
            <a:spLocks/>
          </p:cNvSpPr>
          <p:nvPr/>
        </p:nvSpPr>
        <p:spPr bwMode="auto">
          <a:xfrm>
            <a:off x="12164544" y="6559533"/>
            <a:ext cx="29871" cy="55146"/>
          </a:xfrm>
          <a:custGeom>
            <a:avLst/>
            <a:gdLst>
              <a:gd name="T0" fmla="*/ 0 w 27"/>
              <a:gd name="T1" fmla="*/ 51 h 51"/>
              <a:gd name="T2" fmla="*/ 17 w 27"/>
              <a:gd name="T3" fmla="*/ 36 h 51"/>
              <a:gd name="T4" fmla="*/ 20 w 27"/>
              <a:gd name="T5" fmla="*/ 13 h 51"/>
              <a:gd name="T6" fmla="*/ 27 w 27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1">
                <a:moveTo>
                  <a:pt x="0" y="51"/>
                </a:moveTo>
                <a:lnTo>
                  <a:pt x="17" y="36"/>
                </a:lnTo>
                <a:lnTo>
                  <a:pt x="20" y="13"/>
                </a:lnTo>
                <a:lnTo>
                  <a:pt x="27" y="0"/>
                </a:lnTo>
              </a:path>
            </a:pathLst>
          </a:custGeom>
          <a:noFill/>
          <a:ln w="6350" cap="flat">
            <a:solidFill>
              <a:srgbClr val="BF0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108"/>
          <p:cNvSpPr>
            <a:spLocks/>
          </p:cNvSpPr>
          <p:nvPr/>
        </p:nvSpPr>
        <p:spPr bwMode="auto">
          <a:xfrm>
            <a:off x="9626238" y="3220546"/>
            <a:ext cx="2810149" cy="2343705"/>
          </a:xfrm>
          <a:custGeom>
            <a:avLst/>
            <a:gdLst>
              <a:gd name="T0" fmla="*/ 762 w 1223"/>
              <a:gd name="T1" fmla="*/ 985 h 1020"/>
              <a:gd name="T2" fmla="*/ 709 w 1223"/>
              <a:gd name="T3" fmla="*/ 908 h 1020"/>
              <a:gd name="T4" fmla="*/ 653 w 1223"/>
              <a:gd name="T5" fmla="*/ 826 h 1020"/>
              <a:gd name="T6" fmla="*/ 570 w 1223"/>
              <a:gd name="T7" fmla="*/ 837 h 1020"/>
              <a:gd name="T8" fmla="*/ 489 w 1223"/>
              <a:gd name="T9" fmla="*/ 782 h 1020"/>
              <a:gd name="T10" fmla="*/ 462 w 1223"/>
              <a:gd name="T11" fmla="*/ 782 h 1020"/>
              <a:gd name="T12" fmla="*/ 381 w 1223"/>
              <a:gd name="T13" fmla="*/ 701 h 1020"/>
              <a:gd name="T14" fmla="*/ 329 w 1223"/>
              <a:gd name="T15" fmla="*/ 657 h 1020"/>
              <a:gd name="T16" fmla="*/ 287 w 1223"/>
              <a:gd name="T17" fmla="*/ 667 h 1020"/>
              <a:gd name="T18" fmla="*/ 225 w 1223"/>
              <a:gd name="T19" fmla="*/ 613 h 1020"/>
              <a:gd name="T20" fmla="*/ 182 w 1223"/>
              <a:gd name="T21" fmla="*/ 569 h 1020"/>
              <a:gd name="T22" fmla="*/ 141 w 1223"/>
              <a:gd name="T23" fmla="*/ 523 h 1020"/>
              <a:gd name="T24" fmla="*/ 86 w 1223"/>
              <a:gd name="T25" fmla="*/ 509 h 1020"/>
              <a:gd name="T26" fmla="*/ 44 w 1223"/>
              <a:gd name="T27" fmla="*/ 494 h 1020"/>
              <a:gd name="T28" fmla="*/ 33 w 1223"/>
              <a:gd name="T29" fmla="*/ 407 h 1020"/>
              <a:gd name="T30" fmla="*/ 1 w 1223"/>
              <a:gd name="T31" fmla="*/ 346 h 1020"/>
              <a:gd name="T32" fmla="*/ 22 w 1223"/>
              <a:gd name="T33" fmla="*/ 283 h 1020"/>
              <a:gd name="T34" fmla="*/ 88 w 1223"/>
              <a:gd name="T35" fmla="*/ 225 h 1020"/>
              <a:gd name="T36" fmla="*/ 126 w 1223"/>
              <a:gd name="T37" fmla="*/ 156 h 1020"/>
              <a:gd name="T38" fmla="*/ 198 w 1223"/>
              <a:gd name="T39" fmla="*/ 146 h 1020"/>
              <a:gd name="T40" fmla="*/ 206 w 1223"/>
              <a:gd name="T41" fmla="*/ 123 h 1020"/>
              <a:gd name="T42" fmla="*/ 268 w 1223"/>
              <a:gd name="T43" fmla="*/ 4 h 1020"/>
              <a:gd name="T44" fmla="*/ 359 w 1223"/>
              <a:gd name="T45" fmla="*/ 78 h 1020"/>
              <a:gd name="T46" fmla="*/ 435 w 1223"/>
              <a:gd name="T47" fmla="*/ 68 h 1020"/>
              <a:gd name="T48" fmla="*/ 485 w 1223"/>
              <a:gd name="T49" fmla="*/ 6 h 1020"/>
              <a:gd name="T50" fmla="*/ 513 w 1223"/>
              <a:gd name="T51" fmla="*/ 75 h 1020"/>
              <a:gd name="T52" fmla="*/ 582 w 1223"/>
              <a:gd name="T53" fmla="*/ 107 h 1020"/>
              <a:gd name="T54" fmla="*/ 603 w 1223"/>
              <a:gd name="T55" fmla="*/ 116 h 1020"/>
              <a:gd name="T56" fmla="*/ 695 w 1223"/>
              <a:gd name="T57" fmla="*/ 127 h 1020"/>
              <a:gd name="T58" fmla="*/ 745 w 1223"/>
              <a:gd name="T59" fmla="*/ 182 h 1020"/>
              <a:gd name="T60" fmla="*/ 747 w 1223"/>
              <a:gd name="T61" fmla="*/ 232 h 1020"/>
              <a:gd name="T62" fmla="*/ 723 w 1223"/>
              <a:gd name="T63" fmla="*/ 313 h 1020"/>
              <a:gd name="T64" fmla="*/ 806 w 1223"/>
              <a:gd name="T65" fmla="*/ 371 h 1020"/>
              <a:gd name="T66" fmla="*/ 854 w 1223"/>
              <a:gd name="T67" fmla="*/ 387 h 1020"/>
              <a:gd name="T68" fmla="*/ 883 w 1223"/>
              <a:gd name="T69" fmla="*/ 467 h 1020"/>
              <a:gd name="T70" fmla="*/ 898 w 1223"/>
              <a:gd name="T71" fmla="*/ 495 h 1020"/>
              <a:gd name="T72" fmla="*/ 946 w 1223"/>
              <a:gd name="T73" fmla="*/ 517 h 1020"/>
              <a:gd name="T74" fmla="*/ 965 w 1223"/>
              <a:gd name="T75" fmla="*/ 577 h 1020"/>
              <a:gd name="T76" fmla="*/ 999 w 1223"/>
              <a:gd name="T77" fmla="*/ 583 h 1020"/>
              <a:gd name="T78" fmla="*/ 1103 w 1223"/>
              <a:gd name="T79" fmla="*/ 648 h 1020"/>
              <a:gd name="T80" fmla="*/ 1176 w 1223"/>
              <a:gd name="T81" fmla="*/ 651 h 1020"/>
              <a:gd name="T82" fmla="*/ 1184 w 1223"/>
              <a:gd name="T83" fmla="*/ 705 h 1020"/>
              <a:gd name="T84" fmla="*/ 1201 w 1223"/>
              <a:gd name="T85" fmla="*/ 745 h 1020"/>
              <a:gd name="T86" fmla="*/ 1204 w 1223"/>
              <a:gd name="T87" fmla="*/ 785 h 1020"/>
              <a:gd name="T88" fmla="*/ 1216 w 1223"/>
              <a:gd name="T89" fmla="*/ 815 h 1020"/>
              <a:gd name="T90" fmla="*/ 1172 w 1223"/>
              <a:gd name="T91" fmla="*/ 793 h 1020"/>
              <a:gd name="T92" fmla="*/ 1159 w 1223"/>
              <a:gd name="T93" fmla="*/ 827 h 1020"/>
              <a:gd name="T94" fmla="*/ 1147 w 1223"/>
              <a:gd name="T95" fmla="*/ 820 h 1020"/>
              <a:gd name="T96" fmla="*/ 1113 w 1223"/>
              <a:gd name="T97" fmla="*/ 812 h 1020"/>
              <a:gd name="T98" fmla="*/ 1073 w 1223"/>
              <a:gd name="T99" fmla="*/ 836 h 1020"/>
              <a:gd name="T100" fmla="*/ 1054 w 1223"/>
              <a:gd name="T101" fmla="*/ 846 h 1020"/>
              <a:gd name="T102" fmla="*/ 1029 w 1223"/>
              <a:gd name="T103" fmla="*/ 847 h 1020"/>
              <a:gd name="T104" fmla="*/ 1010 w 1223"/>
              <a:gd name="T105" fmla="*/ 899 h 1020"/>
              <a:gd name="T106" fmla="*/ 965 w 1223"/>
              <a:gd name="T107" fmla="*/ 910 h 1020"/>
              <a:gd name="T108" fmla="*/ 899 w 1223"/>
              <a:gd name="T109" fmla="*/ 96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3" h="1020">
                <a:moveTo>
                  <a:pt x="810" y="1020"/>
                </a:moveTo>
                <a:lnTo>
                  <a:pt x="804" y="1009"/>
                </a:lnTo>
                <a:lnTo>
                  <a:pt x="802" y="1004"/>
                </a:lnTo>
                <a:lnTo>
                  <a:pt x="796" y="1000"/>
                </a:lnTo>
                <a:lnTo>
                  <a:pt x="789" y="995"/>
                </a:lnTo>
                <a:lnTo>
                  <a:pt x="779" y="989"/>
                </a:lnTo>
                <a:lnTo>
                  <a:pt x="762" y="985"/>
                </a:lnTo>
                <a:lnTo>
                  <a:pt x="754" y="984"/>
                </a:lnTo>
                <a:lnTo>
                  <a:pt x="733" y="969"/>
                </a:lnTo>
                <a:lnTo>
                  <a:pt x="715" y="957"/>
                </a:lnTo>
                <a:lnTo>
                  <a:pt x="709" y="949"/>
                </a:lnTo>
                <a:lnTo>
                  <a:pt x="702" y="933"/>
                </a:lnTo>
                <a:lnTo>
                  <a:pt x="700" y="924"/>
                </a:lnTo>
                <a:lnTo>
                  <a:pt x="709" y="908"/>
                </a:lnTo>
                <a:lnTo>
                  <a:pt x="714" y="901"/>
                </a:lnTo>
                <a:lnTo>
                  <a:pt x="715" y="895"/>
                </a:lnTo>
                <a:lnTo>
                  <a:pt x="710" y="886"/>
                </a:lnTo>
                <a:lnTo>
                  <a:pt x="701" y="878"/>
                </a:lnTo>
                <a:lnTo>
                  <a:pt x="669" y="829"/>
                </a:lnTo>
                <a:lnTo>
                  <a:pt x="663" y="826"/>
                </a:lnTo>
                <a:lnTo>
                  <a:pt x="653" y="826"/>
                </a:lnTo>
                <a:lnTo>
                  <a:pt x="635" y="833"/>
                </a:lnTo>
                <a:lnTo>
                  <a:pt x="631" y="832"/>
                </a:lnTo>
                <a:lnTo>
                  <a:pt x="627" y="831"/>
                </a:lnTo>
                <a:lnTo>
                  <a:pt x="625" y="829"/>
                </a:lnTo>
                <a:lnTo>
                  <a:pt x="601" y="819"/>
                </a:lnTo>
                <a:lnTo>
                  <a:pt x="595" y="822"/>
                </a:lnTo>
                <a:lnTo>
                  <a:pt x="570" y="837"/>
                </a:lnTo>
                <a:lnTo>
                  <a:pt x="560" y="836"/>
                </a:lnTo>
                <a:lnTo>
                  <a:pt x="538" y="824"/>
                </a:lnTo>
                <a:lnTo>
                  <a:pt x="526" y="815"/>
                </a:lnTo>
                <a:lnTo>
                  <a:pt x="512" y="810"/>
                </a:lnTo>
                <a:lnTo>
                  <a:pt x="501" y="805"/>
                </a:lnTo>
                <a:lnTo>
                  <a:pt x="494" y="797"/>
                </a:lnTo>
                <a:lnTo>
                  <a:pt x="489" y="782"/>
                </a:lnTo>
                <a:lnTo>
                  <a:pt x="488" y="773"/>
                </a:lnTo>
                <a:lnTo>
                  <a:pt x="490" y="764"/>
                </a:lnTo>
                <a:lnTo>
                  <a:pt x="492" y="754"/>
                </a:lnTo>
                <a:lnTo>
                  <a:pt x="494" y="747"/>
                </a:lnTo>
                <a:lnTo>
                  <a:pt x="464" y="745"/>
                </a:lnTo>
                <a:lnTo>
                  <a:pt x="475" y="770"/>
                </a:lnTo>
                <a:lnTo>
                  <a:pt x="462" y="782"/>
                </a:lnTo>
                <a:lnTo>
                  <a:pt x="432" y="749"/>
                </a:lnTo>
                <a:lnTo>
                  <a:pt x="417" y="736"/>
                </a:lnTo>
                <a:lnTo>
                  <a:pt x="410" y="734"/>
                </a:lnTo>
                <a:lnTo>
                  <a:pt x="407" y="732"/>
                </a:lnTo>
                <a:lnTo>
                  <a:pt x="402" y="708"/>
                </a:lnTo>
                <a:lnTo>
                  <a:pt x="400" y="703"/>
                </a:lnTo>
                <a:lnTo>
                  <a:pt x="381" y="701"/>
                </a:lnTo>
                <a:lnTo>
                  <a:pt x="376" y="699"/>
                </a:lnTo>
                <a:lnTo>
                  <a:pt x="366" y="679"/>
                </a:lnTo>
                <a:lnTo>
                  <a:pt x="360" y="674"/>
                </a:lnTo>
                <a:lnTo>
                  <a:pt x="349" y="671"/>
                </a:lnTo>
                <a:lnTo>
                  <a:pt x="337" y="668"/>
                </a:lnTo>
                <a:lnTo>
                  <a:pt x="331" y="663"/>
                </a:lnTo>
                <a:lnTo>
                  <a:pt x="329" y="657"/>
                </a:lnTo>
                <a:lnTo>
                  <a:pt x="320" y="652"/>
                </a:lnTo>
                <a:lnTo>
                  <a:pt x="315" y="651"/>
                </a:lnTo>
                <a:lnTo>
                  <a:pt x="310" y="651"/>
                </a:lnTo>
                <a:lnTo>
                  <a:pt x="305" y="654"/>
                </a:lnTo>
                <a:lnTo>
                  <a:pt x="297" y="657"/>
                </a:lnTo>
                <a:lnTo>
                  <a:pt x="291" y="662"/>
                </a:lnTo>
                <a:lnTo>
                  <a:pt x="287" y="667"/>
                </a:lnTo>
                <a:lnTo>
                  <a:pt x="283" y="667"/>
                </a:lnTo>
                <a:lnTo>
                  <a:pt x="280" y="664"/>
                </a:lnTo>
                <a:lnTo>
                  <a:pt x="278" y="655"/>
                </a:lnTo>
                <a:lnTo>
                  <a:pt x="269" y="620"/>
                </a:lnTo>
                <a:lnTo>
                  <a:pt x="264" y="616"/>
                </a:lnTo>
                <a:lnTo>
                  <a:pt x="239" y="615"/>
                </a:lnTo>
                <a:lnTo>
                  <a:pt x="225" y="613"/>
                </a:lnTo>
                <a:lnTo>
                  <a:pt x="220" y="608"/>
                </a:lnTo>
                <a:lnTo>
                  <a:pt x="220" y="584"/>
                </a:lnTo>
                <a:lnTo>
                  <a:pt x="220" y="564"/>
                </a:lnTo>
                <a:lnTo>
                  <a:pt x="212" y="559"/>
                </a:lnTo>
                <a:lnTo>
                  <a:pt x="204" y="560"/>
                </a:lnTo>
                <a:lnTo>
                  <a:pt x="187" y="572"/>
                </a:lnTo>
                <a:lnTo>
                  <a:pt x="182" y="569"/>
                </a:lnTo>
                <a:lnTo>
                  <a:pt x="177" y="553"/>
                </a:lnTo>
                <a:lnTo>
                  <a:pt x="167" y="541"/>
                </a:lnTo>
                <a:lnTo>
                  <a:pt x="162" y="539"/>
                </a:lnTo>
                <a:lnTo>
                  <a:pt x="152" y="537"/>
                </a:lnTo>
                <a:lnTo>
                  <a:pt x="145" y="534"/>
                </a:lnTo>
                <a:lnTo>
                  <a:pt x="141" y="528"/>
                </a:lnTo>
                <a:lnTo>
                  <a:pt x="141" y="523"/>
                </a:lnTo>
                <a:lnTo>
                  <a:pt x="139" y="518"/>
                </a:lnTo>
                <a:lnTo>
                  <a:pt x="133" y="515"/>
                </a:lnTo>
                <a:lnTo>
                  <a:pt x="121" y="523"/>
                </a:lnTo>
                <a:lnTo>
                  <a:pt x="115" y="523"/>
                </a:lnTo>
                <a:lnTo>
                  <a:pt x="110" y="520"/>
                </a:lnTo>
                <a:lnTo>
                  <a:pt x="99" y="522"/>
                </a:lnTo>
                <a:lnTo>
                  <a:pt x="86" y="509"/>
                </a:lnTo>
                <a:lnTo>
                  <a:pt x="73" y="504"/>
                </a:lnTo>
                <a:lnTo>
                  <a:pt x="55" y="500"/>
                </a:lnTo>
                <a:lnTo>
                  <a:pt x="39" y="513"/>
                </a:lnTo>
                <a:lnTo>
                  <a:pt x="34" y="513"/>
                </a:lnTo>
                <a:lnTo>
                  <a:pt x="29" y="509"/>
                </a:lnTo>
                <a:lnTo>
                  <a:pt x="32" y="504"/>
                </a:lnTo>
                <a:lnTo>
                  <a:pt x="44" y="494"/>
                </a:lnTo>
                <a:lnTo>
                  <a:pt x="51" y="485"/>
                </a:lnTo>
                <a:lnTo>
                  <a:pt x="51" y="469"/>
                </a:lnTo>
                <a:lnTo>
                  <a:pt x="40" y="447"/>
                </a:lnTo>
                <a:lnTo>
                  <a:pt x="40" y="441"/>
                </a:lnTo>
                <a:lnTo>
                  <a:pt x="47" y="429"/>
                </a:lnTo>
                <a:lnTo>
                  <a:pt x="45" y="420"/>
                </a:lnTo>
                <a:lnTo>
                  <a:pt x="33" y="407"/>
                </a:lnTo>
                <a:lnTo>
                  <a:pt x="33" y="397"/>
                </a:lnTo>
                <a:lnTo>
                  <a:pt x="30" y="393"/>
                </a:lnTo>
                <a:lnTo>
                  <a:pt x="16" y="389"/>
                </a:lnTo>
                <a:lnTo>
                  <a:pt x="13" y="383"/>
                </a:lnTo>
                <a:lnTo>
                  <a:pt x="13" y="371"/>
                </a:lnTo>
                <a:lnTo>
                  <a:pt x="6" y="354"/>
                </a:lnTo>
                <a:lnTo>
                  <a:pt x="1" y="346"/>
                </a:lnTo>
                <a:lnTo>
                  <a:pt x="0" y="339"/>
                </a:lnTo>
                <a:lnTo>
                  <a:pt x="2" y="332"/>
                </a:lnTo>
                <a:lnTo>
                  <a:pt x="5" y="330"/>
                </a:lnTo>
                <a:lnTo>
                  <a:pt x="12" y="328"/>
                </a:lnTo>
                <a:lnTo>
                  <a:pt x="19" y="317"/>
                </a:lnTo>
                <a:lnTo>
                  <a:pt x="23" y="291"/>
                </a:lnTo>
                <a:lnTo>
                  <a:pt x="22" y="283"/>
                </a:lnTo>
                <a:lnTo>
                  <a:pt x="26" y="273"/>
                </a:lnTo>
                <a:lnTo>
                  <a:pt x="34" y="265"/>
                </a:lnTo>
                <a:lnTo>
                  <a:pt x="50" y="227"/>
                </a:lnTo>
                <a:lnTo>
                  <a:pt x="55" y="218"/>
                </a:lnTo>
                <a:lnTo>
                  <a:pt x="59" y="216"/>
                </a:lnTo>
                <a:lnTo>
                  <a:pt x="77" y="225"/>
                </a:lnTo>
                <a:lnTo>
                  <a:pt x="88" y="225"/>
                </a:lnTo>
                <a:lnTo>
                  <a:pt x="93" y="220"/>
                </a:lnTo>
                <a:lnTo>
                  <a:pt x="97" y="188"/>
                </a:lnTo>
                <a:lnTo>
                  <a:pt x="97" y="168"/>
                </a:lnTo>
                <a:lnTo>
                  <a:pt x="103" y="163"/>
                </a:lnTo>
                <a:lnTo>
                  <a:pt x="112" y="164"/>
                </a:lnTo>
                <a:lnTo>
                  <a:pt x="123" y="166"/>
                </a:lnTo>
                <a:lnTo>
                  <a:pt x="126" y="156"/>
                </a:lnTo>
                <a:lnTo>
                  <a:pt x="131" y="136"/>
                </a:lnTo>
                <a:lnTo>
                  <a:pt x="135" y="134"/>
                </a:lnTo>
                <a:lnTo>
                  <a:pt x="140" y="135"/>
                </a:lnTo>
                <a:lnTo>
                  <a:pt x="148" y="140"/>
                </a:lnTo>
                <a:lnTo>
                  <a:pt x="160" y="147"/>
                </a:lnTo>
                <a:lnTo>
                  <a:pt x="172" y="148"/>
                </a:lnTo>
                <a:lnTo>
                  <a:pt x="198" y="146"/>
                </a:lnTo>
                <a:lnTo>
                  <a:pt x="211" y="153"/>
                </a:lnTo>
                <a:lnTo>
                  <a:pt x="229" y="155"/>
                </a:lnTo>
                <a:lnTo>
                  <a:pt x="238" y="155"/>
                </a:lnTo>
                <a:lnTo>
                  <a:pt x="239" y="150"/>
                </a:lnTo>
                <a:lnTo>
                  <a:pt x="233" y="145"/>
                </a:lnTo>
                <a:lnTo>
                  <a:pt x="221" y="137"/>
                </a:lnTo>
                <a:lnTo>
                  <a:pt x="206" y="123"/>
                </a:lnTo>
                <a:lnTo>
                  <a:pt x="205" y="87"/>
                </a:lnTo>
                <a:lnTo>
                  <a:pt x="201" y="85"/>
                </a:lnTo>
                <a:lnTo>
                  <a:pt x="199" y="41"/>
                </a:lnTo>
                <a:lnTo>
                  <a:pt x="217" y="26"/>
                </a:lnTo>
                <a:lnTo>
                  <a:pt x="233" y="18"/>
                </a:lnTo>
                <a:lnTo>
                  <a:pt x="251" y="10"/>
                </a:lnTo>
                <a:lnTo>
                  <a:pt x="268" y="4"/>
                </a:lnTo>
                <a:lnTo>
                  <a:pt x="285" y="0"/>
                </a:lnTo>
                <a:lnTo>
                  <a:pt x="301" y="5"/>
                </a:lnTo>
                <a:lnTo>
                  <a:pt x="313" y="13"/>
                </a:lnTo>
                <a:lnTo>
                  <a:pt x="321" y="32"/>
                </a:lnTo>
                <a:lnTo>
                  <a:pt x="334" y="47"/>
                </a:lnTo>
                <a:lnTo>
                  <a:pt x="343" y="63"/>
                </a:lnTo>
                <a:lnTo>
                  <a:pt x="359" y="78"/>
                </a:lnTo>
                <a:lnTo>
                  <a:pt x="373" y="87"/>
                </a:lnTo>
                <a:lnTo>
                  <a:pt x="382" y="95"/>
                </a:lnTo>
                <a:lnTo>
                  <a:pt x="399" y="92"/>
                </a:lnTo>
                <a:lnTo>
                  <a:pt x="408" y="87"/>
                </a:lnTo>
                <a:lnTo>
                  <a:pt x="419" y="82"/>
                </a:lnTo>
                <a:lnTo>
                  <a:pt x="428" y="76"/>
                </a:lnTo>
                <a:lnTo>
                  <a:pt x="435" y="68"/>
                </a:lnTo>
                <a:lnTo>
                  <a:pt x="442" y="54"/>
                </a:lnTo>
                <a:lnTo>
                  <a:pt x="450" y="43"/>
                </a:lnTo>
                <a:lnTo>
                  <a:pt x="456" y="34"/>
                </a:lnTo>
                <a:lnTo>
                  <a:pt x="465" y="26"/>
                </a:lnTo>
                <a:lnTo>
                  <a:pt x="471" y="15"/>
                </a:lnTo>
                <a:lnTo>
                  <a:pt x="478" y="4"/>
                </a:lnTo>
                <a:lnTo>
                  <a:pt x="485" y="6"/>
                </a:lnTo>
                <a:lnTo>
                  <a:pt x="496" y="14"/>
                </a:lnTo>
                <a:lnTo>
                  <a:pt x="518" y="23"/>
                </a:lnTo>
                <a:lnTo>
                  <a:pt x="528" y="33"/>
                </a:lnTo>
                <a:lnTo>
                  <a:pt x="529" y="45"/>
                </a:lnTo>
                <a:lnTo>
                  <a:pt x="524" y="58"/>
                </a:lnTo>
                <a:lnTo>
                  <a:pt x="517" y="69"/>
                </a:lnTo>
                <a:lnTo>
                  <a:pt x="513" y="75"/>
                </a:lnTo>
                <a:lnTo>
                  <a:pt x="513" y="82"/>
                </a:lnTo>
                <a:lnTo>
                  <a:pt x="523" y="88"/>
                </a:lnTo>
                <a:lnTo>
                  <a:pt x="536" y="94"/>
                </a:lnTo>
                <a:lnTo>
                  <a:pt x="550" y="99"/>
                </a:lnTo>
                <a:lnTo>
                  <a:pt x="565" y="109"/>
                </a:lnTo>
                <a:lnTo>
                  <a:pt x="574" y="112"/>
                </a:lnTo>
                <a:lnTo>
                  <a:pt x="582" y="107"/>
                </a:lnTo>
                <a:lnTo>
                  <a:pt x="584" y="100"/>
                </a:lnTo>
                <a:lnTo>
                  <a:pt x="589" y="96"/>
                </a:lnTo>
                <a:lnTo>
                  <a:pt x="594" y="99"/>
                </a:lnTo>
                <a:lnTo>
                  <a:pt x="596" y="104"/>
                </a:lnTo>
                <a:lnTo>
                  <a:pt x="596" y="111"/>
                </a:lnTo>
                <a:lnTo>
                  <a:pt x="595" y="118"/>
                </a:lnTo>
                <a:lnTo>
                  <a:pt x="603" y="116"/>
                </a:lnTo>
                <a:lnTo>
                  <a:pt x="627" y="116"/>
                </a:lnTo>
                <a:lnTo>
                  <a:pt x="642" y="118"/>
                </a:lnTo>
                <a:lnTo>
                  <a:pt x="674" y="123"/>
                </a:lnTo>
                <a:lnTo>
                  <a:pt x="682" y="124"/>
                </a:lnTo>
                <a:lnTo>
                  <a:pt x="687" y="124"/>
                </a:lnTo>
                <a:lnTo>
                  <a:pt x="691" y="124"/>
                </a:lnTo>
                <a:lnTo>
                  <a:pt x="695" y="127"/>
                </a:lnTo>
                <a:lnTo>
                  <a:pt x="713" y="150"/>
                </a:lnTo>
                <a:lnTo>
                  <a:pt x="716" y="154"/>
                </a:lnTo>
                <a:lnTo>
                  <a:pt x="716" y="159"/>
                </a:lnTo>
                <a:lnTo>
                  <a:pt x="714" y="170"/>
                </a:lnTo>
                <a:lnTo>
                  <a:pt x="713" y="178"/>
                </a:lnTo>
                <a:lnTo>
                  <a:pt x="720" y="180"/>
                </a:lnTo>
                <a:lnTo>
                  <a:pt x="745" y="182"/>
                </a:lnTo>
                <a:lnTo>
                  <a:pt x="750" y="187"/>
                </a:lnTo>
                <a:lnTo>
                  <a:pt x="749" y="197"/>
                </a:lnTo>
                <a:lnTo>
                  <a:pt x="746" y="208"/>
                </a:lnTo>
                <a:lnTo>
                  <a:pt x="747" y="214"/>
                </a:lnTo>
                <a:lnTo>
                  <a:pt x="750" y="218"/>
                </a:lnTo>
                <a:lnTo>
                  <a:pt x="750" y="225"/>
                </a:lnTo>
                <a:lnTo>
                  <a:pt x="747" y="232"/>
                </a:lnTo>
                <a:lnTo>
                  <a:pt x="739" y="240"/>
                </a:lnTo>
                <a:lnTo>
                  <a:pt x="727" y="245"/>
                </a:lnTo>
                <a:lnTo>
                  <a:pt x="723" y="259"/>
                </a:lnTo>
                <a:lnTo>
                  <a:pt x="721" y="274"/>
                </a:lnTo>
                <a:lnTo>
                  <a:pt x="721" y="289"/>
                </a:lnTo>
                <a:lnTo>
                  <a:pt x="720" y="299"/>
                </a:lnTo>
                <a:lnTo>
                  <a:pt x="723" y="313"/>
                </a:lnTo>
                <a:lnTo>
                  <a:pt x="726" y="326"/>
                </a:lnTo>
                <a:lnTo>
                  <a:pt x="733" y="343"/>
                </a:lnTo>
                <a:lnTo>
                  <a:pt x="741" y="348"/>
                </a:lnTo>
                <a:lnTo>
                  <a:pt x="760" y="357"/>
                </a:lnTo>
                <a:lnTo>
                  <a:pt x="767" y="368"/>
                </a:lnTo>
                <a:lnTo>
                  <a:pt x="797" y="371"/>
                </a:lnTo>
                <a:lnTo>
                  <a:pt x="806" y="371"/>
                </a:lnTo>
                <a:lnTo>
                  <a:pt x="815" y="369"/>
                </a:lnTo>
                <a:lnTo>
                  <a:pt x="827" y="373"/>
                </a:lnTo>
                <a:lnTo>
                  <a:pt x="823" y="381"/>
                </a:lnTo>
                <a:lnTo>
                  <a:pt x="819" y="387"/>
                </a:lnTo>
                <a:lnTo>
                  <a:pt x="825" y="390"/>
                </a:lnTo>
                <a:lnTo>
                  <a:pt x="849" y="386"/>
                </a:lnTo>
                <a:lnTo>
                  <a:pt x="854" y="387"/>
                </a:lnTo>
                <a:lnTo>
                  <a:pt x="859" y="403"/>
                </a:lnTo>
                <a:lnTo>
                  <a:pt x="866" y="412"/>
                </a:lnTo>
                <a:lnTo>
                  <a:pt x="870" y="430"/>
                </a:lnTo>
                <a:lnTo>
                  <a:pt x="872" y="448"/>
                </a:lnTo>
                <a:lnTo>
                  <a:pt x="872" y="459"/>
                </a:lnTo>
                <a:lnTo>
                  <a:pt x="875" y="461"/>
                </a:lnTo>
                <a:lnTo>
                  <a:pt x="883" y="467"/>
                </a:lnTo>
                <a:lnTo>
                  <a:pt x="885" y="472"/>
                </a:lnTo>
                <a:lnTo>
                  <a:pt x="886" y="485"/>
                </a:lnTo>
                <a:lnTo>
                  <a:pt x="887" y="499"/>
                </a:lnTo>
                <a:lnTo>
                  <a:pt x="891" y="501"/>
                </a:lnTo>
                <a:lnTo>
                  <a:pt x="893" y="499"/>
                </a:lnTo>
                <a:lnTo>
                  <a:pt x="895" y="495"/>
                </a:lnTo>
                <a:lnTo>
                  <a:pt x="898" y="495"/>
                </a:lnTo>
                <a:lnTo>
                  <a:pt x="901" y="497"/>
                </a:lnTo>
                <a:lnTo>
                  <a:pt x="903" y="501"/>
                </a:lnTo>
                <a:lnTo>
                  <a:pt x="918" y="499"/>
                </a:lnTo>
                <a:lnTo>
                  <a:pt x="939" y="487"/>
                </a:lnTo>
                <a:lnTo>
                  <a:pt x="951" y="486"/>
                </a:lnTo>
                <a:lnTo>
                  <a:pt x="958" y="489"/>
                </a:lnTo>
                <a:lnTo>
                  <a:pt x="946" y="517"/>
                </a:lnTo>
                <a:lnTo>
                  <a:pt x="940" y="526"/>
                </a:lnTo>
                <a:lnTo>
                  <a:pt x="940" y="535"/>
                </a:lnTo>
                <a:lnTo>
                  <a:pt x="947" y="544"/>
                </a:lnTo>
                <a:lnTo>
                  <a:pt x="957" y="553"/>
                </a:lnTo>
                <a:lnTo>
                  <a:pt x="961" y="560"/>
                </a:lnTo>
                <a:lnTo>
                  <a:pt x="963" y="572"/>
                </a:lnTo>
                <a:lnTo>
                  <a:pt x="965" y="577"/>
                </a:lnTo>
                <a:lnTo>
                  <a:pt x="970" y="579"/>
                </a:lnTo>
                <a:lnTo>
                  <a:pt x="973" y="579"/>
                </a:lnTo>
                <a:lnTo>
                  <a:pt x="977" y="574"/>
                </a:lnTo>
                <a:lnTo>
                  <a:pt x="982" y="570"/>
                </a:lnTo>
                <a:lnTo>
                  <a:pt x="985" y="570"/>
                </a:lnTo>
                <a:lnTo>
                  <a:pt x="990" y="575"/>
                </a:lnTo>
                <a:lnTo>
                  <a:pt x="999" y="583"/>
                </a:lnTo>
                <a:lnTo>
                  <a:pt x="1011" y="594"/>
                </a:lnTo>
                <a:lnTo>
                  <a:pt x="1032" y="614"/>
                </a:lnTo>
                <a:lnTo>
                  <a:pt x="1043" y="625"/>
                </a:lnTo>
                <a:lnTo>
                  <a:pt x="1048" y="630"/>
                </a:lnTo>
                <a:lnTo>
                  <a:pt x="1059" y="639"/>
                </a:lnTo>
                <a:lnTo>
                  <a:pt x="1071" y="641"/>
                </a:lnTo>
                <a:lnTo>
                  <a:pt x="1103" y="648"/>
                </a:lnTo>
                <a:lnTo>
                  <a:pt x="1122" y="647"/>
                </a:lnTo>
                <a:lnTo>
                  <a:pt x="1132" y="640"/>
                </a:lnTo>
                <a:lnTo>
                  <a:pt x="1142" y="635"/>
                </a:lnTo>
                <a:lnTo>
                  <a:pt x="1154" y="632"/>
                </a:lnTo>
                <a:lnTo>
                  <a:pt x="1165" y="640"/>
                </a:lnTo>
                <a:lnTo>
                  <a:pt x="1170" y="645"/>
                </a:lnTo>
                <a:lnTo>
                  <a:pt x="1176" y="651"/>
                </a:lnTo>
                <a:lnTo>
                  <a:pt x="1181" y="660"/>
                </a:lnTo>
                <a:lnTo>
                  <a:pt x="1185" y="674"/>
                </a:lnTo>
                <a:lnTo>
                  <a:pt x="1186" y="681"/>
                </a:lnTo>
                <a:lnTo>
                  <a:pt x="1183" y="688"/>
                </a:lnTo>
                <a:lnTo>
                  <a:pt x="1181" y="691"/>
                </a:lnTo>
                <a:lnTo>
                  <a:pt x="1182" y="699"/>
                </a:lnTo>
                <a:lnTo>
                  <a:pt x="1184" y="705"/>
                </a:lnTo>
                <a:lnTo>
                  <a:pt x="1183" y="710"/>
                </a:lnTo>
                <a:lnTo>
                  <a:pt x="1180" y="717"/>
                </a:lnTo>
                <a:lnTo>
                  <a:pt x="1183" y="720"/>
                </a:lnTo>
                <a:lnTo>
                  <a:pt x="1185" y="728"/>
                </a:lnTo>
                <a:lnTo>
                  <a:pt x="1190" y="734"/>
                </a:lnTo>
                <a:lnTo>
                  <a:pt x="1196" y="738"/>
                </a:lnTo>
                <a:lnTo>
                  <a:pt x="1201" y="745"/>
                </a:lnTo>
                <a:lnTo>
                  <a:pt x="1207" y="753"/>
                </a:lnTo>
                <a:lnTo>
                  <a:pt x="1210" y="760"/>
                </a:lnTo>
                <a:lnTo>
                  <a:pt x="1210" y="764"/>
                </a:lnTo>
                <a:lnTo>
                  <a:pt x="1208" y="767"/>
                </a:lnTo>
                <a:lnTo>
                  <a:pt x="1206" y="769"/>
                </a:lnTo>
                <a:lnTo>
                  <a:pt x="1204" y="782"/>
                </a:lnTo>
                <a:lnTo>
                  <a:pt x="1204" y="785"/>
                </a:lnTo>
                <a:lnTo>
                  <a:pt x="1207" y="791"/>
                </a:lnTo>
                <a:lnTo>
                  <a:pt x="1211" y="795"/>
                </a:lnTo>
                <a:lnTo>
                  <a:pt x="1216" y="802"/>
                </a:lnTo>
                <a:lnTo>
                  <a:pt x="1220" y="807"/>
                </a:lnTo>
                <a:lnTo>
                  <a:pt x="1222" y="811"/>
                </a:lnTo>
                <a:lnTo>
                  <a:pt x="1223" y="815"/>
                </a:lnTo>
                <a:lnTo>
                  <a:pt x="1216" y="815"/>
                </a:lnTo>
                <a:lnTo>
                  <a:pt x="1205" y="819"/>
                </a:lnTo>
                <a:lnTo>
                  <a:pt x="1195" y="827"/>
                </a:lnTo>
                <a:lnTo>
                  <a:pt x="1192" y="827"/>
                </a:lnTo>
                <a:lnTo>
                  <a:pt x="1187" y="825"/>
                </a:lnTo>
                <a:lnTo>
                  <a:pt x="1181" y="813"/>
                </a:lnTo>
                <a:lnTo>
                  <a:pt x="1177" y="803"/>
                </a:lnTo>
                <a:lnTo>
                  <a:pt x="1172" y="793"/>
                </a:lnTo>
                <a:lnTo>
                  <a:pt x="1169" y="789"/>
                </a:lnTo>
                <a:lnTo>
                  <a:pt x="1165" y="789"/>
                </a:lnTo>
                <a:lnTo>
                  <a:pt x="1162" y="794"/>
                </a:lnTo>
                <a:lnTo>
                  <a:pt x="1160" y="805"/>
                </a:lnTo>
                <a:lnTo>
                  <a:pt x="1158" y="810"/>
                </a:lnTo>
                <a:lnTo>
                  <a:pt x="1157" y="816"/>
                </a:lnTo>
                <a:lnTo>
                  <a:pt x="1159" y="827"/>
                </a:lnTo>
                <a:lnTo>
                  <a:pt x="1161" y="832"/>
                </a:lnTo>
                <a:lnTo>
                  <a:pt x="1159" y="837"/>
                </a:lnTo>
                <a:lnTo>
                  <a:pt x="1155" y="839"/>
                </a:lnTo>
                <a:lnTo>
                  <a:pt x="1149" y="836"/>
                </a:lnTo>
                <a:lnTo>
                  <a:pt x="1148" y="831"/>
                </a:lnTo>
                <a:lnTo>
                  <a:pt x="1148" y="823"/>
                </a:lnTo>
                <a:lnTo>
                  <a:pt x="1147" y="820"/>
                </a:lnTo>
                <a:lnTo>
                  <a:pt x="1144" y="821"/>
                </a:lnTo>
                <a:lnTo>
                  <a:pt x="1135" y="830"/>
                </a:lnTo>
                <a:lnTo>
                  <a:pt x="1130" y="832"/>
                </a:lnTo>
                <a:lnTo>
                  <a:pt x="1124" y="831"/>
                </a:lnTo>
                <a:lnTo>
                  <a:pt x="1118" y="826"/>
                </a:lnTo>
                <a:lnTo>
                  <a:pt x="1115" y="817"/>
                </a:lnTo>
                <a:lnTo>
                  <a:pt x="1113" y="812"/>
                </a:lnTo>
                <a:lnTo>
                  <a:pt x="1101" y="807"/>
                </a:lnTo>
                <a:lnTo>
                  <a:pt x="1093" y="801"/>
                </a:lnTo>
                <a:lnTo>
                  <a:pt x="1087" y="797"/>
                </a:lnTo>
                <a:lnTo>
                  <a:pt x="1085" y="800"/>
                </a:lnTo>
                <a:lnTo>
                  <a:pt x="1081" y="816"/>
                </a:lnTo>
                <a:lnTo>
                  <a:pt x="1074" y="833"/>
                </a:lnTo>
                <a:lnTo>
                  <a:pt x="1073" y="836"/>
                </a:lnTo>
                <a:lnTo>
                  <a:pt x="1068" y="834"/>
                </a:lnTo>
                <a:lnTo>
                  <a:pt x="1062" y="833"/>
                </a:lnTo>
                <a:lnTo>
                  <a:pt x="1060" y="829"/>
                </a:lnTo>
                <a:lnTo>
                  <a:pt x="1057" y="827"/>
                </a:lnTo>
                <a:lnTo>
                  <a:pt x="1055" y="830"/>
                </a:lnTo>
                <a:lnTo>
                  <a:pt x="1054" y="842"/>
                </a:lnTo>
                <a:lnTo>
                  <a:pt x="1054" y="846"/>
                </a:lnTo>
                <a:lnTo>
                  <a:pt x="1051" y="847"/>
                </a:lnTo>
                <a:lnTo>
                  <a:pt x="1048" y="844"/>
                </a:lnTo>
                <a:lnTo>
                  <a:pt x="1042" y="844"/>
                </a:lnTo>
                <a:lnTo>
                  <a:pt x="1040" y="847"/>
                </a:lnTo>
                <a:lnTo>
                  <a:pt x="1036" y="849"/>
                </a:lnTo>
                <a:lnTo>
                  <a:pt x="1033" y="849"/>
                </a:lnTo>
                <a:lnTo>
                  <a:pt x="1029" y="847"/>
                </a:lnTo>
                <a:lnTo>
                  <a:pt x="1022" y="850"/>
                </a:lnTo>
                <a:lnTo>
                  <a:pt x="1014" y="854"/>
                </a:lnTo>
                <a:lnTo>
                  <a:pt x="1009" y="861"/>
                </a:lnTo>
                <a:lnTo>
                  <a:pt x="1008" y="866"/>
                </a:lnTo>
                <a:lnTo>
                  <a:pt x="1009" y="877"/>
                </a:lnTo>
                <a:lnTo>
                  <a:pt x="1012" y="895"/>
                </a:lnTo>
                <a:lnTo>
                  <a:pt x="1010" y="899"/>
                </a:lnTo>
                <a:lnTo>
                  <a:pt x="994" y="907"/>
                </a:lnTo>
                <a:lnTo>
                  <a:pt x="987" y="909"/>
                </a:lnTo>
                <a:lnTo>
                  <a:pt x="983" y="908"/>
                </a:lnTo>
                <a:lnTo>
                  <a:pt x="976" y="904"/>
                </a:lnTo>
                <a:lnTo>
                  <a:pt x="971" y="902"/>
                </a:lnTo>
                <a:lnTo>
                  <a:pt x="968" y="904"/>
                </a:lnTo>
                <a:lnTo>
                  <a:pt x="965" y="910"/>
                </a:lnTo>
                <a:lnTo>
                  <a:pt x="960" y="920"/>
                </a:lnTo>
                <a:lnTo>
                  <a:pt x="946" y="921"/>
                </a:lnTo>
                <a:lnTo>
                  <a:pt x="941" y="922"/>
                </a:lnTo>
                <a:lnTo>
                  <a:pt x="940" y="926"/>
                </a:lnTo>
                <a:lnTo>
                  <a:pt x="944" y="964"/>
                </a:lnTo>
                <a:lnTo>
                  <a:pt x="943" y="966"/>
                </a:lnTo>
                <a:lnTo>
                  <a:pt x="899" y="968"/>
                </a:lnTo>
                <a:lnTo>
                  <a:pt x="820" y="981"/>
                </a:lnTo>
                <a:lnTo>
                  <a:pt x="817" y="983"/>
                </a:lnTo>
                <a:lnTo>
                  <a:pt x="822" y="992"/>
                </a:lnTo>
                <a:lnTo>
                  <a:pt x="838" y="1009"/>
                </a:lnTo>
                <a:lnTo>
                  <a:pt x="838" y="1011"/>
                </a:lnTo>
                <a:lnTo>
                  <a:pt x="810" y="1020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109"/>
          <p:cNvSpPr>
            <a:spLocks/>
          </p:cNvSpPr>
          <p:nvPr/>
        </p:nvSpPr>
        <p:spPr bwMode="auto">
          <a:xfrm>
            <a:off x="8084448" y="3009154"/>
            <a:ext cx="2090953" cy="2026616"/>
          </a:xfrm>
          <a:custGeom>
            <a:avLst/>
            <a:gdLst>
              <a:gd name="T0" fmla="*/ 74 w 910"/>
              <a:gd name="T1" fmla="*/ 222 h 882"/>
              <a:gd name="T2" fmla="*/ 82 w 910"/>
              <a:gd name="T3" fmla="*/ 198 h 882"/>
              <a:gd name="T4" fmla="*/ 88 w 910"/>
              <a:gd name="T5" fmla="*/ 166 h 882"/>
              <a:gd name="T6" fmla="*/ 119 w 910"/>
              <a:gd name="T7" fmla="*/ 173 h 882"/>
              <a:gd name="T8" fmla="*/ 155 w 910"/>
              <a:gd name="T9" fmla="*/ 211 h 882"/>
              <a:gd name="T10" fmla="*/ 196 w 910"/>
              <a:gd name="T11" fmla="*/ 212 h 882"/>
              <a:gd name="T12" fmla="*/ 226 w 910"/>
              <a:gd name="T13" fmla="*/ 216 h 882"/>
              <a:gd name="T14" fmla="*/ 239 w 910"/>
              <a:gd name="T15" fmla="*/ 198 h 882"/>
              <a:gd name="T16" fmla="*/ 263 w 910"/>
              <a:gd name="T17" fmla="*/ 184 h 882"/>
              <a:gd name="T18" fmla="*/ 316 w 910"/>
              <a:gd name="T19" fmla="*/ 181 h 882"/>
              <a:gd name="T20" fmla="*/ 337 w 910"/>
              <a:gd name="T21" fmla="*/ 146 h 882"/>
              <a:gd name="T22" fmla="*/ 374 w 910"/>
              <a:gd name="T23" fmla="*/ 139 h 882"/>
              <a:gd name="T24" fmla="*/ 392 w 910"/>
              <a:gd name="T25" fmla="*/ 117 h 882"/>
              <a:gd name="T26" fmla="*/ 426 w 910"/>
              <a:gd name="T27" fmla="*/ 130 h 882"/>
              <a:gd name="T28" fmla="*/ 472 w 910"/>
              <a:gd name="T29" fmla="*/ 106 h 882"/>
              <a:gd name="T30" fmla="*/ 447 w 910"/>
              <a:gd name="T31" fmla="*/ 53 h 882"/>
              <a:gd name="T32" fmla="*/ 470 w 910"/>
              <a:gd name="T33" fmla="*/ 29 h 882"/>
              <a:gd name="T34" fmla="*/ 513 w 910"/>
              <a:gd name="T35" fmla="*/ 14 h 882"/>
              <a:gd name="T36" fmla="*/ 621 w 910"/>
              <a:gd name="T37" fmla="*/ 39 h 882"/>
              <a:gd name="T38" fmla="*/ 716 w 910"/>
              <a:gd name="T39" fmla="*/ 91 h 882"/>
              <a:gd name="T40" fmla="*/ 817 w 910"/>
              <a:gd name="T41" fmla="*/ 150 h 882"/>
              <a:gd name="T42" fmla="*/ 877 w 910"/>
              <a:gd name="T43" fmla="*/ 215 h 882"/>
              <a:gd name="T44" fmla="*/ 869 w 910"/>
              <a:gd name="T45" fmla="*/ 238 h 882"/>
              <a:gd name="T46" fmla="*/ 797 w 910"/>
              <a:gd name="T47" fmla="*/ 248 h 882"/>
              <a:gd name="T48" fmla="*/ 759 w 910"/>
              <a:gd name="T49" fmla="*/ 317 h 882"/>
              <a:gd name="T50" fmla="*/ 693 w 910"/>
              <a:gd name="T51" fmla="*/ 375 h 882"/>
              <a:gd name="T52" fmla="*/ 672 w 910"/>
              <a:gd name="T53" fmla="*/ 438 h 882"/>
              <a:gd name="T54" fmla="*/ 704 w 910"/>
              <a:gd name="T55" fmla="*/ 499 h 882"/>
              <a:gd name="T56" fmla="*/ 682 w 910"/>
              <a:gd name="T57" fmla="*/ 557 h 882"/>
              <a:gd name="T58" fmla="*/ 667 w 910"/>
              <a:gd name="T59" fmla="*/ 571 h 882"/>
              <a:gd name="T60" fmla="*/ 644 w 910"/>
              <a:gd name="T61" fmla="*/ 601 h 882"/>
              <a:gd name="T62" fmla="*/ 630 w 910"/>
              <a:gd name="T63" fmla="*/ 646 h 882"/>
              <a:gd name="T64" fmla="*/ 610 w 910"/>
              <a:gd name="T65" fmla="*/ 704 h 882"/>
              <a:gd name="T66" fmla="*/ 538 w 910"/>
              <a:gd name="T67" fmla="*/ 716 h 882"/>
              <a:gd name="T68" fmla="*/ 509 w 910"/>
              <a:gd name="T69" fmla="*/ 741 h 882"/>
              <a:gd name="T70" fmla="*/ 517 w 910"/>
              <a:gd name="T71" fmla="*/ 766 h 882"/>
              <a:gd name="T72" fmla="*/ 530 w 910"/>
              <a:gd name="T73" fmla="*/ 787 h 882"/>
              <a:gd name="T74" fmla="*/ 476 w 910"/>
              <a:gd name="T75" fmla="*/ 786 h 882"/>
              <a:gd name="T76" fmla="*/ 482 w 910"/>
              <a:gd name="T77" fmla="*/ 835 h 882"/>
              <a:gd name="T78" fmla="*/ 469 w 910"/>
              <a:gd name="T79" fmla="*/ 868 h 882"/>
              <a:gd name="T80" fmla="*/ 445 w 910"/>
              <a:gd name="T81" fmla="*/ 840 h 882"/>
              <a:gd name="T82" fmla="*/ 386 w 910"/>
              <a:gd name="T83" fmla="*/ 791 h 882"/>
              <a:gd name="T84" fmla="*/ 379 w 910"/>
              <a:gd name="T85" fmla="*/ 740 h 882"/>
              <a:gd name="T86" fmla="*/ 362 w 910"/>
              <a:gd name="T87" fmla="*/ 718 h 882"/>
              <a:gd name="T88" fmla="*/ 388 w 910"/>
              <a:gd name="T89" fmla="*/ 668 h 882"/>
              <a:gd name="T90" fmla="*/ 340 w 910"/>
              <a:gd name="T91" fmla="*/ 668 h 882"/>
              <a:gd name="T92" fmla="*/ 318 w 910"/>
              <a:gd name="T93" fmla="*/ 697 h 882"/>
              <a:gd name="T94" fmla="*/ 338 w 910"/>
              <a:gd name="T95" fmla="*/ 727 h 882"/>
              <a:gd name="T96" fmla="*/ 308 w 910"/>
              <a:gd name="T97" fmla="*/ 698 h 882"/>
              <a:gd name="T98" fmla="*/ 275 w 910"/>
              <a:gd name="T99" fmla="*/ 639 h 882"/>
              <a:gd name="T100" fmla="*/ 230 w 910"/>
              <a:gd name="T101" fmla="*/ 623 h 882"/>
              <a:gd name="T102" fmla="*/ 213 w 910"/>
              <a:gd name="T103" fmla="*/ 565 h 882"/>
              <a:gd name="T104" fmla="*/ 193 w 910"/>
              <a:gd name="T105" fmla="*/ 511 h 882"/>
              <a:gd name="T106" fmla="*/ 139 w 910"/>
              <a:gd name="T107" fmla="*/ 521 h 882"/>
              <a:gd name="T108" fmla="*/ 97 w 910"/>
              <a:gd name="T109" fmla="*/ 486 h 882"/>
              <a:gd name="T110" fmla="*/ 129 w 910"/>
              <a:gd name="T111" fmla="*/ 396 h 882"/>
              <a:gd name="T112" fmla="*/ 115 w 910"/>
              <a:gd name="T113" fmla="*/ 377 h 882"/>
              <a:gd name="T114" fmla="*/ 49 w 910"/>
              <a:gd name="T115" fmla="*/ 365 h 882"/>
              <a:gd name="T116" fmla="*/ 6 w 910"/>
              <a:gd name="T117" fmla="*/ 320 h 882"/>
              <a:gd name="T118" fmla="*/ 12 w 910"/>
              <a:gd name="T119" fmla="*/ 287 h 882"/>
              <a:gd name="T120" fmla="*/ 40 w 910"/>
              <a:gd name="T121" fmla="*/ 267 h 882"/>
              <a:gd name="T122" fmla="*/ 49 w 910"/>
              <a:gd name="T123" fmla="*/ 277 h 882"/>
              <a:gd name="T124" fmla="*/ 71 w 910"/>
              <a:gd name="T125" fmla="*/ 269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0" h="882">
                <a:moveTo>
                  <a:pt x="86" y="258"/>
                </a:moveTo>
                <a:lnTo>
                  <a:pt x="89" y="256"/>
                </a:lnTo>
                <a:lnTo>
                  <a:pt x="90" y="254"/>
                </a:lnTo>
                <a:lnTo>
                  <a:pt x="85" y="247"/>
                </a:lnTo>
                <a:lnTo>
                  <a:pt x="80" y="238"/>
                </a:lnTo>
                <a:lnTo>
                  <a:pt x="76" y="231"/>
                </a:lnTo>
                <a:lnTo>
                  <a:pt x="74" y="222"/>
                </a:lnTo>
                <a:lnTo>
                  <a:pt x="72" y="215"/>
                </a:lnTo>
                <a:lnTo>
                  <a:pt x="71" y="210"/>
                </a:lnTo>
                <a:lnTo>
                  <a:pt x="70" y="206"/>
                </a:lnTo>
                <a:lnTo>
                  <a:pt x="71" y="205"/>
                </a:lnTo>
                <a:lnTo>
                  <a:pt x="74" y="202"/>
                </a:lnTo>
                <a:lnTo>
                  <a:pt x="80" y="201"/>
                </a:lnTo>
                <a:lnTo>
                  <a:pt x="82" y="198"/>
                </a:lnTo>
                <a:lnTo>
                  <a:pt x="84" y="194"/>
                </a:lnTo>
                <a:lnTo>
                  <a:pt x="84" y="187"/>
                </a:lnTo>
                <a:lnTo>
                  <a:pt x="84" y="181"/>
                </a:lnTo>
                <a:lnTo>
                  <a:pt x="82" y="176"/>
                </a:lnTo>
                <a:lnTo>
                  <a:pt x="83" y="172"/>
                </a:lnTo>
                <a:lnTo>
                  <a:pt x="85" y="168"/>
                </a:lnTo>
                <a:lnTo>
                  <a:pt x="88" y="166"/>
                </a:lnTo>
                <a:lnTo>
                  <a:pt x="95" y="165"/>
                </a:lnTo>
                <a:lnTo>
                  <a:pt x="99" y="169"/>
                </a:lnTo>
                <a:lnTo>
                  <a:pt x="102" y="175"/>
                </a:lnTo>
                <a:lnTo>
                  <a:pt x="105" y="177"/>
                </a:lnTo>
                <a:lnTo>
                  <a:pt x="111" y="176"/>
                </a:lnTo>
                <a:lnTo>
                  <a:pt x="115" y="173"/>
                </a:lnTo>
                <a:lnTo>
                  <a:pt x="119" y="173"/>
                </a:lnTo>
                <a:lnTo>
                  <a:pt x="128" y="177"/>
                </a:lnTo>
                <a:lnTo>
                  <a:pt x="137" y="182"/>
                </a:lnTo>
                <a:lnTo>
                  <a:pt x="142" y="189"/>
                </a:lnTo>
                <a:lnTo>
                  <a:pt x="146" y="196"/>
                </a:lnTo>
                <a:lnTo>
                  <a:pt x="148" y="205"/>
                </a:lnTo>
                <a:lnTo>
                  <a:pt x="152" y="213"/>
                </a:lnTo>
                <a:lnTo>
                  <a:pt x="155" y="211"/>
                </a:lnTo>
                <a:lnTo>
                  <a:pt x="163" y="206"/>
                </a:lnTo>
                <a:lnTo>
                  <a:pt x="171" y="199"/>
                </a:lnTo>
                <a:lnTo>
                  <a:pt x="173" y="198"/>
                </a:lnTo>
                <a:lnTo>
                  <a:pt x="175" y="198"/>
                </a:lnTo>
                <a:lnTo>
                  <a:pt x="178" y="199"/>
                </a:lnTo>
                <a:lnTo>
                  <a:pt x="183" y="202"/>
                </a:lnTo>
                <a:lnTo>
                  <a:pt x="196" y="212"/>
                </a:lnTo>
                <a:lnTo>
                  <a:pt x="203" y="216"/>
                </a:lnTo>
                <a:lnTo>
                  <a:pt x="208" y="219"/>
                </a:lnTo>
                <a:lnTo>
                  <a:pt x="212" y="224"/>
                </a:lnTo>
                <a:lnTo>
                  <a:pt x="217" y="227"/>
                </a:lnTo>
                <a:lnTo>
                  <a:pt x="219" y="222"/>
                </a:lnTo>
                <a:lnTo>
                  <a:pt x="222" y="220"/>
                </a:lnTo>
                <a:lnTo>
                  <a:pt x="226" y="216"/>
                </a:lnTo>
                <a:lnTo>
                  <a:pt x="224" y="212"/>
                </a:lnTo>
                <a:lnTo>
                  <a:pt x="224" y="207"/>
                </a:lnTo>
                <a:lnTo>
                  <a:pt x="225" y="199"/>
                </a:lnTo>
                <a:lnTo>
                  <a:pt x="227" y="196"/>
                </a:lnTo>
                <a:lnTo>
                  <a:pt x="233" y="195"/>
                </a:lnTo>
                <a:lnTo>
                  <a:pt x="235" y="198"/>
                </a:lnTo>
                <a:lnTo>
                  <a:pt x="239" y="198"/>
                </a:lnTo>
                <a:lnTo>
                  <a:pt x="243" y="196"/>
                </a:lnTo>
                <a:lnTo>
                  <a:pt x="247" y="195"/>
                </a:lnTo>
                <a:lnTo>
                  <a:pt x="251" y="195"/>
                </a:lnTo>
                <a:lnTo>
                  <a:pt x="256" y="193"/>
                </a:lnTo>
                <a:lnTo>
                  <a:pt x="258" y="190"/>
                </a:lnTo>
                <a:lnTo>
                  <a:pt x="261" y="186"/>
                </a:lnTo>
                <a:lnTo>
                  <a:pt x="263" y="184"/>
                </a:lnTo>
                <a:lnTo>
                  <a:pt x="268" y="182"/>
                </a:lnTo>
                <a:lnTo>
                  <a:pt x="275" y="184"/>
                </a:lnTo>
                <a:lnTo>
                  <a:pt x="286" y="186"/>
                </a:lnTo>
                <a:lnTo>
                  <a:pt x="294" y="186"/>
                </a:lnTo>
                <a:lnTo>
                  <a:pt x="302" y="187"/>
                </a:lnTo>
                <a:lnTo>
                  <a:pt x="310" y="184"/>
                </a:lnTo>
                <a:lnTo>
                  <a:pt x="316" y="181"/>
                </a:lnTo>
                <a:lnTo>
                  <a:pt x="320" y="175"/>
                </a:lnTo>
                <a:lnTo>
                  <a:pt x="322" y="168"/>
                </a:lnTo>
                <a:lnTo>
                  <a:pt x="326" y="165"/>
                </a:lnTo>
                <a:lnTo>
                  <a:pt x="329" y="164"/>
                </a:lnTo>
                <a:lnTo>
                  <a:pt x="332" y="157"/>
                </a:lnTo>
                <a:lnTo>
                  <a:pt x="334" y="151"/>
                </a:lnTo>
                <a:lnTo>
                  <a:pt x="337" y="146"/>
                </a:lnTo>
                <a:lnTo>
                  <a:pt x="341" y="144"/>
                </a:lnTo>
                <a:lnTo>
                  <a:pt x="346" y="140"/>
                </a:lnTo>
                <a:lnTo>
                  <a:pt x="349" y="141"/>
                </a:lnTo>
                <a:lnTo>
                  <a:pt x="354" y="142"/>
                </a:lnTo>
                <a:lnTo>
                  <a:pt x="360" y="143"/>
                </a:lnTo>
                <a:lnTo>
                  <a:pt x="369" y="142"/>
                </a:lnTo>
                <a:lnTo>
                  <a:pt x="374" y="139"/>
                </a:lnTo>
                <a:lnTo>
                  <a:pt x="378" y="138"/>
                </a:lnTo>
                <a:lnTo>
                  <a:pt x="380" y="137"/>
                </a:lnTo>
                <a:lnTo>
                  <a:pt x="382" y="135"/>
                </a:lnTo>
                <a:lnTo>
                  <a:pt x="385" y="130"/>
                </a:lnTo>
                <a:lnTo>
                  <a:pt x="386" y="123"/>
                </a:lnTo>
                <a:lnTo>
                  <a:pt x="387" y="118"/>
                </a:lnTo>
                <a:lnTo>
                  <a:pt x="392" y="117"/>
                </a:lnTo>
                <a:lnTo>
                  <a:pt x="395" y="118"/>
                </a:lnTo>
                <a:lnTo>
                  <a:pt x="407" y="119"/>
                </a:lnTo>
                <a:lnTo>
                  <a:pt x="410" y="121"/>
                </a:lnTo>
                <a:lnTo>
                  <a:pt x="412" y="130"/>
                </a:lnTo>
                <a:lnTo>
                  <a:pt x="414" y="130"/>
                </a:lnTo>
                <a:lnTo>
                  <a:pt x="418" y="129"/>
                </a:lnTo>
                <a:lnTo>
                  <a:pt x="426" y="130"/>
                </a:lnTo>
                <a:lnTo>
                  <a:pt x="430" y="128"/>
                </a:lnTo>
                <a:lnTo>
                  <a:pt x="436" y="124"/>
                </a:lnTo>
                <a:lnTo>
                  <a:pt x="447" y="120"/>
                </a:lnTo>
                <a:lnTo>
                  <a:pt x="463" y="112"/>
                </a:lnTo>
                <a:lnTo>
                  <a:pt x="468" y="111"/>
                </a:lnTo>
                <a:lnTo>
                  <a:pt x="471" y="109"/>
                </a:lnTo>
                <a:lnTo>
                  <a:pt x="472" y="106"/>
                </a:lnTo>
                <a:lnTo>
                  <a:pt x="475" y="102"/>
                </a:lnTo>
                <a:lnTo>
                  <a:pt x="476" y="94"/>
                </a:lnTo>
                <a:lnTo>
                  <a:pt x="474" y="87"/>
                </a:lnTo>
                <a:lnTo>
                  <a:pt x="470" y="79"/>
                </a:lnTo>
                <a:lnTo>
                  <a:pt x="464" y="71"/>
                </a:lnTo>
                <a:lnTo>
                  <a:pt x="450" y="59"/>
                </a:lnTo>
                <a:lnTo>
                  <a:pt x="447" y="53"/>
                </a:lnTo>
                <a:lnTo>
                  <a:pt x="448" y="49"/>
                </a:lnTo>
                <a:lnTo>
                  <a:pt x="453" y="49"/>
                </a:lnTo>
                <a:lnTo>
                  <a:pt x="458" y="47"/>
                </a:lnTo>
                <a:lnTo>
                  <a:pt x="464" y="46"/>
                </a:lnTo>
                <a:lnTo>
                  <a:pt x="470" y="46"/>
                </a:lnTo>
                <a:lnTo>
                  <a:pt x="469" y="37"/>
                </a:lnTo>
                <a:lnTo>
                  <a:pt x="470" y="29"/>
                </a:lnTo>
                <a:lnTo>
                  <a:pt x="472" y="19"/>
                </a:lnTo>
                <a:lnTo>
                  <a:pt x="474" y="10"/>
                </a:lnTo>
                <a:lnTo>
                  <a:pt x="475" y="6"/>
                </a:lnTo>
                <a:lnTo>
                  <a:pt x="478" y="0"/>
                </a:lnTo>
                <a:lnTo>
                  <a:pt x="495" y="7"/>
                </a:lnTo>
                <a:lnTo>
                  <a:pt x="505" y="11"/>
                </a:lnTo>
                <a:lnTo>
                  <a:pt x="513" y="14"/>
                </a:lnTo>
                <a:lnTo>
                  <a:pt x="522" y="18"/>
                </a:lnTo>
                <a:lnTo>
                  <a:pt x="537" y="21"/>
                </a:lnTo>
                <a:lnTo>
                  <a:pt x="550" y="23"/>
                </a:lnTo>
                <a:lnTo>
                  <a:pt x="561" y="24"/>
                </a:lnTo>
                <a:lnTo>
                  <a:pt x="576" y="27"/>
                </a:lnTo>
                <a:lnTo>
                  <a:pt x="607" y="36"/>
                </a:lnTo>
                <a:lnTo>
                  <a:pt x="621" y="39"/>
                </a:lnTo>
                <a:lnTo>
                  <a:pt x="645" y="46"/>
                </a:lnTo>
                <a:lnTo>
                  <a:pt x="657" y="53"/>
                </a:lnTo>
                <a:lnTo>
                  <a:pt x="675" y="62"/>
                </a:lnTo>
                <a:lnTo>
                  <a:pt x="680" y="63"/>
                </a:lnTo>
                <a:lnTo>
                  <a:pt x="691" y="75"/>
                </a:lnTo>
                <a:lnTo>
                  <a:pt x="703" y="81"/>
                </a:lnTo>
                <a:lnTo>
                  <a:pt x="716" y="91"/>
                </a:lnTo>
                <a:lnTo>
                  <a:pt x="740" y="107"/>
                </a:lnTo>
                <a:lnTo>
                  <a:pt x="750" y="117"/>
                </a:lnTo>
                <a:lnTo>
                  <a:pt x="761" y="122"/>
                </a:lnTo>
                <a:lnTo>
                  <a:pt x="773" y="131"/>
                </a:lnTo>
                <a:lnTo>
                  <a:pt x="787" y="140"/>
                </a:lnTo>
                <a:lnTo>
                  <a:pt x="802" y="147"/>
                </a:lnTo>
                <a:lnTo>
                  <a:pt x="817" y="150"/>
                </a:lnTo>
                <a:lnTo>
                  <a:pt x="832" y="151"/>
                </a:lnTo>
                <a:lnTo>
                  <a:pt x="847" y="150"/>
                </a:lnTo>
                <a:lnTo>
                  <a:pt x="860" y="143"/>
                </a:lnTo>
                <a:lnTo>
                  <a:pt x="870" y="133"/>
                </a:lnTo>
                <a:lnTo>
                  <a:pt x="872" y="177"/>
                </a:lnTo>
                <a:lnTo>
                  <a:pt x="876" y="179"/>
                </a:lnTo>
                <a:lnTo>
                  <a:pt x="877" y="215"/>
                </a:lnTo>
                <a:lnTo>
                  <a:pt x="892" y="229"/>
                </a:lnTo>
                <a:lnTo>
                  <a:pt x="904" y="237"/>
                </a:lnTo>
                <a:lnTo>
                  <a:pt x="910" y="242"/>
                </a:lnTo>
                <a:lnTo>
                  <a:pt x="909" y="247"/>
                </a:lnTo>
                <a:lnTo>
                  <a:pt x="900" y="247"/>
                </a:lnTo>
                <a:lnTo>
                  <a:pt x="882" y="245"/>
                </a:lnTo>
                <a:lnTo>
                  <a:pt x="869" y="238"/>
                </a:lnTo>
                <a:lnTo>
                  <a:pt x="843" y="240"/>
                </a:lnTo>
                <a:lnTo>
                  <a:pt x="831" y="239"/>
                </a:lnTo>
                <a:lnTo>
                  <a:pt x="819" y="232"/>
                </a:lnTo>
                <a:lnTo>
                  <a:pt x="811" y="227"/>
                </a:lnTo>
                <a:lnTo>
                  <a:pt x="806" y="226"/>
                </a:lnTo>
                <a:lnTo>
                  <a:pt x="802" y="228"/>
                </a:lnTo>
                <a:lnTo>
                  <a:pt x="797" y="248"/>
                </a:lnTo>
                <a:lnTo>
                  <a:pt x="794" y="258"/>
                </a:lnTo>
                <a:lnTo>
                  <a:pt x="783" y="256"/>
                </a:lnTo>
                <a:lnTo>
                  <a:pt x="774" y="255"/>
                </a:lnTo>
                <a:lnTo>
                  <a:pt x="768" y="260"/>
                </a:lnTo>
                <a:lnTo>
                  <a:pt x="768" y="280"/>
                </a:lnTo>
                <a:lnTo>
                  <a:pt x="764" y="312"/>
                </a:lnTo>
                <a:lnTo>
                  <a:pt x="759" y="317"/>
                </a:lnTo>
                <a:lnTo>
                  <a:pt x="748" y="317"/>
                </a:lnTo>
                <a:lnTo>
                  <a:pt x="730" y="308"/>
                </a:lnTo>
                <a:lnTo>
                  <a:pt x="726" y="310"/>
                </a:lnTo>
                <a:lnTo>
                  <a:pt x="721" y="319"/>
                </a:lnTo>
                <a:lnTo>
                  <a:pt x="705" y="357"/>
                </a:lnTo>
                <a:lnTo>
                  <a:pt x="697" y="365"/>
                </a:lnTo>
                <a:lnTo>
                  <a:pt x="693" y="375"/>
                </a:lnTo>
                <a:lnTo>
                  <a:pt x="694" y="383"/>
                </a:lnTo>
                <a:lnTo>
                  <a:pt x="690" y="409"/>
                </a:lnTo>
                <a:lnTo>
                  <a:pt x="683" y="420"/>
                </a:lnTo>
                <a:lnTo>
                  <a:pt x="676" y="422"/>
                </a:lnTo>
                <a:lnTo>
                  <a:pt x="673" y="424"/>
                </a:lnTo>
                <a:lnTo>
                  <a:pt x="671" y="431"/>
                </a:lnTo>
                <a:lnTo>
                  <a:pt x="672" y="438"/>
                </a:lnTo>
                <a:lnTo>
                  <a:pt x="677" y="446"/>
                </a:lnTo>
                <a:lnTo>
                  <a:pt x="684" y="463"/>
                </a:lnTo>
                <a:lnTo>
                  <a:pt x="684" y="475"/>
                </a:lnTo>
                <a:lnTo>
                  <a:pt x="687" y="481"/>
                </a:lnTo>
                <a:lnTo>
                  <a:pt x="701" y="485"/>
                </a:lnTo>
                <a:lnTo>
                  <a:pt x="704" y="489"/>
                </a:lnTo>
                <a:lnTo>
                  <a:pt x="704" y="499"/>
                </a:lnTo>
                <a:lnTo>
                  <a:pt x="716" y="512"/>
                </a:lnTo>
                <a:lnTo>
                  <a:pt x="718" y="521"/>
                </a:lnTo>
                <a:lnTo>
                  <a:pt x="711" y="533"/>
                </a:lnTo>
                <a:lnTo>
                  <a:pt x="711" y="539"/>
                </a:lnTo>
                <a:lnTo>
                  <a:pt x="697" y="548"/>
                </a:lnTo>
                <a:lnTo>
                  <a:pt x="688" y="550"/>
                </a:lnTo>
                <a:lnTo>
                  <a:pt x="682" y="557"/>
                </a:lnTo>
                <a:lnTo>
                  <a:pt x="677" y="562"/>
                </a:lnTo>
                <a:lnTo>
                  <a:pt x="669" y="567"/>
                </a:lnTo>
                <a:lnTo>
                  <a:pt x="667" y="566"/>
                </a:lnTo>
                <a:lnTo>
                  <a:pt x="666" y="567"/>
                </a:lnTo>
                <a:lnTo>
                  <a:pt x="662" y="566"/>
                </a:lnTo>
                <a:lnTo>
                  <a:pt x="663" y="569"/>
                </a:lnTo>
                <a:lnTo>
                  <a:pt x="667" y="571"/>
                </a:lnTo>
                <a:lnTo>
                  <a:pt x="667" y="571"/>
                </a:lnTo>
                <a:lnTo>
                  <a:pt x="667" y="578"/>
                </a:lnTo>
                <a:lnTo>
                  <a:pt x="663" y="576"/>
                </a:lnTo>
                <a:lnTo>
                  <a:pt x="656" y="577"/>
                </a:lnTo>
                <a:lnTo>
                  <a:pt x="648" y="579"/>
                </a:lnTo>
                <a:lnTo>
                  <a:pt x="647" y="589"/>
                </a:lnTo>
                <a:lnTo>
                  <a:pt x="644" y="601"/>
                </a:lnTo>
                <a:lnTo>
                  <a:pt x="639" y="609"/>
                </a:lnTo>
                <a:lnTo>
                  <a:pt x="635" y="616"/>
                </a:lnTo>
                <a:lnTo>
                  <a:pt x="629" y="621"/>
                </a:lnTo>
                <a:lnTo>
                  <a:pt x="627" y="627"/>
                </a:lnTo>
                <a:lnTo>
                  <a:pt x="630" y="633"/>
                </a:lnTo>
                <a:lnTo>
                  <a:pt x="631" y="638"/>
                </a:lnTo>
                <a:lnTo>
                  <a:pt x="630" y="646"/>
                </a:lnTo>
                <a:lnTo>
                  <a:pt x="625" y="654"/>
                </a:lnTo>
                <a:lnTo>
                  <a:pt x="625" y="655"/>
                </a:lnTo>
                <a:lnTo>
                  <a:pt x="617" y="665"/>
                </a:lnTo>
                <a:lnTo>
                  <a:pt x="612" y="680"/>
                </a:lnTo>
                <a:lnTo>
                  <a:pt x="612" y="692"/>
                </a:lnTo>
                <a:lnTo>
                  <a:pt x="614" y="699"/>
                </a:lnTo>
                <a:lnTo>
                  <a:pt x="610" y="704"/>
                </a:lnTo>
                <a:lnTo>
                  <a:pt x="603" y="706"/>
                </a:lnTo>
                <a:lnTo>
                  <a:pt x="592" y="707"/>
                </a:lnTo>
                <a:lnTo>
                  <a:pt x="581" y="711"/>
                </a:lnTo>
                <a:lnTo>
                  <a:pt x="571" y="714"/>
                </a:lnTo>
                <a:lnTo>
                  <a:pt x="559" y="718"/>
                </a:lnTo>
                <a:lnTo>
                  <a:pt x="548" y="717"/>
                </a:lnTo>
                <a:lnTo>
                  <a:pt x="538" y="716"/>
                </a:lnTo>
                <a:lnTo>
                  <a:pt x="533" y="716"/>
                </a:lnTo>
                <a:lnTo>
                  <a:pt x="528" y="718"/>
                </a:lnTo>
                <a:lnTo>
                  <a:pt x="534" y="725"/>
                </a:lnTo>
                <a:lnTo>
                  <a:pt x="533" y="734"/>
                </a:lnTo>
                <a:lnTo>
                  <a:pt x="524" y="736"/>
                </a:lnTo>
                <a:lnTo>
                  <a:pt x="516" y="739"/>
                </a:lnTo>
                <a:lnTo>
                  <a:pt x="509" y="741"/>
                </a:lnTo>
                <a:lnTo>
                  <a:pt x="501" y="744"/>
                </a:lnTo>
                <a:lnTo>
                  <a:pt x="497" y="745"/>
                </a:lnTo>
                <a:lnTo>
                  <a:pt x="494" y="745"/>
                </a:lnTo>
                <a:lnTo>
                  <a:pt x="495" y="749"/>
                </a:lnTo>
                <a:lnTo>
                  <a:pt x="502" y="754"/>
                </a:lnTo>
                <a:lnTo>
                  <a:pt x="511" y="760"/>
                </a:lnTo>
                <a:lnTo>
                  <a:pt x="517" y="766"/>
                </a:lnTo>
                <a:lnTo>
                  <a:pt x="523" y="773"/>
                </a:lnTo>
                <a:lnTo>
                  <a:pt x="531" y="774"/>
                </a:lnTo>
                <a:lnTo>
                  <a:pt x="539" y="773"/>
                </a:lnTo>
                <a:lnTo>
                  <a:pt x="541" y="778"/>
                </a:lnTo>
                <a:lnTo>
                  <a:pt x="541" y="783"/>
                </a:lnTo>
                <a:lnTo>
                  <a:pt x="535" y="786"/>
                </a:lnTo>
                <a:lnTo>
                  <a:pt x="530" y="787"/>
                </a:lnTo>
                <a:lnTo>
                  <a:pt x="522" y="790"/>
                </a:lnTo>
                <a:lnTo>
                  <a:pt x="512" y="791"/>
                </a:lnTo>
                <a:lnTo>
                  <a:pt x="505" y="787"/>
                </a:lnTo>
                <a:lnTo>
                  <a:pt x="497" y="788"/>
                </a:lnTo>
                <a:lnTo>
                  <a:pt x="489" y="788"/>
                </a:lnTo>
                <a:lnTo>
                  <a:pt x="482" y="789"/>
                </a:lnTo>
                <a:lnTo>
                  <a:pt x="476" y="786"/>
                </a:lnTo>
                <a:lnTo>
                  <a:pt x="469" y="786"/>
                </a:lnTo>
                <a:lnTo>
                  <a:pt x="466" y="794"/>
                </a:lnTo>
                <a:lnTo>
                  <a:pt x="466" y="802"/>
                </a:lnTo>
                <a:lnTo>
                  <a:pt x="470" y="811"/>
                </a:lnTo>
                <a:lnTo>
                  <a:pt x="474" y="818"/>
                </a:lnTo>
                <a:lnTo>
                  <a:pt x="478" y="826"/>
                </a:lnTo>
                <a:lnTo>
                  <a:pt x="482" y="835"/>
                </a:lnTo>
                <a:lnTo>
                  <a:pt x="483" y="837"/>
                </a:lnTo>
                <a:lnTo>
                  <a:pt x="485" y="843"/>
                </a:lnTo>
                <a:lnTo>
                  <a:pt x="486" y="850"/>
                </a:lnTo>
                <a:lnTo>
                  <a:pt x="481" y="857"/>
                </a:lnTo>
                <a:lnTo>
                  <a:pt x="475" y="859"/>
                </a:lnTo>
                <a:lnTo>
                  <a:pt x="470" y="860"/>
                </a:lnTo>
                <a:lnTo>
                  <a:pt x="469" y="868"/>
                </a:lnTo>
                <a:lnTo>
                  <a:pt x="464" y="866"/>
                </a:lnTo>
                <a:lnTo>
                  <a:pt x="460" y="875"/>
                </a:lnTo>
                <a:lnTo>
                  <a:pt x="455" y="882"/>
                </a:lnTo>
                <a:lnTo>
                  <a:pt x="447" y="876"/>
                </a:lnTo>
                <a:lnTo>
                  <a:pt x="444" y="867"/>
                </a:lnTo>
                <a:lnTo>
                  <a:pt x="442" y="856"/>
                </a:lnTo>
                <a:lnTo>
                  <a:pt x="445" y="840"/>
                </a:lnTo>
                <a:lnTo>
                  <a:pt x="436" y="831"/>
                </a:lnTo>
                <a:lnTo>
                  <a:pt x="431" y="826"/>
                </a:lnTo>
                <a:lnTo>
                  <a:pt x="421" y="815"/>
                </a:lnTo>
                <a:lnTo>
                  <a:pt x="412" y="806"/>
                </a:lnTo>
                <a:lnTo>
                  <a:pt x="407" y="797"/>
                </a:lnTo>
                <a:lnTo>
                  <a:pt x="398" y="792"/>
                </a:lnTo>
                <a:lnTo>
                  <a:pt x="386" y="791"/>
                </a:lnTo>
                <a:lnTo>
                  <a:pt x="374" y="782"/>
                </a:lnTo>
                <a:lnTo>
                  <a:pt x="368" y="773"/>
                </a:lnTo>
                <a:lnTo>
                  <a:pt x="372" y="765"/>
                </a:lnTo>
                <a:lnTo>
                  <a:pt x="370" y="758"/>
                </a:lnTo>
                <a:lnTo>
                  <a:pt x="366" y="748"/>
                </a:lnTo>
                <a:lnTo>
                  <a:pt x="371" y="738"/>
                </a:lnTo>
                <a:lnTo>
                  <a:pt x="379" y="740"/>
                </a:lnTo>
                <a:lnTo>
                  <a:pt x="384" y="742"/>
                </a:lnTo>
                <a:lnTo>
                  <a:pt x="395" y="745"/>
                </a:lnTo>
                <a:lnTo>
                  <a:pt x="399" y="738"/>
                </a:lnTo>
                <a:lnTo>
                  <a:pt x="397" y="731"/>
                </a:lnTo>
                <a:lnTo>
                  <a:pt x="387" y="727"/>
                </a:lnTo>
                <a:lnTo>
                  <a:pt x="375" y="722"/>
                </a:lnTo>
                <a:lnTo>
                  <a:pt x="362" y="718"/>
                </a:lnTo>
                <a:lnTo>
                  <a:pt x="361" y="701"/>
                </a:lnTo>
                <a:lnTo>
                  <a:pt x="358" y="693"/>
                </a:lnTo>
                <a:lnTo>
                  <a:pt x="357" y="681"/>
                </a:lnTo>
                <a:lnTo>
                  <a:pt x="357" y="674"/>
                </a:lnTo>
                <a:lnTo>
                  <a:pt x="368" y="672"/>
                </a:lnTo>
                <a:lnTo>
                  <a:pt x="379" y="673"/>
                </a:lnTo>
                <a:lnTo>
                  <a:pt x="388" y="668"/>
                </a:lnTo>
                <a:lnTo>
                  <a:pt x="388" y="659"/>
                </a:lnTo>
                <a:lnTo>
                  <a:pt x="389" y="654"/>
                </a:lnTo>
                <a:lnTo>
                  <a:pt x="382" y="655"/>
                </a:lnTo>
                <a:lnTo>
                  <a:pt x="370" y="656"/>
                </a:lnTo>
                <a:lnTo>
                  <a:pt x="364" y="662"/>
                </a:lnTo>
                <a:lnTo>
                  <a:pt x="348" y="672"/>
                </a:lnTo>
                <a:lnTo>
                  <a:pt x="340" y="668"/>
                </a:lnTo>
                <a:lnTo>
                  <a:pt x="330" y="661"/>
                </a:lnTo>
                <a:lnTo>
                  <a:pt x="324" y="665"/>
                </a:lnTo>
                <a:lnTo>
                  <a:pt x="325" y="673"/>
                </a:lnTo>
                <a:lnTo>
                  <a:pt x="327" y="681"/>
                </a:lnTo>
                <a:lnTo>
                  <a:pt x="327" y="690"/>
                </a:lnTo>
                <a:lnTo>
                  <a:pt x="321" y="695"/>
                </a:lnTo>
                <a:lnTo>
                  <a:pt x="318" y="697"/>
                </a:lnTo>
                <a:lnTo>
                  <a:pt x="311" y="701"/>
                </a:lnTo>
                <a:lnTo>
                  <a:pt x="311" y="708"/>
                </a:lnTo>
                <a:lnTo>
                  <a:pt x="311" y="713"/>
                </a:lnTo>
                <a:lnTo>
                  <a:pt x="319" y="715"/>
                </a:lnTo>
                <a:lnTo>
                  <a:pt x="334" y="714"/>
                </a:lnTo>
                <a:lnTo>
                  <a:pt x="345" y="718"/>
                </a:lnTo>
                <a:lnTo>
                  <a:pt x="338" y="727"/>
                </a:lnTo>
                <a:lnTo>
                  <a:pt x="323" y="729"/>
                </a:lnTo>
                <a:lnTo>
                  <a:pt x="308" y="724"/>
                </a:lnTo>
                <a:lnTo>
                  <a:pt x="299" y="718"/>
                </a:lnTo>
                <a:lnTo>
                  <a:pt x="298" y="712"/>
                </a:lnTo>
                <a:lnTo>
                  <a:pt x="301" y="708"/>
                </a:lnTo>
                <a:lnTo>
                  <a:pt x="304" y="702"/>
                </a:lnTo>
                <a:lnTo>
                  <a:pt x="308" y="698"/>
                </a:lnTo>
                <a:lnTo>
                  <a:pt x="308" y="692"/>
                </a:lnTo>
                <a:lnTo>
                  <a:pt x="307" y="686"/>
                </a:lnTo>
                <a:lnTo>
                  <a:pt x="299" y="681"/>
                </a:lnTo>
                <a:lnTo>
                  <a:pt x="297" y="669"/>
                </a:lnTo>
                <a:lnTo>
                  <a:pt x="294" y="650"/>
                </a:lnTo>
                <a:lnTo>
                  <a:pt x="286" y="642"/>
                </a:lnTo>
                <a:lnTo>
                  <a:pt x="275" y="639"/>
                </a:lnTo>
                <a:lnTo>
                  <a:pt x="274" y="636"/>
                </a:lnTo>
                <a:lnTo>
                  <a:pt x="276" y="628"/>
                </a:lnTo>
                <a:lnTo>
                  <a:pt x="275" y="616"/>
                </a:lnTo>
                <a:lnTo>
                  <a:pt x="266" y="617"/>
                </a:lnTo>
                <a:lnTo>
                  <a:pt x="252" y="616"/>
                </a:lnTo>
                <a:lnTo>
                  <a:pt x="242" y="620"/>
                </a:lnTo>
                <a:lnTo>
                  <a:pt x="230" y="623"/>
                </a:lnTo>
                <a:lnTo>
                  <a:pt x="220" y="613"/>
                </a:lnTo>
                <a:lnTo>
                  <a:pt x="230" y="606"/>
                </a:lnTo>
                <a:lnTo>
                  <a:pt x="234" y="598"/>
                </a:lnTo>
                <a:lnTo>
                  <a:pt x="224" y="591"/>
                </a:lnTo>
                <a:lnTo>
                  <a:pt x="217" y="586"/>
                </a:lnTo>
                <a:lnTo>
                  <a:pt x="217" y="570"/>
                </a:lnTo>
                <a:lnTo>
                  <a:pt x="213" y="565"/>
                </a:lnTo>
                <a:lnTo>
                  <a:pt x="216" y="558"/>
                </a:lnTo>
                <a:lnTo>
                  <a:pt x="207" y="539"/>
                </a:lnTo>
                <a:lnTo>
                  <a:pt x="203" y="531"/>
                </a:lnTo>
                <a:lnTo>
                  <a:pt x="204" y="519"/>
                </a:lnTo>
                <a:lnTo>
                  <a:pt x="204" y="510"/>
                </a:lnTo>
                <a:lnTo>
                  <a:pt x="198" y="508"/>
                </a:lnTo>
                <a:lnTo>
                  <a:pt x="193" y="511"/>
                </a:lnTo>
                <a:lnTo>
                  <a:pt x="194" y="520"/>
                </a:lnTo>
                <a:lnTo>
                  <a:pt x="185" y="534"/>
                </a:lnTo>
                <a:lnTo>
                  <a:pt x="178" y="533"/>
                </a:lnTo>
                <a:lnTo>
                  <a:pt x="176" y="523"/>
                </a:lnTo>
                <a:lnTo>
                  <a:pt x="166" y="519"/>
                </a:lnTo>
                <a:lnTo>
                  <a:pt x="155" y="521"/>
                </a:lnTo>
                <a:lnTo>
                  <a:pt x="139" y="521"/>
                </a:lnTo>
                <a:lnTo>
                  <a:pt x="134" y="514"/>
                </a:lnTo>
                <a:lnTo>
                  <a:pt x="137" y="503"/>
                </a:lnTo>
                <a:lnTo>
                  <a:pt x="143" y="490"/>
                </a:lnTo>
                <a:lnTo>
                  <a:pt x="141" y="480"/>
                </a:lnTo>
                <a:lnTo>
                  <a:pt x="127" y="484"/>
                </a:lnTo>
                <a:lnTo>
                  <a:pt x="110" y="485"/>
                </a:lnTo>
                <a:lnTo>
                  <a:pt x="97" y="486"/>
                </a:lnTo>
                <a:lnTo>
                  <a:pt x="94" y="475"/>
                </a:lnTo>
                <a:lnTo>
                  <a:pt x="117" y="469"/>
                </a:lnTo>
                <a:lnTo>
                  <a:pt x="131" y="459"/>
                </a:lnTo>
                <a:lnTo>
                  <a:pt x="133" y="442"/>
                </a:lnTo>
                <a:lnTo>
                  <a:pt x="138" y="425"/>
                </a:lnTo>
                <a:lnTo>
                  <a:pt x="140" y="409"/>
                </a:lnTo>
                <a:lnTo>
                  <a:pt x="129" y="396"/>
                </a:lnTo>
                <a:lnTo>
                  <a:pt x="116" y="403"/>
                </a:lnTo>
                <a:lnTo>
                  <a:pt x="105" y="419"/>
                </a:lnTo>
                <a:lnTo>
                  <a:pt x="83" y="426"/>
                </a:lnTo>
                <a:lnTo>
                  <a:pt x="75" y="413"/>
                </a:lnTo>
                <a:lnTo>
                  <a:pt x="85" y="400"/>
                </a:lnTo>
                <a:lnTo>
                  <a:pt x="99" y="390"/>
                </a:lnTo>
                <a:lnTo>
                  <a:pt x="115" y="377"/>
                </a:lnTo>
                <a:lnTo>
                  <a:pt x="127" y="357"/>
                </a:lnTo>
                <a:lnTo>
                  <a:pt x="125" y="335"/>
                </a:lnTo>
                <a:lnTo>
                  <a:pt x="118" y="344"/>
                </a:lnTo>
                <a:lnTo>
                  <a:pt x="116" y="356"/>
                </a:lnTo>
                <a:lnTo>
                  <a:pt x="93" y="360"/>
                </a:lnTo>
                <a:lnTo>
                  <a:pt x="68" y="362"/>
                </a:lnTo>
                <a:lnTo>
                  <a:pt x="49" y="365"/>
                </a:lnTo>
                <a:lnTo>
                  <a:pt x="40" y="356"/>
                </a:lnTo>
                <a:lnTo>
                  <a:pt x="36" y="348"/>
                </a:lnTo>
                <a:lnTo>
                  <a:pt x="19" y="341"/>
                </a:lnTo>
                <a:lnTo>
                  <a:pt x="5" y="334"/>
                </a:lnTo>
                <a:lnTo>
                  <a:pt x="0" y="330"/>
                </a:lnTo>
                <a:lnTo>
                  <a:pt x="2" y="327"/>
                </a:lnTo>
                <a:lnTo>
                  <a:pt x="6" y="320"/>
                </a:lnTo>
                <a:lnTo>
                  <a:pt x="10" y="314"/>
                </a:lnTo>
                <a:lnTo>
                  <a:pt x="13" y="310"/>
                </a:lnTo>
                <a:lnTo>
                  <a:pt x="12" y="306"/>
                </a:lnTo>
                <a:lnTo>
                  <a:pt x="10" y="303"/>
                </a:lnTo>
                <a:lnTo>
                  <a:pt x="7" y="299"/>
                </a:lnTo>
                <a:lnTo>
                  <a:pt x="8" y="296"/>
                </a:lnTo>
                <a:lnTo>
                  <a:pt x="12" y="287"/>
                </a:lnTo>
                <a:lnTo>
                  <a:pt x="17" y="272"/>
                </a:lnTo>
                <a:lnTo>
                  <a:pt x="19" y="268"/>
                </a:lnTo>
                <a:lnTo>
                  <a:pt x="22" y="265"/>
                </a:lnTo>
                <a:lnTo>
                  <a:pt x="28" y="269"/>
                </a:lnTo>
                <a:lnTo>
                  <a:pt x="33" y="269"/>
                </a:lnTo>
                <a:lnTo>
                  <a:pt x="37" y="269"/>
                </a:lnTo>
                <a:lnTo>
                  <a:pt x="40" y="267"/>
                </a:lnTo>
                <a:lnTo>
                  <a:pt x="41" y="277"/>
                </a:lnTo>
                <a:lnTo>
                  <a:pt x="41" y="282"/>
                </a:lnTo>
                <a:lnTo>
                  <a:pt x="43" y="287"/>
                </a:lnTo>
                <a:lnTo>
                  <a:pt x="45" y="289"/>
                </a:lnTo>
                <a:lnTo>
                  <a:pt x="50" y="287"/>
                </a:lnTo>
                <a:lnTo>
                  <a:pt x="51" y="285"/>
                </a:lnTo>
                <a:lnTo>
                  <a:pt x="49" y="277"/>
                </a:lnTo>
                <a:lnTo>
                  <a:pt x="47" y="267"/>
                </a:lnTo>
                <a:lnTo>
                  <a:pt x="49" y="264"/>
                </a:lnTo>
                <a:lnTo>
                  <a:pt x="52" y="264"/>
                </a:lnTo>
                <a:lnTo>
                  <a:pt x="54" y="269"/>
                </a:lnTo>
                <a:lnTo>
                  <a:pt x="58" y="273"/>
                </a:lnTo>
                <a:lnTo>
                  <a:pt x="62" y="272"/>
                </a:lnTo>
                <a:lnTo>
                  <a:pt x="71" y="269"/>
                </a:lnTo>
                <a:lnTo>
                  <a:pt x="71" y="266"/>
                </a:lnTo>
                <a:lnTo>
                  <a:pt x="86" y="258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110"/>
          <p:cNvSpPr>
            <a:spLocks/>
          </p:cNvSpPr>
          <p:nvPr/>
        </p:nvSpPr>
        <p:spPr bwMode="auto">
          <a:xfrm>
            <a:off x="10724563" y="1492639"/>
            <a:ext cx="3267401" cy="3752227"/>
          </a:xfrm>
          <a:custGeom>
            <a:avLst/>
            <a:gdLst>
              <a:gd name="T0" fmla="*/ 1397 w 1422"/>
              <a:gd name="T1" fmla="*/ 139 h 1633"/>
              <a:gd name="T2" fmla="*/ 1382 w 1422"/>
              <a:gd name="T3" fmla="*/ 181 h 1633"/>
              <a:gd name="T4" fmla="*/ 1396 w 1422"/>
              <a:gd name="T5" fmla="*/ 222 h 1633"/>
              <a:gd name="T6" fmla="*/ 1405 w 1422"/>
              <a:gd name="T7" fmla="*/ 246 h 1633"/>
              <a:gd name="T8" fmla="*/ 1410 w 1422"/>
              <a:gd name="T9" fmla="*/ 272 h 1633"/>
              <a:gd name="T10" fmla="*/ 1412 w 1422"/>
              <a:gd name="T11" fmla="*/ 308 h 1633"/>
              <a:gd name="T12" fmla="*/ 1398 w 1422"/>
              <a:gd name="T13" fmla="*/ 331 h 1633"/>
              <a:gd name="T14" fmla="*/ 1378 w 1422"/>
              <a:gd name="T15" fmla="*/ 368 h 1633"/>
              <a:gd name="T16" fmla="*/ 1351 w 1422"/>
              <a:gd name="T17" fmla="*/ 409 h 1633"/>
              <a:gd name="T18" fmla="*/ 1330 w 1422"/>
              <a:gd name="T19" fmla="*/ 433 h 1633"/>
              <a:gd name="T20" fmla="*/ 1356 w 1422"/>
              <a:gd name="T21" fmla="*/ 460 h 1633"/>
              <a:gd name="T22" fmla="*/ 1390 w 1422"/>
              <a:gd name="T23" fmla="*/ 484 h 1633"/>
              <a:gd name="T24" fmla="*/ 1383 w 1422"/>
              <a:gd name="T25" fmla="*/ 535 h 1633"/>
              <a:gd name="T26" fmla="*/ 1418 w 1422"/>
              <a:gd name="T27" fmla="*/ 572 h 1633"/>
              <a:gd name="T28" fmla="*/ 1397 w 1422"/>
              <a:gd name="T29" fmla="*/ 593 h 1633"/>
              <a:gd name="T30" fmla="*/ 1360 w 1422"/>
              <a:gd name="T31" fmla="*/ 633 h 1633"/>
              <a:gd name="T32" fmla="*/ 1395 w 1422"/>
              <a:gd name="T33" fmla="*/ 679 h 1633"/>
              <a:gd name="T34" fmla="*/ 1368 w 1422"/>
              <a:gd name="T35" fmla="*/ 693 h 1633"/>
              <a:gd name="T36" fmla="*/ 1344 w 1422"/>
              <a:gd name="T37" fmla="*/ 726 h 1633"/>
              <a:gd name="T38" fmla="*/ 1164 w 1422"/>
              <a:gd name="T39" fmla="*/ 719 h 1633"/>
              <a:gd name="T40" fmla="*/ 1132 w 1422"/>
              <a:gd name="T41" fmla="*/ 842 h 1633"/>
              <a:gd name="T42" fmla="*/ 1133 w 1422"/>
              <a:gd name="T43" fmla="*/ 989 h 1633"/>
              <a:gd name="T44" fmla="*/ 1085 w 1422"/>
              <a:gd name="T45" fmla="*/ 1076 h 1633"/>
              <a:gd name="T46" fmla="*/ 1085 w 1422"/>
              <a:gd name="T47" fmla="*/ 1134 h 1633"/>
              <a:gd name="T48" fmla="*/ 1109 w 1422"/>
              <a:gd name="T49" fmla="*/ 1226 h 1633"/>
              <a:gd name="T50" fmla="*/ 1163 w 1422"/>
              <a:gd name="T51" fmla="*/ 1294 h 1633"/>
              <a:gd name="T52" fmla="*/ 1170 w 1422"/>
              <a:gd name="T53" fmla="*/ 1379 h 1633"/>
              <a:gd name="T54" fmla="*/ 1085 w 1422"/>
              <a:gd name="T55" fmla="*/ 1437 h 1633"/>
              <a:gd name="T56" fmla="*/ 1003 w 1422"/>
              <a:gd name="T57" fmla="*/ 1602 h 1633"/>
              <a:gd name="T58" fmla="*/ 897 w 1422"/>
              <a:gd name="T59" fmla="*/ 1633 h 1633"/>
              <a:gd name="T60" fmla="*/ 796 w 1422"/>
              <a:gd name="T61" fmla="*/ 1579 h 1633"/>
              <a:gd name="T62" fmla="*/ 729 w 1422"/>
              <a:gd name="T63" fmla="*/ 1543 h 1633"/>
              <a:gd name="T64" fmla="*/ 707 w 1422"/>
              <a:gd name="T65" fmla="*/ 1480 h 1633"/>
              <a:gd name="T66" fmla="*/ 698 w 1422"/>
              <a:gd name="T67" fmla="*/ 1403 h 1633"/>
              <a:gd name="T68" fmla="*/ 565 w 1422"/>
              <a:gd name="T69" fmla="*/ 1377 h 1633"/>
              <a:gd name="T70" fmla="*/ 485 w 1422"/>
              <a:gd name="T71" fmla="*/ 1324 h 1633"/>
              <a:gd name="T72" fmla="*/ 425 w 1422"/>
              <a:gd name="T73" fmla="*/ 1253 h 1633"/>
              <a:gd name="T74" fmla="*/ 394 w 1422"/>
              <a:gd name="T75" fmla="*/ 1211 h 1633"/>
              <a:gd name="T76" fmla="*/ 337 w 1422"/>
              <a:gd name="T77" fmla="*/ 1121 h 1633"/>
              <a:gd name="T78" fmla="*/ 243 w 1422"/>
              <a:gd name="T79" fmla="*/ 1026 h 1633"/>
              <a:gd name="T80" fmla="*/ 267 w 1422"/>
              <a:gd name="T81" fmla="*/ 934 h 1633"/>
              <a:gd name="T82" fmla="*/ 196 w 1422"/>
              <a:gd name="T83" fmla="*/ 875 h 1633"/>
              <a:gd name="T84" fmla="*/ 96 w 1422"/>
              <a:gd name="T85" fmla="*/ 864 h 1633"/>
              <a:gd name="T86" fmla="*/ 40 w 1422"/>
              <a:gd name="T87" fmla="*/ 775 h 1633"/>
              <a:gd name="T88" fmla="*/ 54 w 1422"/>
              <a:gd name="T89" fmla="*/ 649 h 1633"/>
              <a:gd name="T90" fmla="*/ 288 w 1422"/>
              <a:gd name="T91" fmla="*/ 596 h 1633"/>
              <a:gd name="T92" fmla="*/ 542 w 1422"/>
              <a:gd name="T93" fmla="*/ 688 h 1633"/>
              <a:gd name="T94" fmla="*/ 760 w 1422"/>
              <a:gd name="T95" fmla="*/ 691 h 1633"/>
              <a:gd name="T96" fmla="*/ 909 w 1422"/>
              <a:gd name="T97" fmla="*/ 644 h 1633"/>
              <a:gd name="T98" fmla="*/ 959 w 1422"/>
              <a:gd name="T99" fmla="*/ 474 h 1633"/>
              <a:gd name="T100" fmla="*/ 944 w 1422"/>
              <a:gd name="T101" fmla="*/ 262 h 1633"/>
              <a:gd name="T102" fmla="*/ 1021 w 1422"/>
              <a:gd name="T103" fmla="*/ 163 h 1633"/>
              <a:gd name="T104" fmla="*/ 1138 w 1422"/>
              <a:gd name="T105" fmla="*/ 159 h 1633"/>
              <a:gd name="T106" fmla="*/ 1169 w 1422"/>
              <a:gd name="T107" fmla="*/ 191 h 1633"/>
              <a:gd name="T108" fmla="*/ 1187 w 1422"/>
              <a:gd name="T109" fmla="*/ 181 h 1633"/>
              <a:gd name="T110" fmla="*/ 1181 w 1422"/>
              <a:gd name="T111" fmla="*/ 133 h 1633"/>
              <a:gd name="T112" fmla="*/ 1184 w 1422"/>
              <a:gd name="T113" fmla="*/ 91 h 1633"/>
              <a:gd name="T114" fmla="*/ 1224 w 1422"/>
              <a:gd name="T115" fmla="*/ 3 h 1633"/>
              <a:gd name="T116" fmla="*/ 1367 w 1422"/>
              <a:gd name="T117" fmla="*/ 71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22" h="1633">
                <a:moveTo>
                  <a:pt x="1413" y="106"/>
                </a:moveTo>
                <a:lnTo>
                  <a:pt x="1412" y="107"/>
                </a:lnTo>
                <a:lnTo>
                  <a:pt x="1405" y="110"/>
                </a:lnTo>
                <a:lnTo>
                  <a:pt x="1401" y="110"/>
                </a:lnTo>
                <a:lnTo>
                  <a:pt x="1397" y="113"/>
                </a:lnTo>
                <a:lnTo>
                  <a:pt x="1395" y="117"/>
                </a:lnTo>
                <a:lnTo>
                  <a:pt x="1393" y="122"/>
                </a:lnTo>
                <a:lnTo>
                  <a:pt x="1394" y="126"/>
                </a:lnTo>
                <a:lnTo>
                  <a:pt x="1396" y="129"/>
                </a:lnTo>
                <a:lnTo>
                  <a:pt x="1397" y="133"/>
                </a:lnTo>
                <a:lnTo>
                  <a:pt x="1397" y="139"/>
                </a:lnTo>
                <a:lnTo>
                  <a:pt x="1396" y="143"/>
                </a:lnTo>
                <a:lnTo>
                  <a:pt x="1395" y="147"/>
                </a:lnTo>
                <a:lnTo>
                  <a:pt x="1393" y="150"/>
                </a:lnTo>
                <a:lnTo>
                  <a:pt x="1392" y="155"/>
                </a:lnTo>
                <a:lnTo>
                  <a:pt x="1392" y="159"/>
                </a:lnTo>
                <a:lnTo>
                  <a:pt x="1392" y="163"/>
                </a:lnTo>
                <a:lnTo>
                  <a:pt x="1390" y="168"/>
                </a:lnTo>
                <a:lnTo>
                  <a:pt x="1387" y="173"/>
                </a:lnTo>
                <a:lnTo>
                  <a:pt x="1385" y="175"/>
                </a:lnTo>
                <a:lnTo>
                  <a:pt x="1383" y="178"/>
                </a:lnTo>
                <a:lnTo>
                  <a:pt x="1382" y="181"/>
                </a:lnTo>
                <a:lnTo>
                  <a:pt x="1383" y="185"/>
                </a:lnTo>
                <a:lnTo>
                  <a:pt x="1382" y="188"/>
                </a:lnTo>
                <a:lnTo>
                  <a:pt x="1382" y="190"/>
                </a:lnTo>
                <a:lnTo>
                  <a:pt x="1382" y="193"/>
                </a:lnTo>
                <a:lnTo>
                  <a:pt x="1386" y="197"/>
                </a:lnTo>
                <a:lnTo>
                  <a:pt x="1392" y="200"/>
                </a:lnTo>
                <a:lnTo>
                  <a:pt x="1393" y="207"/>
                </a:lnTo>
                <a:lnTo>
                  <a:pt x="1392" y="210"/>
                </a:lnTo>
                <a:lnTo>
                  <a:pt x="1392" y="215"/>
                </a:lnTo>
                <a:lnTo>
                  <a:pt x="1393" y="219"/>
                </a:lnTo>
                <a:lnTo>
                  <a:pt x="1396" y="222"/>
                </a:lnTo>
                <a:lnTo>
                  <a:pt x="1401" y="225"/>
                </a:lnTo>
                <a:lnTo>
                  <a:pt x="1404" y="227"/>
                </a:lnTo>
                <a:lnTo>
                  <a:pt x="1405" y="228"/>
                </a:lnTo>
                <a:lnTo>
                  <a:pt x="1407" y="227"/>
                </a:lnTo>
                <a:lnTo>
                  <a:pt x="1409" y="229"/>
                </a:lnTo>
                <a:lnTo>
                  <a:pt x="1409" y="233"/>
                </a:lnTo>
                <a:lnTo>
                  <a:pt x="1408" y="235"/>
                </a:lnTo>
                <a:lnTo>
                  <a:pt x="1405" y="239"/>
                </a:lnTo>
                <a:lnTo>
                  <a:pt x="1403" y="243"/>
                </a:lnTo>
                <a:lnTo>
                  <a:pt x="1402" y="245"/>
                </a:lnTo>
                <a:lnTo>
                  <a:pt x="1405" y="246"/>
                </a:lnTo>
                <a:lnTo>
                  <a:pt x="1409" y="247"/>
                </a:lnTo>
                <a:lnTo>
                  <a:pt x="1412" y="248"/>
                </a:lnTo>
                <a:lnTo>
                  <a:pt x="1413" y="252"/>
                </a:lnTo>
                <a:lnTo>
                  <a:pt x="1416" y="253"/>
                </a:lnTo>
                <a:lnTo>
                  <a:pt x="1418" y="254"/>
                </a:lnTo>
                <a:lnTo>
                  <a:pt x="1421" y="257"/>
                </a:lnTo>
                <a:lnTo>
                  <a:pt x="1422" y="259"/>
                </a:lnTo>
                <a:lnTo>
                  <a:pt x="1421" y="263"/>
                </a:lnTo>
                <a:lnTo>
                  <a:pt x="1420" y="267"/>
                </a:lnTo>
                <a:lnTo>
                  <a:pt x="1414" y="270"/>
                </a:lnTo>
                <a:lnTo>
                  <a:pt x="1410" y="272"/>
                </a:lnTo>
                <a:lnTo>
                  <a:pt x="1406" y="273"/>
                </a:lnTo>
                <a:lnTo>
                  <a:pt x="1404" y="276"/>
                </a:lnTo>
                <a:lnTo>
                  <a:pt x="1401" y="279"/>
                </a:lnTo>
                <a:lnTo>
                  <a:pt x="1401" y="282"/>
                </a:lnTo>
                <a:lnTo>
                  <a:pt x="1400" y="286"/>
                </a:lnTo>
                <a:lnTo>
                  <a:pt x="1399" y="290"/>
                </a:lnTo>
                <a:lnTo>
                  <a:pt x="1399" y="294"/>
                </a:lnTo>
                <a:lnTo>
                  <a:pt x="1400" y="298"/>
                </a:lnTo>
                <a:lnTo>
                  <a:pt x="1403" y="302"/>
                </a:lnTo>
                <a:lnTo>
                  <a:pt x="1407" y="306"/>
                </a:lnTo>
                <a:lnTo>
                  <a:pt x="1412" y="308"/>
                </a:lnTo>
                <a:lnTo>
                  <a:pt x="1417" y="312"/>
                </a:lnTo>
                <a:lnTo>
                  <a:pt x="1418" y="318"/>
                </a:lnTo>
                <a:lnTo>
                  <a:pt x="1418" y="322"/>
                </a:lnTo>
                <a:lnTo>
                  <a:pt x="1417" y="327"/>
                </a:lnTo>
                <a:lnTo>
                  <a:pt x="1415" y="329"/>
                </a:lnTo>
                <a:lnTo>
                  <a:pt x="1411" y="326"/>
                </a:lnTo>
                <a:lnTo>
                  <a:pt x="1407" y="324"/>
                </a:lnTo>
                <a:lnTo>
                  <a:pt x="1404" y="324"/>
                </a:lnTo>
                <a:lnTo>
                  <a:pt x="1401" y="326"/>
                </a:lnTo>
                <a:lnTo>
                  <a:pt x="1400" y="328"/>
                </a:lnTo>
                <a:lnTo>
                  <a:pt x="1398" y="331"/>
                </a:lnTo>
                <a:lnTo>
                  <a:pt x="1397" y="335"/>
                </a:lnTo>
                <a:lnTo>
                  <a:pt x="1397" y="337"/>
                </a:lnTo>
                <a:lnTo>
                  <a:pt x="1398" y="341"/>
                </a:lnTo>
                <a:lnTo>
                  <a:pt x="1398" y="346"/>
                </a:lnTo>
                <a:lnTo>
                  <a:pt x="1397" y="351"/>
                </a:lnTo>
                <a:lnTo>
                  <a:pt x="1394" y="353"/>
                </a:lnTo>
                <a:lnTo>
                  <a:pt x="1389" y="354"/>
                </a:lnTo>
                <a:lnTo>
                  <a:pt x="1386" y="356"/>
                </a:lnTo>
                <a:lnTo>
                  <a:pt x="1384" y="360"/>
                </a:lnTo>
                <a:lnTo>
                  <a:pt x="1381" y="366"/>
                </a:lnTo>
                <a:lnTo>
                  <a:pt x="1378" y="368"/>
                </a:lnTo>
                <a:lnTo>
                  <a:pt x="1375" y="374"/>
                </a:lnTo>
                <a:lnTo>
                  <a:pt x="1372" y="377"/>
                </a:lnTo>
                <a:lnTo>
                  <a:pt x="1367" y="379"/>
                </a:lnTo>
                <a:lnTo>
                  <a:pt x="1367" y="387"/>
                </a:lnTo>
                <a:lnTo>
                  <a:pt x="1367" y="391"/>
                </a:lnTo>
                <a:lnTo>
                  <a:pt x="1363" y="395"/>
                </a:lnTo>
                <a:lnTo>
                  <a:pt x="1359" y="398"/>
                </a:lnTo>
                <a:lnTo>
                  <a:pt x="1356" y="402"/>
                </a:lnTo>
                <a:lnTo>
                  <a:pt x="1355" y="403"/>
                </a:lnTo>
                <a:lnTo>
                  <a:pt x="1353" y="406"/>
                </a:lnTo>
                <a:lnTo>
                  <a:pt x="1351" y="409"/>
                </a:lnTo>
                <a:lnTo>
                  <a:pt x="1347" y="411"/>
                </a:lnTo>
                <a:lnTo>
                  <a:pt x="1343" y="413"/>
                </a:lnTo>
                <a:lnTo>
                  <a:pt x="1341" y="415"/>
                </a:lnTo>
                <a:lnTo>
                  <a:pt x="1341" y="419"/>
                </a:lnTo>
                <a:lnTo>
                  <a:pt x="1341" y="421"/>
                </a:lnTo>
                <a:lnTo>
                  <a:pt x="1339" y="425"/>
                </a:lnTo>
                <a:lnTo>
                  <a:pt x="1337" y="426"/>
                </a:lnTo>
                <a:lnTo>
                  <a:pt x="1334" y="427"/>
                </a:lnTo>
                <a:lnTo>
                  <a:pt x="1334" y="429"/>
                </a:lnTo>
                <a:lnTo>
                  <a:pt x="1333" y="431"/>
                </a:lnTo>
                <a:lnTo>
                  <a:pt x="1330" y="433"/>
                </a:lnTo>
                <a:lnTo>
                  <a:pt x="1328" y="434"/>
                </a:lnTo>
                <a:lnTo>
                  <a:pt x="1328" y="437"/>
                </a:lnTo>
                <a:lnTo>
                  <a:pt x="1329" y="441"/>
                </a:lnTo>
                <a:lnTo>
                  <a:pt x="1334" y="446"/>
                </a:lnTo>
                <a:lnTo>
                  <a:pt x="1336" y="449"/>
                </a:lnTo>
                <a:lnTo>
                  <a:pt x="1337" y="453"/>
                </a:lnTo>
                <a:lnTo>
                  <a:pt x="1342" y="458"/>
                </a:lnTo>
                <a:lnTo>
                  <a:pt x="1346" y="460"/>
                </a:lnTo>
                <a:lnTo>
                  <a:pt x="1350" y="463"/>
                </a:lnTo>
                <a:lnTo>
                  <a:pt x="1353" y="461"/>
                </a:lnTo>
                <a:lnTo>
                  <a:pt x="1356" y="460"/>
                </a:lnTo>
                <a:lnTo>
                  <a:pt x="1360" y="461"/>
                </a:lnTo>
                <a:lnTo>
                  <a:pt x="1365" y="467"/>
                </a:lnTo>
                <a:lnTo>
                  <a:pt x="1368" y="471"/>
                </a:lnTo>
                <a:lnTo>
                  <a:pt x="1372" y="472"/>
                </a:lnTo>
                <a:lnTo>
                  <a:pt x="1375" y="472"/>
                </a:lnTo>
                <a:lnTo>
                  <a:pt x="1379" y="471"/>
                </a:lnTo>
                <a:lnTo>
                  <a:pt x="1382" y="472"/>
                </a:lnTo>
                <a:lnTo>
                  <a:pt x="1385" y="474"/>
                </a:lnTo>
                <a:lnTo>
                  <a:pt x="1387" y="477"/>
                </a:lnTo>
                <a:lnTo>
                  <a:pt x="1390" y="480"/>
                </a:lnTo>
                <a:lnTo>
                  <a:pt x="1390" y="484"/>
                </a:lnTo>
                <a:lnTo>
                  <a:pt x="1389" y="490"/>
                </a:lnTo>
                <a:lnTo>
                  <a:pt x="1387" y="496"/>
                </a:lnTo>
                <a:lnTo>
                  <a:pt x="1385" y="503"/>
                </a:lnTo>
                <a:lnTo>
                  <a:pt x="1383" y="506"/>
                </a:lnTo>
                <a:lnTo>
                  <a:pt x="1385" y="508"/>
                </a:lnTo>
                <a:lnTo>
                  <a:pt x="1386" y="512"/>
                </a:lnTo>
                <a:lnTo>
                  <a:pt x="1386" y="517"/>
                </a:lnTo>
                <a:lnTo>
                  <a:pt x="1386" y="523"/>
                </a:lnTo>
                <a:lnTo>
                  <a:pt x="1386" y="526"/>
                </a:lnTo>
                <a:lnTo>
                  <a:pt x="1383" y="532"/>
                </a:lnTo>
                <a:lnTo>
                  <a:pt x="1383" y="535"/>
                </a:lnTo>
                <a:lnTo>
                  <a:pt x="1384" y="538"/>
                </a:lnTo>
                <a:lnTo>
                  <a:pt x="1386" y="544"/>
                </a:lnTo>
                <a:lnTo>
                  <a:pt x="1390" y="546"/>
                </a:lnTo>
                <a:lnTo>
                  <a:pt x="1392" y="549"/>
                </a:lnTo>
                <a:lnTo>
                  <a:pt x="1399" y="549"/>
                </a:lnTo>
                <a:lnTo>
                  <a:pt x="1406" y="550"/>
                </a:lnTo>
                <a:lnTo>
                  <a:pt x="1411" y="552"/>
                </a:lnTo>
                <a:lnTo>
                  <a:pt x="1414" y="556"/>
                </a:lnTo>
                <a:lnTo>
                  <a:pt x="1416" y="563"/>
                </a:lnTo>
                <a:lnTo>
                  <a:pt x="1417" y="567"/>
                </a:lnTo>
                <a:lnTo>
                  <a:pt x="1418" y="572"/>
                </a:lnTo>
                <a:lnTo>
                  <a:pt x="1418" y="578"/>
                </a:lnTo>
                <a:lnTo>
                  <a:pt x="1414" y="583"/>
                </a:lnTo>
                <a:lnTo>
                  <a:pt x="1412" y="587"/>
                </a:lnTo>
                <a:lnTo>
                  <a:pt x="1412" y="590"/>
                </a:lnTo>
                <a:lnTo>
                  <a:pt x="1412" y="592"/>
                </a:lnTo>
                <a:lnTo>
                  <a:pt x="1409" y="593"/>
                </a:lnTo>
                <a:lnTo>
                  <a:pt x="1407" y="592"/>
                </a:lnTo>
                <a:lnTo>
                  <a:pt x="1405" y="591"/>
                </a:lnTo>
                <a:lnTo>
                  <a:pt x="1401" y="593"/>
                </a:lnTo>
                <a:lnTo>
                  <a:pt x="1399" y="594"/>
                </a:lnTo>
                <a:lnTo>
                  <a:pt x="1397" y="593"/>
                </a:lnTo>
                <a:lnTo>
                  <a:pt x="1393" y="591"/>
                </a:lnTo>
                <a:lnTo>
                  <a:pt x="1386" y="590"/>
                </a:lnTo>
                <a:lnTo>
                  <a:pt x="1385" y="590"/>
                </a:lnTo>
                <a:lnTo>
                  <a:pt x="1380" y="593"/>
                </a:lnTo>
                <a:lnTo>
                  <a:pt x="1378" y="597"/>
                </a:lnTo>
                <a:lnTo>
                  <a:pt x="1377" y="602"/>
                </a:lnTo>
                <a:lnTo>
                  <a:pt x="1375" y="606"/>
                </a:lnTo>
                <a:lnTo>
                  <a:pt x="1373" y="614"/>
                </a:lnTo>
                <a:lnTo>
                  <a:pt x="1370" y="619"/>
                </a:lnTo>
                <a:lnTo>
                  <a:pt x="1364" y="626"/>
                </a:lnTo>
                <a:lnTo>
                  <a:pt x="1360" y="633"/>
                </a:lnTo>
                <a:lnTo>
                  <a:pt x="1359" y="637"/>
                </a:lnTo>
                <a:lnTo>
                  <a:pt x="1360" y="643"/>
                </a:lnTo>
                <a:lnTo>
                  <a:pt x="1362" y="649"/>
                </a:lnTo>
                <a:lnTo>
                  <a:pt x="1370" y="653"/>
                </a:lnTo>
                <a:lnTo>
                  <a:pt x="1379" y="655"/>
                </a:lnTo>
                <a:lnTo>
                  <a:pt x="1383" y="657"/>
                </a:lnTo>
                <a:lnTo>
                  <a:pt x="1389" y="658"/>
                </a:lnTo>
                <a:lnTo>
                  <a:pt x="1394" y="662"/>
                </a:lnTo>
                <a:lnTo>
                  <a:pt x="1394" y="666"/>
                </a:lnTo>
                <a:lnTo>
                  <a:pt x="1394" y="671"/>
                </a:lnTo>
                <a:lnTo>
                  <a:pt x="1395" y="679"/>
                </a:lnTo>
                <a:lnTo>
                  <a:pt x="1397" y="684"/>
                </a:lnTo>
                <a:lnTo>
                  <a:pt x="1398" y="688"/>
                </a:lnTo>
                <a:lnTo>
                  <a:pt x="1395" y="688"/>
                </a:lnTo>
                <a:lnTo>
                  <a:pt x="1393" y="690"/>
                </a:lnTo>
                <a:lnTo>
                  <a:pt x="1392" y="691"/>
                </a:lnTo>
                <a:lnTo>
                  <a:pt x="1387" y="690"/>
                </a:lnTo>
                <a:lnTo>
                  <a:pt x="1384" y="690"/>
                </a:lnTo>
                <a:lnTo>
                  <a:pt x="1380" y="693"/>
                </a:lnTo>
                <a:lnTo>
                  <a:pt x="1377" y="692"/>
                </a:lnTo>
                <a:lnTo>
                  <a:pt x="1374" y="692"/>
                </a:lnTo>
                <a:lnTo>
                  <a:pt x="1368" y="693"/>
                </a:lnTo>
                <a:lnTo>
                  <a:pt x="1362" y="693"/>
                </a:lnTo>
                <a:lnTo>
                  <a:pt x="1358" y="692"/>
                </a:lnTo>
                <a:lnTo>
                  <a:pt x="1353" y="689"/>
                </a:lnTo>
                <a:lnTo>
                  <a:pt x="1349" y="687"/>
                </a:lnTo>
                <a:lnTo>
                  <a:pt x="1347" y="685"/>
                </a:lnTo>
                <a:lnTo>
                  <a:pt x="1337" y="684"/>
                </a:lnTo>
                <a:lnTo>
                  <a:pt x="1334" y="685"/>
                </a:lnTo>
                <a:lnTo>
                  <a:pt x="1333" y="691"/>
                </a:lnTo>
                <a:lnTo>
                  <a:pt x="1336" y="701"/>
                </a:lnTo>
                <a:lnTo>
                  <a:pt x="1342" y="715"/>
                </a:lnTo>
                <a:lnTo>
                  <a:pt x="1344" y="726"/>
                </a:lnTo>
                <a:lnTo>
                  <a:pt x="1343" y="737"/>
                </a:lnTo>
                <a:lnTo>
                  <a:pt x="1340" y="739"/>
                </a:lnTo>
                <a:lnTo>
                  <a:pt x="1323" y="735"/>
                </a:lnTo>
                <a:lnTo>
                  <a:pt x="1303" y="726"/>
                </a:lnTo>
                <a:lnTo>
                  <a:pt x="1280" y="719"/>
                </a:lnTo>
                <a:lnTo>
                  <a:pt x="1252" y="711"/>
                </a:lnTo>
                <a:lnTo>
                  <a:pt x="1231" y="707"/>
                </a:lnTo>
                <a:lnTo>
                  <a:pt x="1214" y="707"/>
                </a:lnTo>
                <a:lnTo>
                  <a:pt x="1193" y="710"/>
                </a:lnTo>
                <a:lnTo>
                  <a:pt x="1180" y="713"/>
                </a:lnTo>
                <a:lnTo>
                  <a:pt x="1164" y="719"/>
                </a:lnTo>
                <a:lnTo>
                  <a:pt x="1152" y="724"/>
                </a:lnTo>
                <a:lnTo>
                  <a:pt x="1149" y="727"/>
                </a:lnTo>
                <a:lnTo>
                  <a:pt x="1148" y="733"/>
                </a:lnTo>
                <a:lnTo>
                  <a:pt x="1147" y="743"/>
                </a:lnTo>
                <a:lnTo>
                  <a:pt x="1147" y="754"/>
                </a:lnTo>
                <a:lnTo>
                  <a:pt x="1145" y="765"/>
                </a:lnTo>
                <a:lnTo>
                  <a:pt x="1144" y="780"/>
                </a:lnTo>
                <a:lnTo>
                  <a:pt x="1142" y="793"/>
                </a:lnTo>
                <a:lnTo>
                  <a:pt x="1140" y="818"/>
                </a:lnTo>
                <a:lnTo>
                  <a:pt x="1137" y="834"/>
                </a:lnTo>
                <a:lnTo>
                  <a:pt x="1132" y="842"/>
                </a:lnTo>
                <a:lnTo>
                  <a:pt x="1127" y="848"/>
                </a:lnTo>
                <a:lnTo>
                  <a:pt x="1122" y="861"/>
                </a:lnTo>
                <a:lnTo>
                  <a:pt x="1120" y="868"/>
                </a:lnTo>
                <a:lnTo>
                  <a:pt x="1119" y="877"/>
                </a:lnTo>
                <a:lnTo>
                  <a:pt x="1118" y="888"/>
                </a:lnTo>
                <a:lnTo>
                  <a:pt x="1117" y="901"/>
                </a:lnTo>
                <a:lnTo>
                  <a:pt x="1120" y="912"/>
                </a:lnTo>
                <a:lnTo>
                  <a:pt x="1122" y="929"/>
                </a:lnTo>
                <a:lnTo>
                  <a:pt x="1127" y="953"/>
                </a:lnTo>
                <a:lnTo>
                  <a:pt x="1131" y="973"/>
                </a:lnTo>
                <a:lnTo>
                  <a:pt x="1133" y="989"/>
                </a:lnTo>
                <a:lnTo>
                  <a:pt x="1127" y="1007"/>
                </a:lnTo>
                <a:lnTo>
                  <a:pt x="1121" y="1019"/>
                </a:lnTo>
                <a:lnTo>
                  <a:pt x="1111" y="1033"/>
                </a:lnTo>
                <a:lnTo>
                  <a:pt x="1108" y="1037"/>
                </a:lnTo>
                <a:lnTo>
                  <a:pt x="1101" y="1043"/>
                </a:lnTo>
                <a:lnTo>
                  <a:pt x="1096" y="1043"/>
                </a:lnTo>
                <a:lnTo>
                  <a:pt x="1092" y="1047"/>
                </a:lnTo>
                <a:lnTo>
                  <a:pt x="1089" y="1058"/>
                </a:lnTo>
                <a:lnTo>
                  <a:pt x="1088" y="1063"/>
                </a:lnTo>
                <a:lnTo>
                  <a:pt x="1087" y="1069"/>
                </a:lnTo>
                <a:lnTo>
                  <a:pt x="1085" y="1076"/>
                </a:lnTo>
                <a:lnTo>
                  <a:pt x="1082" y="1083"/>
                </a:lnTo>
                <a:lnTo>
                  <a:pt x="1074" y="1095"/>
                </a:lnTo>
                <a:lnTo>
                  <a:pt x="1070" y="1099"/>
                </a:lnTo>
                <a:lnTo>
                  <a:pt x="1067" y="1102"/>
                </a:lnTo>
                <a:lnTo>
                  <a:pt x="1067" y="1108"/>
                </a:lnTo>
                <a:lnTo>
                  <a:pt x="1065" y="1114"/>
                </a:lnTo>
                <a:lnTo>
                  <a:pt x="1071" y="1120"/>
                </a:lnTo>
                <a:lnTo>
                  <a:pt x="1075" y="1120"/>
                </a:lnTo>
                <a:lnTo>
                  <a:pt x="1081" y="1120"/>
                </a:lnTo>
                <a:lnTo>
                  <a:pt x="1086" y="1123"/>
                </a:lnTo>
                <a:lnTo>
                  <a:pt x="1085" y="1134"/>
                </a:lnTo>
                <a:lnTo>
                  <a:pt x="1085" y="1143"/>
                </a:lnTo>
                <a:lnTo>
                  <a:pt x="1087" y="1152"/>
                </a:lnTo>
                <a:lnTo>
                  <a:pt x="1096" y="1155"/>
                </a:lnTo>
                <a:lnTo>
                  <a:pt x="1099" y="1159"/>
                </a:lnTo>
                <a:lnTo>
                  <a:pt x="1100" y="1166"/>
                </a:lnTo>
                <a:lnTo>
                  <a:pt x="1101" y="1182"/>
                </a:lnTo>
                <a:lnTo>
                  <a:pt x="1111" y="1183"/>
                </a:lnTo>
                <a:lnTo>
                  <a:pt x="1117" y="1192"/>
                </a:lnTo>
                <a:lnTo>
                  <a:pt x="1122" y="1205"/>
                </a:lnTo>
                <a:lnTo>
                  <a:pt x="1121" y="1212"/>
                </a:lnTo>
                <a:lnTo>
                  <a:pt x="1109" y="1226"/>
                </a:lnTo>
                <a:lnTo>
                  <a:pt x="1107" y="1231"/>
                </a:lnTo>
                <a:lnTo>
                  <a:pt x="1106" y="1235"/>
                </a:lnTo>
                <a:lnTo>
                  <a:pt x="1116" y="1241"/>
                </a:lnTo>
                <a:lnTo>
                  <a:pt x="1127" y="1246"/>
                </a:lnTo>
                <a:lnTo>
                  <a:pt x="1146" y="1252"/>
                </a:lnTo>
                <a:lnTo>
                  <a:pt x="1157" y="1258"/>
                </a:lnTo>
                <a:lnTo>
                  <a:pt x="1163" y="1262"/>
                </a:lnTo>
                <a:lnTo>
                  <a:pt x="1166" y="1268"/>
                </a:lnTo>
                <a:lnTo>
                  <a:pt x="1169" y="1282"/>
                </a:lnTo>
                <a:lnTo>
                  <a:pt x="1169" y="1289"/>
                </a:lnTo>
                <a:lnTo>
                  <a:pt x="1163" y="1294"/>
                </a:lnTo>
                <a:lnTo>
                  <a:pt x="1161" y="1294"/>
                </a:lnTo>
                <a:lnTo>
                  <a:pt x="1161" y="1297"/>
                </a:lnTo>
                <a:lnTo>
                  <a:pt x="1163" y="1310"/>
                </a:lnTo>
                <a:lnTo>
                  <a:pt x="1165" y="1326"/>
                </a:lnTo>
                <a:lnTo>
                  <a:pt x="1166" y="1335"/>
                </a:lnTo>
                <a:lnTo>
                  <a:pt x="1165" y="1348"/>
                </a:lnTo>
                <a:lnTo>
                  <a:pt x="1167" y="1356"/>
                </a:lnTo>
                <a:lnTo>
                  <a:pt x="1174" y="1363"/>
                </a:lnTo>
                <a:lnTo>
                  <a:pt x="1182" y="1367"/>
                </a:lnTo>
                <a:lnTo>
                  <a:pt x="1175" y="1369"/>
                </a:lnTo>
                <a:lnTo>
                  <a:pt x="1170" y="1379"/>
                </a:lnTo>
                <a:lnTo>
                  <a:pt x="1164" y="1382"/>
                </a:lnTo>
                <a:lnTo>
                  <a:pt x="1161" y="1394"/>
                </a:lnTo>
                <a:lnTo>
                  <a:pt x="1155" y="1398"/>
                </a:lnTo>
                <a:lnTo>
                  <a:pt x="1147" y="1431"/>
                </a:lnTo>
                <a:lnTo>
                  <a:pt x="1146" y="1435"/>
                </a:lnTo>
                <a:lnTo>
                  <a:pt x="1138" y="1437"/>
                </a:lnTo>
                <a:lnTo>
                  <a:pt x="1134" y="1443"/>
                </a:lnTo>
                <a:lnTo>
                  <a:pt x="1121" y="1443"/>
                </a:lnTo>
                <a:lnTo>
                  <a:pt x="1098" y="1442"/>
                </a:lnTo>
                <a:lnTo>
                  <a:pt x="1090" y="1437"/>
                </a:lnTo>
                <a:lnTo>
                  <a:pt x="1085" y="1437"/>
                </a:lnTo>
                <a:lnTo>
                  <a:pt x="1082" y="1438"/>
                </a:lnTo>
                <a:lnTo>
                  <a:pt x="1082" y="1493"/>
                </a:lnTo>
                <a:lnTo>
                  <a:pt x="1078" y="1569"/>
                </a:lnTo>
                <a:lnTo>
                  <a:pt x="1078" y="1577"/>
                </a:lnTo>
                <a:lnTo>
                  <a:pt x="1074" y="1580"/>
                </a:lnTo>
                <a:lnTo>
                  <a:pt x="1062" y="1581"/>
                </a:lnTo>
                <a:lnTo>
                  <a:pt x="1055" y="1581"/>
                </a:lnTo>
                <a:lnTo>
                  <a:pt x="1037" y="1583"/>
                </a:lnTo>
                <a:lnTo>
                  <a:pt x="1027" y="1585"/>
                </a:lnTo>
                <a:lnTo>
                  <a:pt x="1017" y="1589"/>
                </a:lnTo>
                <a:lnTo>
                  <a:pt x="1003" y="1602"/>
                </a:lnTo>
                <a:lnTo>
                  <a:pt x="1002" y="1606"/>
                </a:lnTo>
                <a:lnTo>
                  <a:pt x="995" y="1608"/>
                </a:lnTo>
                <a:lnTo>
                  <a:pt x="982" y="1607"/>
                </a:lnTo>
                <a:lnTo>
                  <a:pt x="968" y="1598"/>
                </a:lnTo>
                <a:lnTo>
                  <a:pt x="951" y="1598"/>
                </a:lnTo>
                <a:lnTo>
                  <a:pt x="925" y="1597"/>
                </a:lnTo>
                <a:lnTo>
                  <a:pt x="914" y="1600"/>
                </a:lnTo>
                <a:lnTo>
                  <a:pt x="907" y="1613"/>
                </a:lnTo>
                <a:lnTo>
                  <a:pt x="904" y="1625"/>
                </a:lnTo>
                <a:lnTo>
                  <a:pt x="900" y="1631"/>
                </a:lnTo>
                <a:lnTo>
                  <a:pt x="897" y="1633"/>
                </a:lnTo>
                <a:lnTo>
                  <a:pt x="892" y="1631"/>
                </a:lnTo>
                <a:lnTo>
                  <a:pt x="884" y="1626"/>
                </a:lnTo>
                <a:lnTo>
                  <a:pt x="877" y="1619"/>
                </a:lnTo>
                <a:lnTo>
                  <a:pt x="871" y="1611"/>
                </a:lnTo>
                <a:lnTo>
                  <a:pt x="866" y="1609"/>
                </a:lnTo>
                <a:lnTo>
                  <a:pt x="836" y="1607"/>
                </a:lnTo>
                <a:lnTo>
                  <a:pt x="795" y="1605"/>
                </a:lnTo>
                <a:lnTo>
                  <a:pt x="790" y="1604"/>
                </a:lnTo>
                <a:lnTo>
                  <a:pt x="788" y="1601"/>
                </a:lnTo>
                <a:lnTo>
                  <a:pt x="789" y="1598"/>
                </a:lnTo>
                <a:lnTo>
                  <a:pt x="796" y="1579"/>
                </a:lnTo>
                <a:lnTo>
                  <a:pt x="796" y="1575"/>
                </a:lnTo>
                <a:lnTo>
                  <a:pt x="794" y="1574"/>
                </a:lnTo>
                <a:lnTo>
                  <a:pt x="785" y="1572"/>
                </a:lnTo>
                <a:lnTo>
                  <a:pt x="763" y="1569"/>
                </a:lnTo>
                <a:lnTo>
                  <a:pt x="758" y="1569"/>
                </a:lnTo>
                <a:lnTo>
                  <a:pt x="745" y="1567"/>
                </a:lnTo>
                <a:lnTo>
                  <a:pt x="744" y="1563"/>
                </a:lnTo>
                <a:lnTo>
                  <a:pt x="742" y="1559"/>
                </a:lnTo>
                <a:lnTo>
                  <a:pt x="738" y="1554"/>
                </a:lnTo>
                <a:lnTo>
                  <a:pt x="733" y="1547"/>
                </a:lnTo>
                <a:lnTo>
                  <a:pt x="729" y="1543"/>
                </a:lnTo>
                <a:lnTo>
                  <a:pt x="726" y="1537"/>
                </a:lnTo>
                <a:lnTo>
                  <a:pt x="726" y="1534"/>
                </a:lnTo>
                <a:lnTo>
                  <a:pt x="728" y="1521"/>
                </a:lnTo>
                <a:lnTo>
                  <a:pt x="730" y="1519"/>
                </a:lnTo>
                <a:lnTo>
                  <a:pt x="732" y="1516"/>
                </a:lnTo>
                <a:lnTo>
                  <a:pt x="732" y="1512"/>
                </a:lnTo>
                <a:lnTo>
                  <a:pt x="729" y="1505"/>
                </a:lnTo>
                <a:lnTo>
                  <a:pt x="723" y="1497"/>
                </a:lnTo>
                <a:lnTo>
                  <a:pt x="718" y="1490"/>
                </a:lnTo>
                <a:lnTo>
                  <a:pt x="712" y="1486"/>
                </a:lnTo>
                <a:lnTo>
                  <a:pt x="707" y="1480"/>
                </a:lnTo>
                <a:lnTo>
                  <a:pt x="705" y="1472"/>
                </a:lnTo>
                <a:lnTo>
                  <a:pt x="702" y="1469"/>
                </a:lnTo>
                <a:lnTo>
                  <a:pt x="705" y="1462"/>
                </a:lnTo>
                <a:lnTo>
                  <a:pt x="706" y="1457"/>
                </a:lnTo>
                <a:lnTo>
                  <a:pt x="704" y="1451"/>
                </a:lnTo>
                <a:lnTo>
                  <a:pt x="703" y="1443"/>
                </a:lnTo>
                <a:lnTo>
                  <a:pt x="705" y="1440"/>
                </a:lnTo>
                <a:lnTo>
                  <a:pt x="708" y="1433"/>
                </a:lnTo>
                <a:lnTo>
                  <a:pt x="707" y="1426"/>
                </a:lnTo>
                <a:lnTo>
                  <a:pt x="703" y="1412"/>
                </a:lnTo>
                <a:lnTo>
                  <a:pt x="698" y="1403"/>
                </a:lnTo>
                <a:lnTo>
                  <a:pt x="692" y="1397"/>
                </a:lnTo>
                <a:lnTo>
                  <a:pt x="687" y="1392"/>
                </a:lnTo>
                <a:lnTo>
                  <a:pt x="676" y="1384"/>
                </a:lnTo>
                <a:lnTo>
                  <a:pt x="664" y="1387"/>
                </a:lnTo>
                <a:lnTo>
                  <a:pt x="654" y="1392"/>
                </a:lnTo>
                <a:lnTo>
                  <a:pt x="644" y="1399"/>
                </a:lnTo>
                <a:lnTo>
                  <a:pt x="625" y="1400"/>
                </a:lnTo>
                <a:lnTo>
                  <a:pt x="593" y="1393"/>
                </a:lnTo>
                <a:lnTo>
                  <a:pt x="581" y="1391"/>
                </a:lnTo>
                <a:lnTo>
                  <a:pt x="570" y="1382"/>
                </a:lnTo>
                <a:lnTo>
                  <a:pt x="565" y="1377"/>
                </a:lnTo>
                <a:lnTo>
                  <a:pt x="554" y="1366"/>
                </a:lnTo>
                <a:lnTo>
                  <a:pt x="533" y="1346"/>
                </a:lnTo>
                <a:lnTo>
                  <a:pt x="521" y="1335"/>
                </a:lnTo>
                <a:lnTo>
                  <a:pt x="512" y="1327"/>
                </a:lnTo>
                <a:lnTo>
                  <a:pt x="507" y="1322"/>
                </a:lnTo>
                <a:lnTo>
                  <a:pt x="504" y="1322"/>
                </a:lnTo>
                <a:lnTo>
                  <a:pt x="499" y="1326"/>
                </a:lnTo>
                <a:lnTo>
                  <a:pt x="495" y="1331"/>
                </a:lnTo>
                <a:lnTo>
                  <a:pt x="492" y="1331"/>
                </a:lnTo>
                <a:lnTo>
                  <a:pt x="487" y="1329"/>
                </a:lnTo>
                <a:lnTo>
                  <a:pt x="485" y="1324"/>
                </a:lnTo>
                <a:lnTo>
                  <a:pt x="483" y="1312"/>
                </a:lnTo>
                <a:lnTo>
                  <a:pt x="479" y="1305"/>
                </a:lnTo>
                <a:lnTo>
                  <a:pt x="469" y="1296"/>
                </a:lnTo>
                <a:lnTo>
                  <a:pt x="462" y="1287"/>
                </a:lnTo>
                <a:lnTo>
                  <a:pt x="462" y="1278"/>
                </a:lnTo>
                <a:lnTo>
                  <a:pt x="468" y="1269"/>
                </a:lnTo>
                <a:lnTo>
                  <a:pt x="480" y="1241"/>
                </a:lnTo>
                <a:lnTo>
                  <a:pt x="473" y="1238"/>
                </a:lnTo>
                <a:lnTo>
                  <a:pt x="461" y="1239"/>
                </a:lnTo>
                <a:lnTo>
                  <a:pt x="440" y="1251"/>
                </a:lnTo>
                <a:lnTo>
                  <a:pt x="425" y="1253"/>
                </a:lnTo>
                <a:lnTo>
                  <a:pt x="423" y="1249"/>
                </a:lnTo>
                <a:lnTo>
                  <a:pt x="420" y="1247"/>
                </a:lnTo>
                <a:lnTo>
                  <a:pt x="417" y="1247"/>
                </a:lnTo>
                <a:lnTo>
                  <a:pt x="415" y="1251"/>
                </a:lnTo>
                <a:lnTo>
                  <a:pt x="413" y="1253"/>
                </a:lnTo>
                <a:lnTo>
                  <a:pt x="409" y="1251"/>
                </a:lnTo>
                <a:lnTo>
                  <a:pt x="408" y="1237"/>
                </a:lnTo>
                <a:lnTo>
                  <a:pt x="407" y="1224"/>
                </a:lnTo>
                <a:lnTo>
                  <a:pt x="405" y="1219"/>
                </a:lnTo>
                <a:lnTo>
                  <a:pt x="397" y="1213"/>
                </a:lnTo>
                <a:lnTo>
                  <a:pt x="394" y="1211"/>
                </a:lnTo>
                <a:lnTo>
                  <a:pt x="394" y="1200"/>
                </a:lnTo>
                <a:lnTo>
                  <a:pt x="392" y="1182"/>
                </a:lnTo>
                <a:lnTo>
                  <a:pt x="388" y="1164"/>
                </a:lnTo>
                <a:lnTo>
                  <a:pt x="381" y="1155"/>
                </a:lnTo>
                <a:lnTo>
                  <a:pt x="376" y="1139"/>
                </a:lnTo>
                <a:lnTo>
                  <a:pt x="371" y="1138"/>
                </a:lnTo>
                <a:lnTo>
                  <a:pt x="347" y="1142"/>
                </a:lnTo>
                <a:lnTo>
                  <a:pt x="341" y="1139"/>
                </a:lnTo>
                <a:lnTo>
                  <a:pt x="345" y="1133"/>
                </a:lnTo>
                <a:lnTo>
                  <a:pt x="349" y="1125"/>
                </a:lnTo>
                <a:lnTo>
                  <a:pt x="337" y="1121"/>
                </a:lnTo>
                <a:lnTo>
                  <a:pt x="328" y="1123"/>
                </a:lnTo>
                <a:lnTo>
                  <a:pt x="319" y="1123"/>
                </a:lnTo>
                <a:lnTo>
                  <a:pt x="289" y="1120"/>
                </a:lnTo>
                <a:lnTo>
                  <a:pt x="282" y="1109"/>
                </a:lnTo>
                <a:lnTo>
                  <a:pt x="263" y="1100"/>
                </a:lnTo>
                <a:lnTo>
                  <a:pt x="255" y="1095"/>
                </a:lnTo>
                <a:lnTo>
                  <a:pt x="248" y="1078"/>
                </a:lnTo>
                <a:lnTo>
                  <a:pt x="245" y="1065"/>
                </a:lnTo>
                <a:lnTo>
                  <a:pt x="242" y="1051"/>
                </a:lnTo>
                <a:lnTo>
                  <a:pt x="243" y="1041"/>
                </a:lnTo>
                <a:lnTo>
                  <a:pt x="243" y="1026"/>
                </a:lnTo>
                <a:lnTo>
                  <a:pt x="245" y="1011"/>
                </a:lnTo>
                <a:lnTo>
                  <a:pt x="249" y="997"/>
                </a:lnTo>
                <a:lnTo>
                  <a:pt x="261" y="992"/>
                </a:lnTo>
                <a:lnTo>
                  <a:pt x="269" y="984"/>
                </a:lnTo>
                <a:lnTo>
                  <a:pt x="272" y="977"/>
                </a:lnTo>
                <a:lnTo>
                  <a:pt x="272" y="970"/>
                </a:lnTo>
                <a:lnTo>
                  <a:pt x="269" y="966"/>
                </a:lnTo>
                <a:lnTo>
                  <a:pt x="268" y="960"/>
                </a:lnTo>
                <a:lnTo>
                  <a:pt x="271" y="949"/>
                </a:lnTo>
                <a:lnTo>
                  <a:pt x="272" y="939"/>
                </a:lnTo>
                <a:lnTo>
                  <a:pt x="267" y="934"/>
                </a:lnTo>
                <a:lnTo>
                  <a:pt x="242" y="932"/>
                </a:lnTo>
                <a:lnTo>
                  <a:pt x="235" y="930"/>
                </a:lnTo>
                <a:lnTo>
                  <a:pt x="236" y="922"/>
                </a:lnTo>
                <a:lnTo>
                  <a:pt x="238" y="911"/>
                </a:lnTo>
                <a:lnTo>
                  <a:pt x="238" y="906"/>
                </a:lnTo>
                <a:lnTo>
                  <a:pt x="235" y="902"/>
                </a:lnTo>
                <a:lnTo>
                  <a:pt x="217" y="879"/>
                </a:lnTo>
                <a:lnTo>
                  <a:pt x="213" y="876"/>
                </a:lnTo>
                <a:lnTo>
                  <a:pt x="209" y="876"/>
                </a:lnTo>
                <a:lnTo>
                  <a:pt x="204" y="876"/>
                </a:lnTo>
                <a:lnTo>
                  <a:pt x="196" y="875"/>
                </a:lnTo>
                <a:lnTo>
                  <a:pt x="164" y="870"/>
                </a:lnTo>
                <a:lnTo>
                  <a:pt x="149" y="868"/>
                </a:lnTo>
                <a:lnTo>
                  <a:pt x="125" y="868"/>
                </a:lnTo>
                <a:lnTo>
                  <a:pt x="117" y="870"/>
                </a:lnTo>
                <a:lnTo>
                  <a:pt x="118" y="863"/>
                </a:lnTo>
                <a:lnTo>
                  <a:pt x="118" y="856"/>
                </a:lnTo>
                <a:lnTo>
                  <a:pt x="116" y="851"/>
                </a:lnTo>
                <a:lnTo>
                  <a:pt x="111" y="848"/>
                </a:lnTo>
                <a:lnTo>
                  <a:pt x="106" y="852"/>
                </a:lnTo>
                <a:lnTo>
                  <a:pt x="104" y="859"/>
                </a:lnTo>
                <a:lnTo>
                  <a:pt x="96" y="864"/>
                </a:lnTo>
                <a:lnTo>
                  <a:pt x="87" y="861"/>
                </a:lnTo>
                <a:lnTo>
                  <a:pt x="72" y="851"/>
                </a:lnTo>
                <a:lnTo>
                  <a:pt x="58" y="846"/>
                </a:lnTo>
                <a:lnTo>
                  <a:pt x="45" y="840"/>
                </a:lnTo>
                <a:lnTo>
                  <a:pt x="35" y="834"/>
                </a:lnTo>
                <a:lnTo>
                  <a:pt x="35" y="827"/>
                </a:lnTo>
                <a:lnTo>
                  <a:pt x="39" y="821"/>
                </a:lnTo>
                <a:lnTo>
                  <a:pt x="46" y="810"/>
                </a:lnTo>
                <a:lnTo>
                  <a:pt x="51" y="797"/>
                </a:lnTo>
                <a:lnTo>
                  <a:pt x="50" y="785"/>
                </a:lnTo>
                <a:lnTo>
                  <a:pt x="40" y="775"/>
                </a:lnTo>
                <a:lnTo>
                  <a:pt x="18" y="766"/>
                </a:lnTo>
                <a:lnTo>
                  <a:pt x="7" y="758"/>
                </a:lnTo>
                <a:lnTo>
                  <a:pt x="0" y="756"/>
                </a:lnTo>
                <a:lnTo>
                  <a:pt x="7" y="740"/>
                </a:lnTo>
                <a:lnTo>
                  <a:pt x="14" y="727"/>
                </a:lnTo>
                <a:lnTo>
                  <a:pt x="20" y="712"/>
                </a:lnTo>
                <a:lnTo>
                  <a:pt x="23" y="699"/>
                </a:lnTo>
                <a:lnTo>
                  <a:pt x="26" y="684"/>
                </a:lnTo>
                <a:lnTo>
                  <a:pt x="34" y="669"/>
                </a:lnTo>
                <a:lnTo>
                  <a:pt x="44" y="659"/>
                </a:lnTo>
                <a:lnTo>
                  <a:pt x="54" y="649"/>
                </a:lnTo>
                <a:lnTo>
                  <a:pt x="72" y="640"/>
                </a:lnTo>
                <a:lnTo>
                  <a:pt x="89" y="636"/>
                </a:lnTo>
                <a:lnTo>
                  <a:pt x="109" y="633"/>
                </a:lnTo>
                <a:lnTo>
                  <a:pt x="124" y="629"/>
                </a:lnTo>
                <a:lnTo>
                  <a:pt x="139" y="625"/>
                </a:lnTo>
                <a:lnTo>
                  <a:pt x="160" y="610"/>
                </a:lnTo>
                <a:lnTo>
                  <a:pt x="169" y="608"/>
                </a:lnTo>
                <a:lnTo>
                  <a:pt x="191" y="599"/>
                </a:lnTo>
                <a:lnTo>
                  <a:pt x="221" y="593"/>
                </a:lnTo>
                <a:lnTo>
                  <a:pt x="257" y="590"/>
                </a:lnTo>
                <a:lnTo>
                  <a:pt x="288" y="596"/>
                </a:lnTo>
                <a:lnTo>
                  <a:pt x="308" y="608"/>
                </a:lnTo>
                <a:lnTo>
                  <a:pt x="331" y="629"/>
                </a:lnTo>
                <a:lnTo>
                  <a:pt x="354" y="655"/>
                </a:lnTo>
                <a:lnTo>
                  <a:pt x="375" y="674"/>
                </a:lnTo>
                <a:lnTo>
                  <a:pt x="391" y="686"/>
                </a:lnTo>
                <a:lnTo>
                  <a:pt x="416" y="693"/>
                </a:lnTo>
                <a:lnTo>
                  <a:pt x="436" y="700"/>
                </a:lnTo>
                <a:lnTo>
                  <a:pt x="464" y="703"/>
                </a:lnTo>
                <a:lnTo>
                  <a:pt x="480" y="702"/>
                </a:lnTo>
                <a:lnTo>
                  <a:pt x="499" y="698"/>
                </a:lnTo>
                <a:lnTo>
                  <a:pt x="542" y="688"/>
                </a:lnTo>
                <a:lnTo>
                  <a:pt x="570" y="676"/>
                </a:lnTo>
                <a:lnTo>
                  <a:pt x="597" y="661"/>
                </a:lnTo>
                <a:lnTo>
                  <a:pt x="622" y="655"/>
                </a:lnTo>
                <a:lnTo>
                  <a:pt x="644" y="650"/>
                </a:lnTo>
                <a:lnTo>
                  <a:pt x="653" y="650"/>
                </a:lnTo>
                <a:lnTo>
                  <a:pt x="666" y="652"/>
                </a:lnTo>
                <a:lnTo>
                  <a:pt x="686" y="662"/>
                </a:lnTo>
                <a:lnTo>
                  <a:pt x="706" y="675"/>
                </a:lnTo>
                <a:lnTo>
                  <a:pt x="722" y="683"/>
                </a:lnTo>
                <a:lnTo>
                  <a:pt x="743" y="688"/>
                </a:lnTo>
                <a:lnTo>
                  <a:pt x="760" y="691"/>
                </a:lnTo>
                <a:lnTo>
                  <a:pt x="785" y="693"/>
                </a:lnTo>
                <a:lnTo>
                  <a:pt x="803" y="694"/>
                </a:lnTo>
                <a:lnTo>
                  <a:pt x="819" y="695"/>
                </a:lnTo>
                <a:lnTo>
                  <a:pt x="833" y="700"/>
                </a:lnTo>
                <a:lnTo>
                  <a:pt x="854" y="709"/>
                </a:lnTo>
                <a:lnTo>
                  <a:pt x="859" y="711"/>
                </a:lnTo>
                <a:lnTo>
                  <a:pt x="862" y="709"/>
                </a:lnTo>
                <a:lnTo>
                  <a:pt x="880" y="680"/>
                </a:lnTo>
                <a:lnTo>
                  <a:pt x="888" y="667"/>
                </a:lnTo>
                <a:lnTo>
                  <a:pt x="898" y="654"/>
                </a:lnTo>
                <a:lnTo>
                  <a:pt x="909" y="644"/>
                </a:lnTo>
                <a:lnTo>
                  <a:pt x="916" y="637"/>
                </a:lnTo>
                <a:lnTo>
                  <a:pt x="924" y="634"/>
                </a:lnTo>
                <a:lnTo>
                  <a:pt x="923" y="611"/>
                </a:lnTo>
                <a:lnTo>
                  <a:pt x="917" y="557"/>
                </a:lnTo>
                <a:lnTo>
                  <a:pt x="913" y="529"/>
                </a:lnTo>
                <a:lnTo>
                  <a:pt x="910" y="516"/>
                </a:lnTo>
                <a:lnTo>
                  <a:pt x="911" y="514"/>
                </a:lnTo>
                <a:lnTo>
                  <a:pt x="923" y="512"/>
                </a:lnTo>
                <a:lnTo>
                  <a:pt x="952" y="498"/>
                </a:lnTo>
                <a:lnTo>
                  <a:pt x="957" y="488"/>
                </a:lnTo>
                <a:lnTo>
                  <a:pt x="959" y="474"/>
                </a:lnTo>
                <a:lnTo>
                  <a:pt x="952" y="407"/>
                </a:lnTo>
                <a:lnTo>
                  <a:pt x="958" y="404"/>
                </a:lnTo>
                <a:lnTo>
                  <a:pt x="961" y="401"/>
                </a:lnTo>
                <a:lnTo>
                  <a:pt x="957" y="370"/>
                </a:lnTo>
                <a:lnTo>
                  <a:pt x="956" y="365"/>
                </a:lnTo>
                <a:lnTo>
                  <a:pt x="952" y="363"/>
                </a:lnTo>
                <a:lnTo>
                  <a:pt x="949" y="353"/>
                </a:lnTo>
                <a:lnTo>
                  <a:pt x="949" y="331"/>
                </a:lnTo>
                <a:lnTo>
                  <a:pt x="945" y="305"/>
                </a:lnTo>
                <a:lnTo>
                  <a:pt x="945" y="280"/>
                </a:lnTo>
                <a:lnTo>
                  <a:pt x="944" y="262"/>
                </a:lnTo>
                <a:lnTo>
                  <a:pt x="942" y="241"/>
                </a:lnTo>
                <a:lnTo>
                  <a:pt x="940" y="220"/>
                </a:lnTo>
                <a:lnTo>
                  <a:pt x="940" y="200"/>
                </a:lnTo>
                <a:lnTo>
                  <a:pt x="938" y="188"/>
                </a:lnTo>
                <a:lnTo>
                  <a:pt x="954" y="186"/>
                </a:lnTo>
                <a:lnTo>
                  <a:pt x="967" y="181"/>
                </a:lnTo>
                <a:lnTo>
                  <a:pt x="978" y="179"/>
                </a:lnTo>
                <a:lnTo>
                  <a:pt x="990" y="175"/>
                </a:lnTo>
                <a:lnTo>
                  <a:pt x="1003" y="172"/>
                </a:lnTo>
                <a:lnTo>
                  <a:pt x="1013" y="166"/>
                </a:lnTo>
                <a:lnTo>
                  <a:pt x="1021" y="163"/>
                </a:lnTo>
                <a:lnTo>
                  <a:pt x="1027" y="161"/>
                </a:lnTo>
                <a:lnTo>
                  <a:pt x="1036" y="162"/>
                </a:lnTo>
                <a:lnTo>
                  <a:pt x="1070" y="168"/>
                </a:lnTo>
                <a:lnTo>
                  <a:pt x="1089" y="170"/>
                </a:lnTo>
                <a:lnTo>
                  <a:pt x="1104" y="174"/>
                </a:lnTo>
                <a:lnTo>
                  <a:pt x="1112" y="174"/>
                </a:lnTo>
                <a:lnTo>
                  <a:pt x="1115" y="168"/>
                </a:lnTo>
                <a:lnTo>
                  <a:pt x="1119" y="165"/>
                </a:lnTo>
                <a:lnTo>
                  <a:pt x="1126" y="161"/>
                </a:lnTo>
                <a:lnTo>
                  <a:pt x="1132" y="159"/>
                </a:lnTo>
                <a:lnTo>
                  <a:pt x="1138" y="159"/>
                </a:lnTo>
                <a:lnTo>
                  <a:pt x="1144" y="163"/>
                </a:lnTo>
                <a:lnTo>
                  <a:pt x="1148" y="168"/>
                </a:lnTo>
                <a:lnTo>
                  <a:pt x="1150" y="173"/>
                </a:lnTo>
                <a:lnTo>
                  <a:pt x="1153" y="176"/>
                </a:lnTo>
                <a:lnTo>
                  <a:pt x="1154" y="177"/>
                </a:lnTo>
                <a:lnTo>
                  <a:pt x="1155" y="180"/>
                </a:lnTo>
                <a:lnTo>
                  <a:pt x="1157" y="184"/>
                </a:lnTo>
                <a:lnTo>
                  <a:pt x="1158" y="188"/>
                </a:lnTo>
                <a:lnTo>
                  <a:pt x="1162" y="192"/>
                </a:lnTo>
                <a:lnTo>
                  <a:pt x="1166" y="191"/>
                </a:lnTo>
                <a:lnTo>
                  <a:pt x="1169" y="191"/>
                </a:lnTo>
                <a:lnTo>
                  <a:pt x="1173" y="195"/>
                </a:lnTo>
                <a:lnTo>
                  <a:pt x="1175" y="194"/>
                </a:lnTo>
                <a:lnTo>
                  <a:pt x="1178" y="197"/>
                </a:lnTo>
                <a:lnTo>
                  <a:pt x="1179" y="200"/>
                </a:lnTo>
                <a:lnTo>
                  <a:pt x="1179" y="202"/>
                </a:lnTo>
                <a:lnTo>
                  <a:pt x="1182" y="202"/>
                </a:lnTo>
                <a:lnTo>
                  <a:pt x="1185" y="201"/>
                </a:lnTo>
                <a:lnTo>
                  <a:pt x="1187" y="198"/>
                </a:lnTo>
                <a:lnTo>
                  <a:pt x="1188" y="192"/>
                </a:lnTo>
                <a:lnTo>
                  <a:pt x="1188" y="188"/>
                </a:lnTo>
                <a:lnTo>
                  <a:pt x="1187" y="181"/>
                </a:lnTo>
                <a:lnTo>
                  <a:pt x="1185" y="176"/>
                </a:lnTo>
                <a:lnTo>
                  <a:pt x="1183" y="171"/>
                </a:lnTo>
                <a:lnTo>
                  <a:pt x="1182" y="165"/>
                </a:lnTo>
                <a:lnTo>
                  <a:pt x="1184" y="162"/>
                </a:lnTo>
                <a:lnTo>
                  <a:pt x="1186" y="161"/>
                </a:lnTo>
                <a:lnTo>
                  <a:pt x="1186" y="156"/>
                </a:lnTo>
                <a:lnTo>
                  <a:pt x="1185" y="152"/>
                </a:lnTo>
                <a:lnTo>
                  <a:pt x="1185" y="146"/>
                </a:lnTo>
                <a:lnTo>
                  <a:pt x="1183" y="141"/>
                </a:lnTo>
                <a:lnTo>
                  <a:pt x="1181" y="136"/>
                </a:lnTo>
                <a:lnTo>
                  <a:pt x="1181" y="133"/>
                </a:lnTo>
                <a:lnTo>
                  <a:pt x="1183" y="130"/>
                </a:lnTo>
                <a:lnTo>
                  <a:pt x="1182" y="127"/>
                </a:lnTo>
                <a:lnTo>
                  <a:pt x="1188" y="119"/>
                </a:lnTo>
                <a:lnTo>
                  <a:pt x="1189" y="115"/>
                </a:lnTo>
                <a:lnTo>
                  <a:pt x="1187" y="111"/>
                </a:lnTo>
                <a:lnTo>
                  <a:pt x="1184" y="107"/>
                </a:lnTo>
                <a:lnTo>
                  <a:pt x="1184" y="103"/>
                </a:lnTo>
                <a:lnTo>
                  <a:pt x="1183" y="99"/>
                </a:lnTo>
                <a:lnTo>
                  <a:pt x="1183" y="98"/>
                </a:lnTo>
                <a:lnTo>
                  <a:pt x="1182" y="94"/>
                </a:lnTo>
                <a:lnTo>
                  <a:pt x="1184" y="91"/>
                </a:lnTo>
                <a:lnTo>
                  <a:pt x="1186" y="88"/>
                </a:lnTo>
                <a:lnTo>
                  <a:pt x="1189" y="84"/>
                </a:lnTo>
                <a:lnTo>
                  <a:pt x="1190" y="80"/>
                </a:lnTo>
                <a:lnTo>
                  <a:pt x="1194" y="67"/>
                </a:lnTo>
                <a:lnTo>
                  <a:pt x="1198" y="55"/>
                </a:lnTo>
                <a:lnTo>
                  <a:pt x="1204" y="47"/>
                </a:lnTo>
                <a:lnTo>
                  <a:pt x="1211" y="39"/>
                </a:lnTo>
                <a:lnTo>
                  <a:pt x="1214" y="33"/>
                </a:lnTo>
                <a:lnTo>
                  <a:pt x="1214" y="27"/>
                </a:lnTo>
                <a:lnTo>
                  <a:pt x="1213" y="22"/>
                </a:lnTo>
                <a:lnTo>
                  <a:pt x="1224" y="3"/>
                </a:lnTo>
                <a:lnTo>
                  <a:pt x="1229" y="2"/>
                </a:lnTo>
                <a:lnTo>
                  <a:pt x="1268" y="0"/>
                </a:lnTo>
                <a:lnTo>
                  <a:pt x="1269" y="24"/>
                </a:lnTo>
                <a:lnTo>
                  <a:pt x="1299" y="23"/>
                </a:lnTo>
                <a:lnTo>
                  <a:pt x="1339" y="23"/>
                </a:lnTo>
                <a:lnTo>
                  <a:pt x="1341" y="31"/>
                </a:lnTo>
                <a:lnTo>
                  <a:pt x="1344" y="41"/>
                </a:lnTo>
                <a:lnTo>
                  <a:pt x="1346" y="57"/>
                </a:lnTo>
                <a:lnTo>
                  <a:pt x="1349" y="65"/>
                </a:lnTo>
                <a:lnTo>
                  <a:pt x="1360" y="73"/>
                </a:lnTo>
                <a:lnTo>
                  <a:pt x="1367" y="71"/>
                </a:lnTo>
                <a:lnTo>
                  <a:pt x="1380" y="60"/>
                </a:lnTo>
                <a:lnTo>
                  <a:pt x="1395" y="71"/>
                </a:lnTo>
                <a:lnTo>
                  <a:pt x="1403" y="72"/>
                </a:lnTo>
                <a:lnTo>
                  <a:pt x="1410" y="77"/>
                </a:lnTo>
                <a:lnTo>
                  <a:pt x="1415" y="86"/>
                </a:lnTo>
                <a:lnTo>
                  <a:pt x="1416" y="96"/>
                </a:lnTo>
                <a:lnTo>
                  <a:pt x="1413" y="106"/>
                </a:lnTo>
                <a:lnTo>
                  <a:pt x="1413" y="106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111"/>
          <p:cNvSpPr>
            <a:spLocks/>
          </p:cNvSpPr>
          <p:nvPr/>
        </p:nvSpPr>
        <p:spPr bwMode="auto">
          <a:xfrm>
            <a:off x="13169349" y="1966330"/>
            <a:ext cx="2364386" cy="3072092"/>
          </a:xfrm>
          <a:custGeom>
            <a:avLst/>
            <a:gdLst>
              <a:gd name="T0" fmla="*/ 416 w 1029"/>
              <a:gd name="T1" fmla="*/ 1329 h 1337"/>
              <a:gd name="T2" fmla="*/ 489 w 1029"/>
              <a:gd name="T3" fmla="*/ 1281 h 1337"/>
              <a:gd name="T4" fmla="*/ 577 w 1029"/>
              <a:gd name="T5" fmla="*/ 1300 h 1337"/>
              <a:gd name="T6" fmla="*/ 671 w 1029"/>
              <a:gd name="T7" fmla="*/ 1280 h 1337"/>
              <a:gd name="T8" fmla="*/ 729 w 1029"/>
              <a:gd name="T9" fmla="*/ 1114 h 1337"/>
              <a:gd name="T10" fmla="*/ 855 w 1029"/>
              <a:gd name="T11" fmla="*/ 928 h 1337"/>
              <a:gd name="T12" fmla="*/ 871 w 1029"/>
              <a:gd name="T13" fmla="*/ 770 h 1337"/>
              <a:gd name="T14" fmla="*/ 1029 w 1029"/>
              <a:gd name="T15" fmla="*/ 486 h 1337"/>
              <a:gd name="T16" fmla="*/ 997 w 1029"/>
              <a:gd name="T17" fmla="*/ 471 h 1337"/>
              <a:gd name="T18" fmla="*/ 967 w 1029"/>
              <a:gd name="T19" fmla="*/ 490 h 1337"/>
              <a:gd name="T20" fmla="*/ 916 w 1029"/>
              <a:gd name="T21" fmla="*/ 509 h 1337"/>
              <a:gd name="T22" fmla="*/ 883 w 1029"/>
              <a:gd name="T23" fmla="*/ 475 h 1337"/>
              <a:gd name="T24" fmla="*/ 862 w 1029"/>
              <a:gd name="T25" fmla="*/ 420 h 1337"/>
              <a:gd name="T26" fmla="*/ 871 w 1029"/>
              <a:gd name="T27" fmla="*/ 378 h 1337"/>
              <a:gd name="T28" fmla="*/ 876 w 1029"/>
              <a:gd name="T29" fmla="*/ 332 h 1337"/>
              <a:gd name="T30" fmla="*/ 887 w 1029"/>
              <a:gd name="T31" fmla="*/ 228 h 1337"/>
              <a:gd name="T32" fmla="*/ 870 w 1029"/>
              <a:gd name="T33" fmla="*/ 201 h 1337"/>
              <a:gd name="T34" fmla="*/ 847 w 1029"/>
              <a:gd name="T35" fmla="*/ 173 h 1337"/>
              <a:gd name="T36" fmla="*/ 832 w 1029"/>
              <a:gd name="T37" fmla="*/ 149 h 1337"/>
              <a:gd name="T38" fmla="*/ 843 w 1029"/>
              <a:gd name="T39" fmla="*/ 120 h 1337"/>
              <a:gd name="T40" fmla="*/ 827 w 1029"/>
              <a:gd name="T41" fmla="*/ 80 h 1337"/>
              <a:gd name="T42" fmla="*/ 839 w 1029"/>
              <a:gd name="T43" fmla="*/ 39 h 1337"/>
              <a:gd name="T44" fmla="*/ 835 w 1029"/>
              <a:gd name="T45" fmla="*/ 1 h 1337"/>
              <a:gd name="T46" fmla="*/ 812 w 1029"/>
              <a:gd name="T47" fmla="*/ 24 h 1337"/>
              <a:gd name="T48" fmla="*/ 809 w 1029"/>
              <a:gd name="T49" fmla="*/ 72 h 1337"/>
              <a:gd name="T50" fmla="*/ 801 w 1029"/>
              <a:gd name="T51" fmla="*/ 128 h 1337"/>
              <a:gd name="T52" fmla="*/ 800 w 1029"/>
              <a:gd name="T53" fmla="*/ 187 h 1337"/>
              <a:gd name="T54" fmla="*/ 823 w 1029"/>
              <a:gd name="T55" fmla="*/ 207 h 1337"/>
              <a:gd name="T56" fmla="*/ 826 w 1029"/>
              <a:gd name="T57" fmla="*/ 223 h 1337"/>
              <a:gd name="T58" fmla="*/ 839 w 1029"/>
              <a:gd name="T59" fmla="*/ 269 h 1337"/>
              <a:gd name="T60" fmla="*/ 833 w 1029"/>
              <a:gd name="T61" fmla="*/ 314 h 1337"/>
              <a:gd name="T62" fmla="*/ 823 w 1029"/>
              <a:gd name="T63" fmla="*/ 333 h 1337"/>
              <a:gd name="T64" fmla="*/ 824 w 1029"/>
              <a:gd name="T65" fmla="*/ 378 h 1337"/>
              <a:gd name="T66" fmla="*/ 813 w 1029"/>
              <a:gd name="T67" fmla="*/ 400 h 1337"/>
              <a:gd name="T68" fmla="*/ 826 w 1029"/>
              <a:gd name="T69" fmla="*/ 436 h 1337"/>
              <a:gd name="T70" fmla="*/ 822 w 1029"/>
              <a:gd name="T71" fmla="*/ 476 h 1337"/>
              <a:gd name="T72" fmla="*/ 818 w 1029"/>
              <a:gd name="T73" fmla="*/ 500 h 1337"/>
              <a:gd name="T74" fmla="*/ 796 w 1029"/>
              <a:gd name="T75" fmla="*/ 536 h 1337"/>
              <a:gd name="T76" fmla="*/ 745 w 1029"/>
              <a:gd name="T77" fmla="*/ 551 h 1337"/>
              <a:gd name="T78" fmla="*/ 725 w 1029"/>
              <a:gd name="T79" fmla="*/ 552 h 1337"/>
              <a:gd name="T80" fmla="*/ 698 w 1029"/>
              <a:gd name="T81" fmla="*/ 545 h 1337"/>
              <a:gd name="T82" fmla="*/ 687 w 1029"/>
              <a:gd name="T83" fmla="*/ 572 h 1337"/>
              <a:gd name="T84" fmla="*/ 632 w 1029"/>
              <a:gd name="T85" fmla="*/ 568 h 1337"/>
              <a:gd name="T86" fmla="*/ 615 w 1029"/>
              <a:gd name="T87" fmla="*/ 594 h 1337"/>
              <a:gd name="T88" fmla="*/ 556 w 1029"/>
              <a:gd name="T89" fmla="*/ 615 h 1337"/>
              <a:gd name="T90" fmla="*/ 498 w 1029"/>
              <a:gd name="T91" fmla="*/ 625 h 1337"/>
              <a:gd name="T92" fmla="*/ 458 w 1029"/>
              <a:gd name="T93" fmla="*/ 643 h 1337"/>
              <a:gd name="T94" fmla="*/ 398 w 1029"/>
              <a:gd name="T95" fmla="*/ 641 h 1337"/>
              <a:gd name="T96" fmla="*/ 353 w 1029"/>
              <a:gd name="T97" fmla="*/ 588 h 1337"/>
              <a:gd name="T98" fmla="*/ 310 w 1029"/>
              <a:gd name="T99" fmla="*/ 535 h 1337"/>
              <a:gd name="T100" fmla="*/ 286 w 1029"/>
              <a:gd name="T101" fmla="*/ 500 h 1337"/>
              <a:gd name="T102" fmla="*/ 277 w 1029"/>
              <a:gd name="T103" fmla="*/ 509 h 1337"/>
              <a:gd name="T104" fmla="*/ 149 w 1029"/>
              <a:gd name="T105" fmla="*/ 501 h 1337"/>
              <a:gd name="T106" fmla="*/ 80 w 1029"/>
              <a:gd name="T107" fmla="*/ 559 h 1337"/>
              <a:gd name="T108" fmla="*/ 54 w 1029"/>
              <a:gd name="T109" fmla="*/ 671 h 1337"/>
              <a:gd name="T110" fmla="*/ 56 w 1029"/>
              <a:gd name="T111" fmla="*/ 813 h 1337"/>
              <a:gd name="T112" fmla="*/ 20 w 1029"/>
              <a:gd name="T113" fmla="*/ 870 h 1337"/>
              <a:gd name="T114" fmla="*/ 16 w 1029"/>
              <a:gd name="T115" fmla="*/ 914 h 1337"/>
              <a:gd name="T116" fmla="*/ 46 w 1029"/>
              <a:gd name="T117" fmla="*/ 977 h 1337"/>
              <a:gd name="T118" fmla="*/ 81 w 1029"/>
              <a:gd name="T119" fmla="*/ 1046 h 1337"/>
              <a:gd name="T120" fmla="*/ 98 w 1029"/>
              <a:gd name="T121" fmla="*/ 1104 h 1337"/>
              <a:gd name="T122" fmla="*/ 127 w 1029"/>
              <a:gd name="T123" fmla="*/ 1212 h 1337"/>
              <a:gd name="T124" fmla="*/ 218 w 1029"/>
              <a:gd name="T125" fmla="*/ 1252 h 1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9" h="1337">
                <a:moveTo>
                  <a:pt x="308" y="1333"/>
                </a:moveTo>
                <a:lnTo>
                  <a:pt x="312" y="1335"/>
                </a:lnTo>
                <a:lnTo>
                  <a:pt x="339" y="1337"/>
                </a:lnTo>
                <a:lnTo>
                  <a:pt x="347" y="1337"/>
                </a:lnTo>
                <a:lnTo>
                  <a:pt x="357" y="1336"/>
                </a:lnTo>
                <a:lnTo>
                  <a:pt x="376" y="1334"/>
                </a:lnTo>
                <a:lnTo>
                  <a:pt x="402" y="1335"/>
                </a:lnTo>
                <a:lnTo>
                  <a:pt x="414" y="1336"/>
                </a:lnTo>
                <a:lnTo>
                  <a:pt x="416" y="1329"/>
                </a:lnTo>
                <a:lnTo>
                  <a:pt x="417" y="1321"/>
                </a:lnTo>
                <a:lnTo>
                  <a:pt x="419" y="1314"/>
                </a:lnTo>
                <a:lnTo>
                  <a:pt x="427" y="1310"/>
                </a:lnTo>
                <a:lnTo>
                  <a:pt x="433" y="1308"/>
                </a:lnTo>
                <a:lnTo>
                  <a:pt x="442" y="1306"/>
                </a:lnTo>
                <a:lnTo>
                  <a:pt x="452" y="1303"/>
                </a:lnTo>
                <a:lnTo>
                  <a:pt x="464" y="1286"/>
                </a:lnTo>
                <a:lnTo>
                  <a:pt x="470" y="1283"/>
                </a:lnTo>
                <a:lnTo>
                  <a:pt x="489" y="1281"/>
                </a:lnTo>
                <a:lnTo>
                  <a:pt x="507" y="1282"/>
                </a:lnTo>
                <a:lnTo>
                  <a:pt x="514" y="1285"/>
                </a:lnTo>
                <a:lnTo>
                  <a:pt x="522" y="1289"/>
                </a:lnTo>
                <a:lnTo>
                  <a:pt x="522" y="1298"/>
                </a:lnTo>
                <a:lnTo>
                  <a:pt x="518" y="1307"/>
                </a:lnTo>
                <a:lnTo>
                  <a:pt x="523" y="1311"/>
                </a:lnTo>
                <a:lnTo>
                  <a:pt x="533" y="1311"/>
                </a:lnTo>
                <a:lnTo>
                  <a:pt x="565" y="1298"/>
                </a:lnTo>
                <a:lnTo>
                  <a:pt x="577" y="1300"/>
                </a:lnTo>
                <a:lnTo>
                  <a:pt x="585" y="1307"/>
                </a:lnTo>
                <a:lnTo>
                  <a:pt x="592" y="1306"/>
                </a:lnTo>
                <a:lnTo>
                  <a:pt x="599" y="1297"/>
                </a:lnTo>
                <a:lnTo>
                  <a:pt x="602" y="1289"/>
                </a:lnTo>
                <a:lnTo>
                  <a:pt x="608" y="1287"/>
                </a:lnTo>
                <a:lnTo>
                  <a:pt x="620" y="1288"/>
                </a:lnTo>
                <a:lnTo>
                  <a:pt x="632" y="1288"/>
                </a:lnTo>
                <a:lnTo>
                  <a:pt x="645" y="1285"/>
                </a:lnTo>
                <a:lnTo>
                  <a:pt x="671" y="1280"/>
                </a:lnTo>
                <a:lnTo>
                  <a:pt x="700" y="1275"/>
                </a:lnTo>
                <a:lnTo>
                  <a:pt x="718" y="1268"/>
                </a:lnTo>
                <a:lnTo>
                  <a:pt x="729" y="1263"/>
                </a:lnTo>
                <a:lnTo>
                  <a:pt x="728" y="1249"/>
                </a:lnTo>
                <a:lnTo>
                  <a:pt x="722" y="1210"/>
                </a:lnTo>
                <a:lnTo>
                  <a:pt x="720" y="1181"/>
                </a:lnTo>
                <a:lnTo>
                  <a:pt x="722" y="1152"/>
                </a:lnTo>
                <a:lnTo>
                  <a:pt x="725" y="1132"/>
                </a:lnTo>
                <a:lnTo>
                  <a:pt x="729" y="1114"/>
                </a:lnTo>
                <a:lnTo>
                  <a:pt x="735" y="1097"/>
                </a:lnTo>
                <a:lnTo>
                  <a:pt x="744" y="1082"/>
                </a:lnTo>
                <a:lnTo>
                  <a:pt x="761" y="1056"/>
                </a:lnTo>
                <a:lnTo>
                  <a:pt x="773" y="1038"/>
                </a:lnTo>
                <a:lnTo>
                  <a:pt x="784" y="1021"/>
                </a:lnTo>
                <a:lnTo>
                  <a:pt x="803" y="999"/>
                </a:lnTo>
                <a:lnTo>
                  <a:pt x="820" y="974"/>
                </a:lnTo>
                <a:lnTo>
                  <a:pt x="836" y="954"/>
                </a:lnTo>
                <a:lnTo>
                  <a:pt x="855" y="928"/>
                </a:lnTo>
                <a:lnTo>
                  <a:pt x="858" y="923"/>
                </a:lnTo>
                <a:lnTo>
                  <a:pt x="864" y="911"/>
                </a:lnTo>
                <a:lnTo>
                  <a:pt x="865" y="897"/>
                </a:lnTo>
                <a:lnTo>
                  <a:pt x="864" y="880"/>
                </a:lnTo>
                <a:lnTo>
                  <a:pt x="864" y="855"/>
                </a:lnTo>
                <a:lnTo>
                  <a:pt x="863" y="837"/>
                </a:lnTo>
                <a:lnTo>
                  <a:pt x="861" y="818"/>
                </a:lnTo>
                <a:lnTo>
                  <a:pt x="864" y="801"/>
                </a:lnTo>
                <a:lnTo>
                  <a:pt x="871" y="770"/>
                </a:lnTo>
                <a:lnTo>
                  <a:pt x="883" y="740"/>
                </a:lnTo>
                <a:lnTo>
                  <a:pt x="896" y="712"/>
                </a:lnTo>
                <a:lnTo>
                  <a:pt x="926" y="660"/>
                </a:lnTo>
                <a:lnTo>
                  <a:pt x="954" y="616"/>
                </a:lnTo>
                <a:lnTo>
                  <a:pt x="969" y="588"/>
                </a:lnTo>
                <a:lnTo>
                  <a:pt x="999" y="535"/>
                </a:lnTo>
                <a:lnTo>
                  <a:pt x="1019" y="503"/>
                </a:lnTo>
                <a:lnTo>
                  <a:pt x="1027" y="490"/>
                </a:lnTo>
                <a:lnTo>
                  <a:pt x="1029" y="486"/>
                </a:lnTo>
                <a:lnTo>
                  <a:pt x="1027" y="480"/>
                </a:lnTo>
                <a:lnTo>
                  <a:pt x="1023" y="474"/>
                </a:lnTo>
                <a:lnTo>
                  <a:pt x="1015" y="468"/>
                </a:lnTo>
                <a:lnTo>
                  <a:pt x="1009" y="462"/>
                </a:lnTo>
                <a:lnTo>
                  <a:pt x="1004" y="459"/>
                </a:lnTo>
                <a:lnTo>
                  <a:pt x="1001" y="458"/>
                </a:lnTo>
                <a:lnTo>
                  <a:pt x="999" y="460"/>
                </a:lnTo>
                <a:lnTo>
                  <a:pt x="999" y="465"/>
                </a:lnTo>
                <a:lnTo>
                  <a:pt x="997" y="471"/>
                </a:lnTo>
                <a:lnTo>
                  <a:pt x="995" y="471"/>
                </a:lnTo>
                <a:lnTo>
                  <a:pt x="993" y="468"/>
                </a:lnTo>
                <a:lnTo>
                  <a:pt x="990" y="469"/>
                </a:lnTo>
                <a:lnTo>
                  <a:pt x="986" y="472"/>
                </a:lnTo>
                <a:lnTo>
                  <a:pt x="983" y="474"/>
                </a:lnTo>
                <a:lnTo>
                  <a:pt x="980" y="479"/>
                </a:lnTo>
                <a:lnTo>
                  <a:pt x="976" y="484"/>
                </a:lnTo>
                <a:lnTo>
                  <a:pt x="973" y="487"/>
                </a:lnTo>
                <a:lnTo>
                  <a:pt x="967" y="490"/>
                </a:lnTo>
                <a:lnTo>
                  <a:pt x="961" y="494"/>
                </a:lnTo>
                <a:lnTo>
                  <a:pt x="956" y="498"/>
                </a:lnTo>
                <a:lnTo>
                  <a:pt x="952" y="502"/>
                </a:lnTo>
                <a:lnTo>
                  <a:pt x="950" y="507"/>
                </a:lnTo>
                <a:lnTo>
                  <a:pt x="946" y="510"/>
                </a:lnTo>
                <a:lnTo>
                  <a:pt x="940" y="510"/>
                </a:lnTo>
                <a:lnTo>
                  <a:pt x="931" y="509"/>
                </a:lnTo>
                <a:lnTo>
                  <a:pt x="923" y="509"/>
                </a:lnTo>
                <a:lnTo>
                  <a:pt x="916" y="509"/>
                </a:lnTo>
                <a:lnTo>
                  <a:pt x="908" y="508"/>
                </a:lnTo>
                <a:lnTo>
                  <a:pt x="901" y="505"/>
                </a:lnTo>
                <a:lnTo>
                  <a:pt x="895" y="500"/>
                </a:lnTo>
                <a:lnTo>
                  <a:pt x="894" y="496"/>
                </a:lnTo>
                <a:lnTo>
                  <a:pt x="894" y="493"/>
                </a:lnTo>
                <a:lnTo>
                  <a:pt x="890" y="488"/>
                </a:lnTo>
                <a:lnTo>
                  <a:pt x="887" y="486"/>
                </a:lnTo>
                <a:lnTo>
                  <a:pt x="884" y="482"/>
                </a:lnTo>
                <a:lnTo>
                  <a:pt x="883" y="475"/>
                </a:lnTo>
                <a:lnTo>
                  <a:pt x="879" y="466"/>
                </a:lnTo>
                <a:lnTo>
                  <a:pt x="876" y="455"/>
                </a:lnTo>
                <a:lnTo>
                  <a:pt x="875" y="449"/>
                </a:lnTo>
                <a:lnTo>
                  <a:pt x="873" y="443"/>
                </a:lnTo>
                <a:lnTo>
                  <a:pt x="872" y="437"/>
                </a:lnTo>
                <a:lnTo>
                  <a:pt x="870" y="433"/>
                </a:lnTo>
                <a:lnTo>
                  <a:pt x="865" y="429"/>
                </a:lnTo>
                <a:lnTo>
                  <a:pt x="862" y="424"/>
                </a:lnTo>
                <a:lnTo>
                  <a:pt x="862" y="420"/>
                </a:lnTo>
                <a:lnTo>
                  <a:pt x="863" y="412"/>
                </a:lnTo>
                <a:lnTo>
                  <a:pt x="863" y="405"/>
                </a:lnTo>
                <a:lnTo>
                  <a:pt x="864" y="400"/>
                </a:lnTo>
                <a:lnTo>
                  <a:pt x="862" y="396"/>
                </a:lnTo>
                <a:lnTo>
                  <a:pt x="859" y="392"/>
                </a:lnTo>
                <a:lnTo>
                  <a:pt x="856" y="388"/>
                </a:lnTo>
                <a:lnTo>
                  <a:pt x="855" y="384"/>
                </a:lnTo>
                <a:lnTo>
                  <a:pt x="865" y="381"/>
                </a:lnTo>
                <a:lnTo>
                  <a:pt x="871" y="378"/>
                </a:lnTo>
                <a:lnTo>
                  <a:pt x="876" y="377"/>
                </a:lnTo>
                <a:lnTo>
                  <a:pt x="884" y="373"/>
                </a:lnTo>
                <a:lnTo>
                  <a:pt x="892" y="367"/>
                </a:lnTo>
                <a:lnTo>
                  <a:pt x="896" y="362"/>
                </a:lnTo>
                <a:lnTo>
                  <a:pt x="898" y="358"/>
                </a:lnTo>
                <a:lnTo>
                  <a:pt x="897" y="352"/>
                </a:lnTo>
                <a:lnTo>
                  <a:pt x="893" y="345"/>
                </a:lnTo>
                <a:lnTo>
                  <a:pt x="883" y="336"/>
                </a:lnTo>
                <a:lnTo>
                  <a:pt x="876" y="332"/>
                </a:lnTo>
                <a:lnTo>
                  <a:pt x="871" y="324"/>
                </a:lnTo>
                <a:lnTo>
                  <a:pt x="868" y="314"/>
                </a:lnTo>
                <a:lnTo>
                  <a:pt x="867" y="305"/>
                </a:lnTo>
                <a:lnTo>
                  <a:pt x="869" y="294"/>
                </a:lnTo>
                <a:lnTo>
                  <a:pt x="879" y="266"/>
                </a:lnTo>
                <a:lnTo>
                  <a:pt x="886" y="246"/>
                </a:lnTo>
                <a:lnTo>
                  <a:pt x="886" y="241"/>
                </a:lnTo>
                <a:lnTo>
                  <a:pt x="886" y="235"/>
                </a:lnTo>
                <a:lnTo>
                  <a:pt x="887" y="228"/>
                </a:lnTo>
                <a:lnTo>
                  <a:pt x="889" y="221"/>
                </a:lnTo>
                <a:lnTo>
                  <a:pt x="891" y="215"/>
                </a:lnTo>
                <a:lnTo>
                  <a:pt x="892" y="211"/>
                </a:lnTo>
                <a:lnTo>
                  <a:pt x="890" y="210"/>
                </a:lnTo>
                <a:lnTo>
                  <a:pt x="884" y="210"/>
                </a:lnTo>
                <a:lnTo>
                  <a:pt x="879" y="210"/>
                </a:lnTo>
                <a:lnTo>
                  <a:pt x="876" y="208"/>
                </a:lnTo>
                <a:lnTo>
                  <a:pt x="874" y="206"/>
                </a:lnTo>
                <a:lnTo>
                  <a:pt x="870" y="201"/>
                </a:lnTo>
                <a:lnTo>
                  <a:pt x="866" y="196"/>
                </a:lnTo>
                <a:lnTo>
                  <a:pt x="859" y="188"/>
                </a:lnTo>
                <a:lnTo>
                  <a:pt x="856" y="186"/>
                </a:lnTo>
                <a:lnTo>
                  <a:pt x="853" y="184"/>
                </a:lnTo>
                <a:lnTo>
                  <a:pt x="850" y="183"/>
                </a:lnTo>
                <a:lnTo>
                  <a:pt x="848" y="181"/>
                </a:lnTo>
                <a:lnTo>
                  <a:pt x="848" y="177"/>
                </a:lnTo>
                <a:lnTo>
                  <a:pt x="847" y="176"/>
                </a:lnTo>
                <a:lnTo>
                  <a:pt x="847" y="173"/>
                </a:lnTo>
                <a:lnTo>
                  <a:pt x="847" y="167"/>
                </a:lnTo>
                <a:lnTo>
                  <a:pt x="847" y="166"/>
                </a:lnTo>
                <a:lnTo>
                  <a:pt x="843" y="165"/>
                </a:lnTo>
                <a:lnTo>
                  <a:pt x="841" y="161"/>
                </a:lnTo>
                <a:lnTo>
                  <a:pt x="840" y="157"/>
                </a:lnTo>
                <a:lnTo>
                  <a:pt x="839" y="155"/>
                </a:lnTo>
                <a:lnTo>
                  <a:pt x="836" y="153"/>
                </a:lnTo>
                <a:lnTo>
                  <a:pt x="833" y="150"/>
                </a:lnTo>
                <a:lnTo>
                  <a:pt x="832" y="149"/>
                </a:lnTo>
                <a:lnTo>
                  <a:pt x="831" y="145"/>
                </a:lnTo>
                <a:lnTo>
                  <a:pt x="831" y="142"/>
                </a:lnTo>
                <a:lnTo>
                  <a:pt x="833" y="138"/>
                </a:lnTo>
                <a:lnTo>
                  <a:pt x="836" y="135"/>
                </a:lnTo>
                <a:lnTo>
                  <a:pt x="841" y="131"/>
                </a:lnTo>
                <a:lnTo>
                  <a:pt x="845" y="129"/>
                </a:lnTo>
                <a:lnTo>
                  <a:pt x="847" y="125"/>
                </a:lnTo>
                <a:lnTo>
                  <a:pt x="847" y="121"/>
                </a:lnTo>
                <a:lnTo>
                  <a:pt x="843" y="120"/>
                </a:lnTo>
                <a:lnTo>
                  <a:pt x="839" y="119"/>
                </a:lnTo>
                <a:lnTo>
                  <a:pt x="834" y="116"/>
                </a:lnTo>
                <a:lnTo>
                  <a:pt x="832" y="109"/>
                </a:lnTo>
                <a:lnTo>
                  <a:pt x="834" y="96"/>
                </a:lnTo>
                <a:lnTo>
                  <a:pt x="834" y="85"/>
                </a:lnTo>
                <a:lnTo>
                  <a:pt x="834" y="81"/>
                </a:lnTo>
                <a:lnTo>
                  <a:pt x="832" y="78"/>
                </a:lnTo>
                <a:lnTo>
                  <a:pt x="829" y="79"/>
                </a:lnTo>
                <a:lnTo>
                  <a:pt x="827" y="80"/>
                </a:lnTo>
                <a:lnTo>
                  <a:pt x="825" y="83"/>
                </a:lnTo>
                <a:lnTo>
                  <a:pt x="823" y="82"/>
                </a:lnTo>
                <a:lnTo>
                  <a:pt x="823" y="77"/>
                </a:lnTo>
                <a:lnTo>
                  <a:pt x="825" y="71"/>
                </a:lnTo>
                <a:lnTo>
                  <a:pt x="828" y="63"/>
                </a:lnTo>
                <a:lnTo>
                  <a:pt x="831" y="57"/>
                </a:lnTo>
                <a:lnTo>
                  <a:pt x="837" y="47"/>
                </a:lnTo>
                <a:lnTo>
                  <a:pt x="838" y="42"/>
                </a:lnTo>
                <a:lnTo>
                  <a:pt x="839" y="39"/>
                </a:lnTo>
                <a:lnTo>
                  <a:pt x="838" y="35"/>
                </a:lnTo>
                <a:lnTo>
                  <a:pt x="837" y="30"/>
                </a:lnTo>
                <a:lnTo>
                  <a:pt x="838" y="26"/>
                </a:lnTo>
                <a:lnTo>
                  <a:pt x="839" y="21"/>
                </a:lnTo>
                <a:lnTo>
                  <a:pt x="840" y="18"/>
                </a:lnTo>
                <a:lnTo>
                  <a:pt x="841" y="15"/>
                </a:lnTo>
                <a:lnTo>
                  <a:pt x="839" y="10"/>
                </a:lnTo>
                <a:lnTo>
                  <a:pt x="838" y="7"/>
                </a:lnTo>
                <a:lnTo>
                  <a:pt x="835" y="1"/>
                </a:lnTo>
                <a:lnTo>
                  <a:pt x="832" y="0"/>
                </a:lnTo>
                <a:lnTo>
                  <a:pt x="828" y="1"/>
                </a:lnTo>
                <a:lnTo>
                  <a:pt x="826" y="3"/>
                </a:lnTo>
                <a:lnTo>
                  <a:pt x="824" y="7"/>
                </a:lnTo>
                <a:lnTo>
                  <a:pt x="818" y="9"/>
                </a:lnTo>
                <a:lnTo>
                  <a:pt x="814" y="14"/>
                </a:lnTo>
                <a:lnTo>
                  <a:pt x="816" y="21"/>
                </a:lnTo>
                <a:lnTo>
                  <a:pt x="813" y="23"/>
                </a:lnTo>
                <a:lnTo>
                  <a:pt x="812" y="24"/>
                </a:lnTo>
                <a:lnTo>
                  <a:pt x="812" y="27"/>
                </a:lnTo>
                <a:lnTo>
                  <a:pt x="813" y="33"/>
                </a:lnTo>
                <a:lnTo>
                  <a:pt x="817" y="39"/>
                </a:lnTo>
                <a:lnTo>
                  <a:pt x="821" y="46"/>
                </a:lnTo>
                <a:lnTo>
                  <a:pt x="823" y="49"/>
                </a:lnTo>
                <a:lnTo>
                  <a:pt x="821" y="54"/>
                </a:lnTo>
                <a:lnTo>
                  <a:pt x="817" y="66"/>
                </a:lnTo>
                <a:lnTo>
                  <a:pt x="814" y="70"/>
                </a:lnTo>
                <a:lnTo>
                  <a:pt x="809" y="72"/>
                </a:lnTo>
                <a:lnTo>
                  <a:pt x="805" y="73"/>
                </a:lnTo>
                <a:lnTo>
                  <a:pt x="803" y="75"/>
                </a:lnTo>
                <a:lnTo>
                  <a:pt x="800" y="78"/>
                </a:lnTo>
                <a:lnTo>
                  <a:pt x="799" y="85"/>
                </a:lnTo>
                <a:lnTo>
                  <a:pt x="799" y="91"/>
                </a:lnTo>
                <a:lnTo>
                  <a:pt x="799" y="98"/>
                </a:lnTo>
                <a:lnTo>
                  <a:pt x="799" y="109"/>
                </a:lnTo>
                <a:lnTo>
                  <a:pt x="799" y="122"/>
                </a:lnTo>
                <a:lnTo>
                  <a:pt x="801" y="128"/>
                </a:lnTo>
                <a:lnTo>
                  <a:pt x="806" y="131"/>
                </a:lnTo>
                <a:lnTo>
                  <a:pt x="806" y="138"/>
                </a:lnTo>
                <a:lnTo>
                  <a:pt x="805" y="152"/>
                </a:lnTo>
                <a:lnTo>
                  <a:pt x="801" y="160"/>
                </a:lnTo>
                <a:lnTo>
                  <a:pt x="800" y="168"/>
                </a:lnTo>
                <a:lnTo>
                  <a:pt x="798" y="177"/>
                </a:lnTo>
                <a:lnTo>
                  <a:pt x="796" y="182"/>
                </a:lnTo>
                <a:lnTo>
                  <a:pt x="797" y="186"/>
                </a:lnTo>
                <a:lnTo>
                  <a:pt x="800" y="187"/>
                </a:lnTo>
                <a:lnTo>
                  <a:pt x="805" y="184"/>
                </a:lnTo>
                <a:lnTo>
                  <a:pt x="810" y="183"/>
                </a:lnTo>
                <a:lnTo>
                  <a:pt x="817" y="184"/>
                </a:lnTo>
                <a:lnTo>
                  <a:pt x="818" y="187"/>
                </a:lnTo>
                <a:lnTo>
                  <a:pt x="819" y="191"/>
                </a:lnTo>
                <a:lnTo>
                  <a:pt x="818" y="196"/>
                </a:lnTo>
                <a:lnTo>
                  <a:pt x="819" y="201"/>
                </a:lnTo>
                <a:lnTo>
                  <a:pt x="820" y="205"/>
                </a:lnTo>
                <a:lnTo>
                  <a:pt x="823" y="207"/>
                </a:lnTo>
                <a:lnTo>
                  <a:pt x="826" y="205"/>
                </a:lnTo>
                <a:lnTo>
                  <a:pt x="827" y="204"/>
                </a:lnTo>
                <a:lnTo>
                  <a:pt x="831" y="206"/>
                </a:lnTo>
                <a:lnTo>
                  <a:pt x="834" y="211"/>
                </a:lnTo>
                <a:lnTo>
                  <a:pt x="839" y="216"/>
                </a:lnTo>
                <a:lnTo>
                  <a:pt x="839" y="222"/>
                </a:lnTo>
                <a:lnTo>
                  <a:pt x="835" y="222"/>
                </a:lnTo>
                <a:lnTo>
                  <a:pt x="831" y="223"/>
                </a:lnTo>
                <a:lnTo>
                  <a:pt x="826" y="223"/>
                </a:lnTo>
                <a:lnTo>
                  <a:pt x="824" y="225"/>
                </a:lnTo>
                <a:lnTo>
                  <a:pt x="823" y="228"/>
                </a:lnTo>
                <a:lnTo>
                  <a:pt x="823" y="231"/>
                </a:lnTo>
                <a:lnTo>
                  <a:pt x="827" y="235"/>
                </a:lnTo>
                <a:lnTo>
                  <a:pt x="832" y="242"/>
                </a:lnTo>
                <a:lnTo>
                  <a:pt x="833" y="248"/>
                </a:lnTo>
                <a:lnTo>
                  <a:pt x="836" y="254"/>
                </a:lnTo>
                <a:lnTo>
                  <a:pt x="837" y="260"/>
                </a:lnTo>
                <a:lnTo>
                  <a:pt x="839" y="269"/>
                </a:lnTo>
                <a:lnTo>
                  <a:pt x="840" y="280"/>
                </a:lnTo>
                <a:lnTo>
                  <a:pt x="839" y="285"/>
                </a:lnTo>
                <a:lnTo>
                  <a:pt x="839" y="289"/>
                </a:lnTo>
                <a:lnTo>
                  <a:pt x="839" y="294"/>
                </a:lnTo>
                <a:lnTo>
                  <a:pt x="839" y="297"/>
                </a:lnTo>
                <a:lnTo>
                  <a:pt x="836" y="305"/>
                </a:lnTo>
                <a:lnTo>
                  <a:pt x="835" y="308"/>
                </a:lnTo>
                <a:lnTo>
                  <a:pt x="834" y="311"/>
                </a:lnTo>
                <a:lnTo>
                  <a:pt x="833" y="314"/>
                </a:lnTo>
                <a:lnTo>
                  <a:pt x="833" y="318"/>
                </a:lnTo>
                <a:lnTo>
                  <a:pt x="833" y="318"/>
                </a:lnTo>
                <a:lnTo>
                  <a:pt x="833" y="319"/>
                </a:lnTo>
                <a:lnTo>
                  <a:pt x="833" y="321"/>
                </a:lnTo>
                <a:lnTo>
                  <a:pt x="831" y="328"/>
                </a:lnTo>
                <a:lnTo>
                  <a:pt x="830" y="329"/>
                </a:lnTo>
                <a:lnTo>
                  <a:pt x="828" y="330"/>
                </a:lnTo>
                <a:lnTo>
                  <a:pt x="826" y="332"/>
                </a:lnTo>
                <a:lnTo>
                  <a:pt x="823" y="333"/>
                </a:lnTo>
                <a:lnTo>
                  <a:pt x="821" y="337"/>
                </a:lnTo>
                <a:lnTo>
                  <a:pt x="823" y="340"/>
                </a:lnTo>
                <a:lnTo>
                  <a:pt x="824" y="345"/>
                </a:lnTo>
                <a:lnTo>
                  <a:pt x="826" y="349"/>
                </a:lnTo>
                <a:lnTo>
                  <a:pt x="827" y="355"/>
                </a:lnTo>
                <a:lnTo>
                  <a:pt x="829" y="359"/>
                </a:lnTo>
                <a:lnTo>
                  <a:pt x="828" y="364"/>
                </a:lnTo>
                <a:lnTo>
                  <a:pt x="826" y="377"/>
                </a:lnTo>
                <a:lnTo>
                  <a:pt x="824" y="378"/>
                </a:lnTo>
                <a:lnTo>
                  <a:pt x="820" y="378"/>
                </a:lnTo>
                <a:lnTo>
                  <a:pt x="817" y="378"/>
                </a:lnTo>
                <a:lnTo>
                  <a:pt x="813" y="378"/>
                </a:lnTo>
                <a:lnTo>
                  <a:pt x="811" y="380"/>
                </a:lnTo>
                <a:lnTo>
                  <a:pt x="811" y="382"/>
                </a:lnTo>
                <a:lnTo>
                  <a:pt x="814" y="385"/>
                </a:lnTo>
                <a:lnTo>
                  <a:pt x="816" y="389"/>
                </a:lnTo>
                <a:lnTo>
                  <a:pt x="815" y="394"/>
                </a:lnTo>
                <a:lnTo>
                  <a:pt x="813" y="400"/>
                </a:lnTo>
                <a:lnTo>
                  <a:pt x="809" y="402"/>
                </a:lnTo>
                <a:lnTo>
                  <a:pt x="807" y="405"/>
                </a:lnTo>
                <a:lnTo>
                  <a:pt x="808" y="410"/>
                </a:lnTo>
                <a:lnTo>
                  <a:pt x="811" y="415"/>
                </a:lnTo>
                <a:lnTo>
                  <a:pt x="817" y="420"/>
                </a:lnTo>
                <a:lnTo>
                  <a:pt x="820" y="424"/>
                </a:lnTo>
                <a:lnTo>
                  <a:pt x="821" y="429"/>
                </a:lnTo>
                <a:lnTo>
                  <a:pt x="823" y="432"/>
                </a:lnTo>
                <a:lnTo>
                  <a:pt x="826" y="436"/>
                </a:lnTo>
                <a:lnTo>
                  <a:pt x="827" y="444"/>
                </a:lnTo>
                <a:lnTo>
                  <a:pt x="828" y="451"/>
                </a:lnTo>
                <a:lnTo>
                  <a:pt x="829" y="457"/>
                </a:lnTo>
                <a:lnTo>
                  <a:pt x="829" y="461"/>
                </a:lnTo>
                <a:lnTo>
                  <a:pt x="828" y="465"/>
                </a:lnTo>
                <a:lnTo>
                  <a:pt x="826" y="468"/>
                </a:lnTo>
                <a:lnTo>
                  <a:pt x="824" y="470"/>
                </a:lnTo>
                <a:lnTo>
                  <a:pt x="822" y="473"/>
                </a:lnTo>
                <a:lnTo>
                  <a:pt x="822" y="476"/>
                </a:lnTo>
                <a:lnTo>
                  <a:pt x="821" y="480"/>
                </a:lnTo>
                <a:lnTo>
                  <a:pt x="819" y="481"/>
                </a:lnTo>
                <a:lnTo>
                  <a:pt x="817" y="482"/>
                </a:lnTo>
                <a:lnTo>
                  <a:pt x="814" y="483"/>
                </a:lnTo>
                <a:lnTo>
                  <a:pt x="813" y="486"/>
                </a:lnTo>
                <a:lnTo>
                  <a:pt x="817" y="489"/>
                </a:lnTo>
                <a:lnTo>
                  <a:pt x="820" y="493"/>
                </a:lnTo>
                <a:lnTo>
                  <a:pt x="823" y="496"/>
                </a:lnTo>
                <a:lnTo>
                  <a:pt x="818" y="500"/>
                </a:lnTo>
                <a:lnTo>
                  <a:pt x="817" y="505"/>
                </a:lnTo>
                <a:lnTo>
                  <a:pt x="817" y="510"/>
                </a:lnTo>
                <a:lnTo>
                  <a:pt x="816" y="515"/>
                </a:lnTo>
                <a:lnTo>
                  <a:pt x="813" y="518"/>
                </a:lnTo>
                <a:lnTo>
                  <a:pt x="809" y="521"/>
                </a:lnTo>
                <a:lnTo>
                  <a:pt x="807" y="525"/>
                </a:lnTo>
                <a:lnTo>
                  <a:pt x="803" y="530"/>
                </a:lnTo>
                <a:lnTo>
                  <a:pt x="799" y="533"/>
                </a:lnTo>
                <a:lnTo>
                  <a:pt x="796" y="536"/>
                </a:lnTo>
                <a:lnTo>
                  <a:pt x="793" y="538"/>
                </a:lnTo>
                <a:lnTo>
                  <a:pt x="785" y="539"/>
                </a:lnTo>
                <a:lnTo>
                  <a:pt x="781" y="540"/>
                </a:lnTo>
                <a:lnTo>
                  <a:pt x="774" y="542"/>
                </a:lnTo>
                <a:lnTo>
                  <a:pt x="769" y="543"/>
                </a:lnTo>
                <a:lnTo>
                  <a:pt x="763" y="545"/>
                </a:lnTo>
                <a:lnTo>
                  <a:pt x="757" y="545"/>
                </a:lnTo>
                <a:lnTo>
                  <a:pt x="748" y="550"/>
                </a:lnTo>
                <a:lnTo>
                  <a:pt x="745" y="551"/>
                </a:lnTo>
                <a:lnTo>
                  <a:pt x="741" y="552"/>
                </a:lnTo>
                <a:lnTo>
                  <a:pt x="738" y="554"/>
                </a:lnTo>
                <a:lnTo>
                  <a:pt x="735" y="557"/>
                </a:lnTo>
                <a:lnTo>
                  <a:pt x="734" y="559"/>
                </a:lnTo>
                <a:lnTo>
                  <a:pt x="731" y="560"/>
                </a:lnTo>
                <a:lnTo>
                  <a:pt x="729" y="560"/>
                </a:lnTo>
                <a:lnTo>
                  <a:pt x="728" y="558"/>
                </a:lnTo>
                <a:lnTo>
                  <a:pt x="726" y="556"/>
                </a:lnTo>
                <a:lnTo>
                  <a:pt x="725" y="552"/>
                </a:lnTo>
                <a:lnTo>
                  <a:pt x="724" y="551"/>
                </a:lnTo>
                <a:lnTo>
                  <a:pt x="723" y="547"/>
                </a:lnTo>
                <a:lnTo>
                  <a:pt x="723" y="547"/>
                </a:lnTo>
                <a:lnTo>
                  <a:pt x="717" y="545"/>
                </a:lnTo>
                <a:lnTo>
                  <a:pt x="713" y="543"/>
                </a:lnTo>
                <a:lnTo>
                  <a:pt x="710" y="543"/>
                </a:lnTo>
                <a:lnTo>
                  <a:pt x="708" y="543"/>
                </a:lnTo>
                <a:lnTo>
                  <a:pt x="703" y="543"/>
                </a:lnTo>
                <a:lnTo>
                  <a:pt x="698" y="545"/>
                </a:lnTo>
                <a:lnTo>
                  <a:pt x="696" y="546"/>
                </a:lnTo>
                <a:lnTo>
                  <a:pt x="694" y="549"/>
                </a:lnTo>
                <a:lnTo>
                  <a:pt x="695" y="552"/>
                </a:lnTo>
                <a:lnTo>
                  <a:pt x="696" y="557"/>
                </a:lnTo>
                <a:lnTo>
                  <a:pt x="696" y="561"/>
                </a:lnTo>
                <a:lnTo>
                  <a:pt x="695" y="564"/>
                </a:lnTo>
                <a:lnTo>
                  <a:pt x="694" y="568"/>
                </a:lnTo>
                <a:lnTo>
                  <a:pt x="692" y="571"/>
                </a:lnTo>
                <a:lnTo>
                  <a:pt x="687" y="572"/>
                </a:lnTo>
                <a:lnTo>
                  <a:pt x="680" y="572"/>
                </a:lnTo>
                <a:lnTo>
                  <a:pt x="667" y="572"/>
                </a:lnTo>
                <a:lnTo>
                  <a:pt x="660" y="572"/>
                </a:lnTo>
                <a:lnTo>
                  <a:pt x="654" y="572"/>
                </a:lnTo>
                <a:lnTo>
                  <a:pt x="650" y="573"/>
                </a:lnTo>
                <a:lnTo>
                  <a:pt x="643" y="573"/>
                </a:lnTo>
                <a:lnTo>
                  <a:pt x="637" y="572"/>
                </a:lnTo>
                <a:lnTo>
                  <a:pt x="632" y="572"/>
                </a:lnTo>
                <a:lnTo>
                  <a:pt x="632" y="568"/>
                </a:lnTo>
                <a:lnTo>
                  <a:pt x="630" y="564"/>
                </a:lnTo>
                <a:lnTo>
                  <a:pt x="630" y="561"/>
                </a:lnTo>
                <a:lnTo>
                  <a:pt x="627" y="563"/>
                </a:lnTo>
                <a:lnTo>
                  <a:pt x="625" y="566"/>
                </a:lnTo>
                <a:lnTo>
                  <a:pt x="625" y="570"/>
                </a:lnTo>
                <a:lnTo>
                  <a:pt x="624" y="576"/>
                </a:lnTo>
                <a:lnTo>
                  <a:pt x="622" y="582"/>
                </a:lnTo>
                <a:lnTo>
                  <a:pt x="619" y="589"/>
                </a:lnTo>
                <a:lnTo>
                  <a:pt x="615" y="594"/>
                </a:lnTo>
                <a:lnTo>
                  <a:pt x="609" y="598"/>
                </a:lnTo>
                <a:lnTo>
                  <a:pt x="602" y="603"/>
                </a:lnTo>
                <a:lnTo>
                  <a:pt x="597" y="606"/>
                </a:lnTo>
                <a:lnTo>
                  <a:pt x="591" y="607"/>
                </a:lnTo>
                <a:lnTo>
                  <a:pt x="582" y="610"/>
                </a:lnTo>
                <a:lnTo>
                  <a:pt x="576" y="611"/>
                </a:lnTo>
                <a:lnTo>
                  <a:pt x="569" y="612"/>
                </a:lnTo>
                <a:lnTo>
                  <a:pt x="563" y="613"/>
                </a:lnTo>
                <a:lnTo>
                  <a:pt x="556" y="615"/>
                </a:lnTo>
                <a:lnTo>
                  <a:pt x="549" y="616"/>
                </a:lnTo>
                <a:lnTo>
                  <a:pt x="542" y="617"/>
                </a:lnTo>
                <a:lnTo>
                  <a:pt x="534" y="617"/>
                </a:lnTo>
                <a:lnTo>
                  <a:pt x="528" y="618"/>
                </a:lnTo>
                <a:lnTo>
                  <a:pt x="525" y="620"/>
                </a:lnTo>
                <a:lnTo>
                  <a:pt x="519" y="621"/>
                </a:lnTo>
                <a:lnTo>
                  <a:pt x="514" y="621"/>
                </a:lnTo>
                <a:lnTo>
                  <a:pt x="507" y="623"/>
                </a:lnTo>
                <a:lnTo>
                  <a:pt x="498" y="625"/>
                </a:lnTo>
                <a:lnTo>
                  <a:pt x="493" y="626"/>
                </a:lnTo>
                <a:lnTo>
                  <a:pt x="486" y="626"/>
                </a:lnTo>
                <a:lnTo>
                  <a:pt x="480" y="628"/>
                </a:lnTo>
                <a:lnTo>
                  <a:pt x="476" y="630"/>
                </a:lnTo>
                <a:lnTo>
                  <a:pt x="470" y="633"/>
                </a:lnTo>
                <a:lnTo>
                  <a:pt x="466" y="636"/>
                </a:lnTo>
                <a:lnTo>
                  <a:pt x="463" y="638"/>
                </a:lnTo>
                <a:lnTo>
                  <a:pt x="461" y="641"/>
                </a:lnTo>
                <a:lnTo>
                  <a:pt x="458" y="643"/>
                </a:lnTo>
                <a:lnTo>
                  <a:pt x="452" y="645"/>
                </a:lnTo>
                <a:lnTo>
                  <a:pt x="445" y="647"/>
                </a:lnTo>
                <a:lnTo>
                  <a:pt x="435" y="648"/>
                </a:lnTo>
                <a:lnTo>
                  <a:pt x="429" y="649"/>
                </a:lnTo>
                <a:lnTo>
                  <a:pt x="421" y="648"/>
                </a:lnTo>
                <a:lnTo>
                  <a:pt x="415" y="648"/>
                </a:lnTo>
                <a:lnTo>
                  <a:pt x="408" y="646"/>
                </a:lnTo>
                <a:lnTo>
                  <a:pt x="402" y="644"/>
                </a:lnTo>
                <a:lnTo>
                  <a:pt x="398" y="641"/>
                </a:lnTo>
                <a:lnTo>
                  <a:pt x="392" y="637"/>
                </a:lnTo>
                <a:lnTo>
                  <a:pt x="387" y="632"/>
                </a:lnTo>
                <a:lnTo>
                  <a:pt x="383" y="626"/>
                </a:lnTo>
                <a:lnTo>
                  <a:pt x="379" y="621"/>
                </a:lnTo>
                <a:lnTo>
                  <a:pt x="372" y="609"/>
                </a:lnTo>
                <a:lnTo>
                  <a:pt x="366" y="604"/>
                </a:lnTo>
                <a:lnTo>
                  <a:pt x="361" y="599"/>
                </a:lnTo>
                <a:lnTo>
                  <a:pt x="357" y="594"/>
                </a:lnTo>
                <a:lnTo>
                  <a:pt x="353" y="588"/>
                </a:lnTo>
                <a:lnTo>
                  <a:pt x="352" y="585"/>
                </a:lnTo>
                <a:lnTo>
                  <a:pt x="350" y="580"/>
                </a:lnTo>
                <a:lnTo>
                  <a:pt x="347" y="576"/>
                </a:lnTo>
                <a:lnTo>
                  <a:pt x="344" y="571"/>
                </a:lnTo>
                <a:lnTo>
                  <a:pt x="340" y="565"/>
                </a:lnTo>
                <a:lnTo>
                  <a:pt x="330" y="554"/>
                </a:lnTo>
                <a:lnTo>
                  <a:pt x="325" y="548"/>
                </a:lnTo>
                <a:lnTo>
                  <a:pt x="316" y="542"/>
                </a:lnTo>
                <a:lnTo>
                  <a:pt x="310" y="535"/>
                </a:lnTo>
                <a:lnTo>
                  <a:pt x="307" y="530"/>
                </a:lnTo>
                <a:lnTo>
                  <a:pt x="302" y="525"/>
                </a:lnTo>
                <a:lnTo>
                  <a:pt x="301" y="520"/>
                </a:lnTo>
                <a:lnTo>
                  <a:pt x="299" y="515"/>
                </a:lnTo>
                <a:lnTo>
                  <a:pt x="298" y="511"/>
                </a:lnTo>
                <a:lnTo>
                  <a:pt x="295" y="506"/>
                </a:lnTo>
                <a:lnTo>
                  <a:pt x="292" y="503"/>
                </a:lnTo>
                <a:lnTo>
                  <a:pt x="289" y="501"/>
                </a:lnTo>
                <a:lnTo>
                  <a:pt x="286" y="500"/>
                </a:lnTo>
                <a:lnTo>
                  <a:pt x="284" y="498"/>
                </a:lnTo>
                <a:lnTo>
                  <a:pt x="282" y="488"/>
                </a:lnTo>
                <a:lnTo>
                  <a:pt x="282" y="484"/>
                </a:lnTo>
                <a:lnTo>
                  <a:pt x="282" y="479"/>
                </a:lnTo>
                <a:lnTo>
                  <a:pt x="272" y="478"/>
                </a:lnTo>
                <a:lnTo>
                  <a:pt x="269" y="479"/>
                </a:lnTo>
                <a:lnTo>
                  <a:pt x="268" y="485"/>
                </a:lnTo>
                <a:lnTo>
                  <a:pt x="271" y="495"/>
                </a:lnTo>
                <a:lnTo>
                  <a:pt x="277" y="509"/>
                </a:lnTo>
                <a:lnTo>
                  <a:pt x="279" y="520"/>
                </a:lnTo>
                <a:lnTo>
                  <a:pt x="278" y="531"/>
                </a:lnTo>
                <a:lnTo>
                  <a:pt x="275" y="533"/>
                </a:lnTo>
                <a:lnTo>
                  <a:pt x="258" y="529"/>
                </a:lnTo>
                <a:lnTo>
                  <a:pt x="238" y="520"/>
                </a:lnTo>
                <a:lnTo>
                  <a:pt x="215" y="513"/>
                </a:lnTo>
                <a:lnTo>
                  <a:pt x="187" y="505"/>
                </a:lnTo>
                <a:lnTo>
                  <a:pt x="166" y="501"/>
                </a:lnTo>
                <a:lnTo>
                  <a:pt x="149" y="501"/>
                </a:lnTo>
                <a:lnTo>
                  <a:pt x="128" y="504"/>
                </a:lnTo>
                <a:lnTo>
                  <a:pt x="115" y="507"/>
                </a:lnTo>
                <a:lnTo>
                  <a:pt x="99" y="513"/>
                </a:lnTo>
                <a:lnTo>
                  <a:pt x="87" y="518"/>
                </a:lnTo>
                <a:lnTo>
                  <a:pt x="84" y="521"/>
                </a:lnTo>
                <a:lnTo>
                  <a:pt x="83" y="527"/>
                </a:lnTo>
                <a:lnTo>
                  <a:pt x="82" y="537"/>
                </a:lnTo>
                <a:lnTo>
                  <a:pt x="82" y="548"/>
                </a:lnTo>
                <a:lnTo>
                  <a:pt x="80" y="559"/>
                </a:lnTo>
                <a:lnTo>
                  <a:pt x="79" y="574"/>
                </a:lnTo>
                <a:lnTo>
                  <a:pt x="77" y="587"/>
                </a:lnTo>
                <a:lnTo>
                  <a:pt x="75" y="612"/>
                </a:lnTo>
                <a:lnTo>
                  <a:pt x="72" y="628"/>
                </a:lnTo>
                <a:lnTo>
                  <a:pt x="67" y="636"/>
                </a:lnTo>
                <a:lnTo>
                  <a:pt x="62" y="642"/>
                </a:lnTo>
                <a:lnTo>
                  <a:pt x="57" y="655"/>
                </a:lnTo>
                <a:lnTo>
                  <a:pt x="55" y="662"/>
                </a:lnTo>
                <a:lnTo>
                  <a:pt x="54" y="671"/>
                </a:lnTo>
                <a:lnTo>
                  <a:pt x="53" y="682"/>
                </a:lnTo>
                <a:lnTo>
                  <a:pt x="52" y="695"/>
                </a:lnTo>
                <a:lnTo>
                  <a:pt x="55" y="706"/>
                </a:lnTo>
                <a:lnTo>
                  <a:pt x="57" y="723"/>
                </a:lnTo>
                <a:lnTo>
                  <a:pt x="62" y="747"/>
                </a:lnTo>
                <a:lnTo>
                  <a:pt x="66" y="767"/>
                </a:lnTo>
                <a:lnTo>
                  <a:pt x="68" y="783"/>
                </a:lnTo>
                <a:lnTo>
                  <a:pt x="62" y="801"/>
                </a:lnTo>
                <a:lnTo>
                  <a:pt x="56" y="813"/>
                </a:lnTo>
                <a:lnTo>
                  <a:pt x="46" y="827"/>
                </a:lnTo>
                <a:lnTo>
                  <a:pt x="43" y="831"/>
                </a:lnTo>
                <a:lnTo>
                  <a:pt x="36" y="837"/>
                </a:lnTo>
                <a:lnTo>
                  <a:pt x="31" y="837"/>
                </a:lnTo>
                <a:lnTo>
                  <a:pt x="27" y="841"/>
                </a:lnTo>
                <a:lnTo>
                  <a:pt x="24" y="852"/>
                </a:lnTo>
                <a:lnTo>
                  <a:pt x="23" y="857"/>
                </a:lnTo>
                <a:lnTo>
                  <a:pt x="22" y="863"/>
                </a:lnTo>
                <a:lnTo>
                  <a:pt x="20" y="870"/>
                </a:lnTo>
                <a:lnTo>
                  <a:pt x="17" y="877"/>
                </a:lnTo>
                <a:lnTo>
                  <a:pt x="9" y="889"/>
                </a:lnTo>
                <a:lnTo>
                  <a:pt x="5" y="893"/>
                </a:lnTo>
                <a:lnTo>
                  <a:pt x="2" y="896"/>
                </a:lnTo>
                <a:lnTo>
                  <a:pt x="2" y="902"/>
                </a:lnTo>
                <a:lnTo>
                  <a:pt x="0" y="908"/>
                </a:lnTo>
                <a:lnTo>
                  <a:pt x="6" y="914"/>
                </a:lnTo>
                <a:lnTo>
                  <a:pt x="10" y="914"/>
                </a:lnTo>
                <a:lnTo>
                  <a:pt x="16" y="914"/>
                </a:lnTo>
                <a:lnTo>
                  <a:pt x="21" y="917"/>
                </a:lnTo>
                <a:lnTo>
                  <a:pt x="20" y="928"/>
                </a:lnTo>
                <a:lnTo>
                  <a:pt x="20" y="937"/>
                </a:lnTo>
                <a:lnTo>
                  <a:pt x="22" y="946"/>
                </a:lnTo>
                <a:lnTo>
                  <a:pt x="31" y="949"/>
                </a:lnTo>
                <a:lnTo>
                  <a:pt x="34" y="953"/>
                </a:lnTo>
                <a:lnTo>
                  <a:pt x="35" y="960"/>
                </a:lnTo>
                <a:lnTo>
                  <a:pt x="36" y="976"/>
                </a:lnTo>
                <a:lnTo>
                  <a:pt x="46" y="977"/>
                </a:lnTo>
                <a:lnTo>
                  <a:pt x="52" y="986"/>
                </a:lnTo>
                <a:lnTo>
                  <a:pt x="57" y="999"/>
                </a:lnTo>
                <a:lnTo>
                  <a:pt x="56" y="1006"/>
                </a:lnTo>
                <a:lnTo>
                  <a:pt x="44" y="1020"/>
                </a:lnTo>
                <a:lnTo>
                  <a:pt x="42" y="1025"/>
                </a:lnTo>
                <a:lnTo>
                  <a:pt x="41" y="1029"/>
                </a:lnTo>
                <a:lnTo>
                  <a:pt x="51" y="1035"/>
                </a:lnTo>
                <a:lnTo>
                  <a:pt x="62" y="1040"/>
                </a:lnTo>
                <a:lnTo>
                  <a:pt x="81" y="1046"/>
                </a:lnTo>
                <a:lnTo>
                  <a:pt x="92" y="1052"/>
                </a:lnTo>
                <a:lnTo>
                  <a:pt x="98" y="1056"/>
                </a:lnTo>
                <a:lnTo>
                  <a:pt x="101" y="1062"/>
                </a:lnTo>
                <a:lnTo>
                  <a:pt x="104" y="1076"/>
                </a:lnTo>
                <a:lnTo>
                  <a:pt x="104" y="1083"/>
                </a:lnTo>
                <a:lnTo>
                  <a:pt x="98" y="1088"/>
                </a:lnTo>
                <a:lnTo>
                  <a:pt x="96" y="1088"/>
                </a:lnTo>
                <a:lnTo>
                  <a:pt x="96" y="1091"/>
                </a:lnTo>
                <a:lnTo>
                  <a:pt x="98" y="1104"/>
                </a:lnTo>
                <a:lnTo>
                  <a:pt x="100" y="1120"/>
                </a:lnTo>
                <a:lnTo>
                  <a:pt x="101" y="1129"/>
                </a:lnTo>
                <a:lnTo>
                  <a:pt x="100" y="1142"/>
                </a:lnTo>
                <a:lnTo>
                  <a:pt x="102" y="1150"/>
                </a:lnTo>
                <a:lnTo>
                  <a:pt x="109" y="1157"/>
                </a:lnTo>
                <a:lnTo>
                  <a:pt x="117" y="1161"/>
                </a:lnTo>
                <a:lnTo>
                  <a:pt x="122" y="1170"/>
                </a:lnTo>
                <a:lnTo>
                  <a:pt x="126" y="1207"/>
                </a:lnTo>
                <a:lnTo>
                  <a:pt x="127" y="1212"/>
                </a:lnTo>
                <a:lnTo>
                  <a:pt x="131" y="1216"/>
                </a:lnTo>
                <a:lnTo>
                  <a:pt x="136" y="1216"/>
                </a:lnTo>
                <a:lnTo>
                  <a:pt x="143" y="1214"/>
                </a:lnTo>
                <a:lnTo>
                  <a:pt x="149" y="1214"/>
                </a:lnTo>
                <a:lnTo>
                  <a:pt x="165" y="1218"/>
                </a:lnTo>
                <a:lnTo>
                  <a:pt x="183" y="1225"/>
                </a:lnTo>
                <a:lnTo>
                  <a:pt x="194" y="1229"/>
                </a:lnTo>
                <a:lnTo>
                  <a:pt x="207" y="1242"/>
                </a:lnTo>
                <a:lnTo>
                  <a:pt x="218" y="1252"/>
                </a:lnTo>
                <a:lnTo>
                  <a:pt x="227" y="1254"/>
                </a:lnTo>
                <a:lnTo>
                  <a:pt x="244" y="1260"/>
                </a:lnTo>
                <a:lnTo>
                  <a:pt x="258" y="1274"/>
                </a:lnTo>
                <a:lnTo>
                  <a:pt x="268" y="1285"/>
                </a:lnTo>
                <a:lnTo>
                  <a:pt x="279" y="1308"/>
                </a:lnTo>
                <a:lnTo>
                  <a:pt x="290" y="1312"/>
                </a:lnTo>
                <a:lnTo>
                  <a:pt x="294" y="1314"/>
                </a:lnTo>
                <a:lnTo>
                  <a:pt x="308" y="1333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Freeform 112"/>
          <p:cNvSpPr>
            <a:spLocks/>
          </p:cNvSpPr>
          <p:nvPr/>
        </p:nvSpPr>
        <p:spPr bwMode="auto">
          <a:xfrm>
            <a:off x="14664497" y="6063220"/>
            <a:ext cx="420489" cy="344663"/>
          </a:xfrm>
          <a:custGeom>
            <a:avLst/>
            <a:gdLst>
              <a:gd name="T0" fmla="*/ 167 w 183"/>
              <a:gd name="T1" fmla="*/ 96 h 150"/>
              <a:gd name="T2" fmla="*/ 154 w 183"/>
              <a:gd name="T3" fmla="*/ 96 h 150"/>
              <a:gd name="T4" fmla="*/ 147 w 183"/>
              <a:gd name="T5" fmla="*/ 96 h 150"/>
              <a:gd name="T6" fmla="*/ 135 w 183"/>
              <a:gd name="T7" fmla="*/ 106 h 150"/>
              <a:gd name="T8" fmla="*/ 123 w 183"/>
              <a:gd name="T9" fmla="*/ 120 h 150"/>
              <a:gd name="T10" fmla="*/ 109 w 183"/>
              <a:gd name="T11" fmla="*/ 118 h 150"/>
              <a:gd name="T12" fmla="*/ 96 w 183"/>
              <a:gd name="T13" fmla="*/ 123 h 150"/>
              <a:gd name="T14" fmla="*/ 84 w 183"/>
              <a:gd name="T15" fmla="*/ 131 h 150"/>
              <a:gd name="T16" fmla="*/ 71 w 183"/>
              <a:gd name="T17" fmla="*/ 144 h 150"/>
              <a:gd name="T18" fmla="*/ 65 w 183"/>
              <a:gd name="T19" fmla="*/ 147 h 150"/>
              <a:gd name="T20" fmla="*/ 78 w 183"/>
              <a:gd name="T21" fmla="*/ 136 h 150"/>
              <a:gd name="T22" fmla="*/ 90 w 183"/>
              <a:gd name="T23" fmla="*/ 125 h 150"/>
              <a:gd name="T24" fmla="*/ 97 w 183"/>
              <a:gd name="T25" fmla="*/ 118 h 150"/>
              <a:gd name="T26" fmla="*/ 110 w 183"/>
              <a:gd name="T27" fmla="*/ 115 h 150"/>
              <a:gd name="T28" fmla="*/ 126 w 183"/>
              <a:gd name="T29" fmla="*/ 112 h 150"/>
              <a:gd name="T30" fmla="*/ 136 w 183"/>
              <a:gd name="T31" fmla="*/ 92 h 150"/>
              <a:gd name="T32" fmla="*/ 136 w 183"/>
              <a:gd name="T33" fmla="*/ 85 h 150"/>
              <a:gd name="T34" fmla="*/ 126 w 183"/>
              <a:gd name="T35" fmla="*/ 77 h 150"/>
              <a:gd name="T36" fmla="*/ 124 w 183"/>
              <a:gd name="T37" fmla="*/ 72 h 150"/>
              <a:gd name="T38" fmla="*/ 119 w 183"/>
              <a:gd name="T39" fmla="*/ 65 h 150"/>
              <a:gd name="T40" fmla="*/ 118 w 183"/>
              <a:gd name="T41" fmla="*/ 55 h 150"/>
              <a:gd name="T42" fmla="*/ 101 w 183"/>
              <a:gd name="T43" fmla="*/ 51 h 150"/>
              <a:gd name="T44" fmla="*/ 82 w 183"/>
              <a:gd name="T45" fmla="*/ 47 h 150"/>
              <a:gd name="T46" fmla="*/ 63 w 183"/>
              <a:gd name="T47" fmla="*/ 41 h 150"/>
              <a:gd name="T48" fmla="*/ 55 w 183"/>
              <a:gd name="T49" fmla="*/ 42 h 150"/>
              <a:gd name="T50" fmla="*/ 45 w 183"/>
              <a:gd name="T51" fmla="*/ 45 h 150"/>
              <a:gd name="T52" fmla="*/ 30 w 183"/>
              <a:gd name="T53" fmla="*/ 53 h 150"/>
              <a:gd name="T54" fmla="*/ 21 w 183"/>
              <a:gd name="T55" fmla="*/ 52 h 150"/>
              <a:gd name="T56" fmla="*/ 11 w 183"/>
              <a:gd name="T57" fmla="*/ 55 h 150"/>
              <a:gd name="T58" fmla="*/ 5 w 183"/>
              <a:gd name="T59" fmla="*/ 53 h 150"/>
              <a:gd name="T60" fmla="*/ 19 w 183"/>
              <a:gd name="T61" fmla="*/ 51 h 150"/>
              <a:gd name="T62" fmla="*/ 29 w 183"/>
              <a:gd name="T63" fmla="*/ 51 h 150"/>
              <a:gd name="T64" fmla="*/ 43 w 183"/>
              <a:gd name="T65" fmla="*/ 44 h 150"/>
              <a:gd name="T66" fmla="*/ 50 w 183"/>
              <a:gd name="T67" fmla="*/ 37 h 150"/>
              <a:gd name="T68" fmla="*/ 44 w 183"/>
              <a:gd name="T69" fmla="*/ 29 h 150"/>
              <a:gd name="T70" fmla="*/ 38 w 183"/>
              <a:gd name="T71" fmla="*/ 20 h 150"/>
              <a:gd name="T72" fmla="*/ 35 w 183"/>
              <a:gd name="T73" fmla="*/ 8 h 150"/>
              <a:gd name="T74" fmla="*/ 26 w 183"/>
              <a:gd name="T75" fmla="*/ 2 h 150"/>
              <a:gd name="T76" fmla="*/ 31 w 183"/>
              <a:gd name="T77" fmla="*/ 3 h 150"/>
              <a:gd name="T78" fmla="*/ 39 w 183"/>
              <a:gd name="T79" fmla="*/ 12 h 150"/>
              <a:gd name="T80" fmla="*/ 40 w 183"/>
              <a:gd name="T81" fmla="*/ 23 h 150"/>
              <a:gd name="T82" fmla="*/ 50 w 183"/>
              <a:gd name="T83" fmla="*/ 31 h 150"/>
              <a:gd name="T84" fmla="*/ 66 w 183"/>
              <a:gd name="T85" fmla="*/ 39 h 150"/>
              <a:gd name="T86" fmla="*/ 84 w 183"/>
              <a:gd name="T87" fmla="*/ 42 h 150"/>
              <a:gd name="T88" fmla="*/ 93 w 183"/>
              <a:gd name="T89" fmla="*/ 45 h 150"/>
              <a:gd name="T90" fmla="*/ 111 w 183"/>
              <a:gd name="T91" fmla="*/ 41 h 150"/>
              <a:gd name="T92" fmla="*/ 123 w 183"/>
              <a:gd name="T93" fmla="*/ 52 h 150"/>
              <a:gd name="T94" fmla="*/ 134 w 183"/>
              <a:gd name="T95" fmla="*/ 75 h 150"/>
              <a:gd name="T96" fmla="*/ 154 w 183"/>
              <a:gd name="T97" fmla="*/ 80 h 150"/>
              <a:gd name="T98" fmla="*/ 157 w 183"/>
              <a:gd name="T99" fmla="*/ 74 h 150"/>
              <a:gd name="T100" fmla="*/ 175 w 183"/>
              <a:gd name="T101" fmla="*/ 80 h 150"/>
              <a:gd name="T102" fmla="*/ 181 w 183"/>
              <a:gd name="T103" fmla="*/ 9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3" h="150">
                <a:moveTo>
                  <a:pt x="183" y="103"/>
                </a:moveTo>
                <a:lnTo>
                  <a:pt x="179" y="101"/>
                </a:lnTo>
                <a:lnTo>
                  <a:pt x="175" y="101"/>
                </a:lnTo>
                <a:lnTo>
                  <a:pt x="169" y="97"/>
                </a:lnTo>
                <a:lnTo>
                  <a:pt x="167" y="96"/>
                </a:lnTo>
                <a:lnTo>
                  <a:pt x="164" y="93"/>
                </a:lnTo>
                <a:lnTo>
                  <a:pt x="161" y="93"/>
                </a:lnTo>
                <a:lnTo>
                  <a:pt x="158" y="93"/>
                </a:lnTo>
                <a:lnTo>
                  <a:pt x="155" y="95"/>
                </a:lnTo>
                <a:lnTo>
                  <a:pt x="154" y="96"/>
                </a:lnTo>
                <a:lnTo>
                  <a:pt x="153" y="96"/>
                </a:lnTo>
                <a:lnTo>
                  <a:pt x="151" y="96"/>
                </a:lnTo>
                <a:lnTo>
                  <a:pt x="150" y="94"/>
                </a:lnTo>
                <a:lnTo>
                  <a:pt x="149" y="94"/>
                </a:lnTo>
                <a:lnTo>
                  <a:pt x="147" y="96"/>
                </a:lnTo>
                <a:lnTo>
                  <a:pt x="145" y="96"/>
                </a:lnTo>
                <a:lnTo>
                  <a:pt x="143" y="97"/>
                </a:lnTo>
                <a:lnTo>
                  <a:pt x="140" y="98"/>
                </a:lnTo>
                <a:lnTo>
                  <a:pt x="136" y="103"/>
                </a:lnTo>
                <a:lnTo>
                  <a:pt x="135" y="106"/>
                </a:lnTo>
                <a:lnTo>
                  <a:pt x="133" y="110"/>
                </a:lnTo>
                <a:lnTo>
                  <a:pt x="131" y="113"/>
                </a:lnTo>
                <a:lnTo>
                  <a:pt x="127" y="115"/>
                </a:lnTo>
                <a:lnTo>
                  <a:pt x="125" y="117"/>
                </a:lnTo>
                <a:lnTo>
                  <a:pt x="123" y="120"/>
                </a:lnTo>
                <a:lnTo>
                  <a:pt x="121" y="120"/>
                </a:lnTo>
                <a:lnTo>
                  <a:pt x="119" y="119"/>
                </a:lnTo>
                <a:lnTo>
                  <a:pt x="114" y="120"/>
                </a:lnTo>
                <a:lnTo>
                  <a:pt x="111" y="119"/>
                </a:lnTo>
                <a:lnTo>
                  <a:pt x="109" y="118"/>
                </a:lnTo>
                <a:lnTo>
                  <a:pt x="107" y="118"/>
                </a:lnTo>
                <a:lnTo>
                  <a:pt x="104" y="119"/>
                </a:lnTo>
                <a:lnTo>
                  <a:pt x="101" y="120"/>
                </a:lnTo>
                <a:lnTo>
                  <a:pt x="97" y="121"/>
                </a:lnTo>
                <a:lnTo>
                  <a:pt x="96" y="123"/>
                </a:lnTo>
                <a:lnTo>
                  <a:pt x="94" y="127"/>
                </a:lnTo>
                <a:lnTo>
                  <a:pt x="91" y="128"/>
                </a:lnTo>
                <a:lnTo>
                  <a:pt x="88" y="128"/>
                </a:lnTo>
                <a:lnTo>
                  <a:pt x="85" y="128"/>
                </a:lnTo>
                <a:lnTo>
                  <a:pt x="84" y="131"/>
                </a:lnTo>
                <a:lnTo>
                  <a:pt x="83" y="134"/>
                </a:lnTo>
                <a:lnTo>
                  <a:pt x="81" y="136"/>
                </a:lnTo>
                <a:lnTo>
                  <a:pt x="77" y="140"/>
                </a:lnTo>
                <a:lnTo>
                  <a:pt x="75" y="142"/>
                </a:lnTo>
                <a:lnTo>
                  <a:pt x="71" y="144"/>
                </a:lnTo>
                <a:lnTo>
                  <a:pt x="69" y="147"/>
                </a:lnTo>
                <a:lnTo>
                  <a:pt x="67" y="149"/>
                </a:lnTo>
                <a:lnTo>
                  <a:pt x="65" y="150"/>
                </a:lnTo>
                <a:lnTo>
                  <a:pt x="65" y="150"/>
                </a:lnTo>
                <a:lnTo>
                  <a:pt x="65" y="147"/>
                </a:lnTo>
                <a:lnTo>
                  <a:pt x="67" y="145"/>
                </a:lnTo>
                <a:lnTo>
                  <a:pt x="70" y="143"/>
                </a:lnTo>
                <a:lnTo>
                  <a:pt x="72" y="140"/>
                </a:lnTo>
                <a:lnTo>
                  <a:pt x="75" y="139"/>
                </a:lnTo>
                <a:lnTo>
                  <a:pt x="78" y="136"/>
                </a:lnTo>
                <a:lnTo>
                  <a:pt x="80" y="133"/>
                </a:lnTo>
                <a:lnTo>
                  <a:pt x="82" y="131"/>
                </a:lnTo>
                <a:lnTo>
                  <a:pt x="84" y="127"/>
                </a:lnTo>
                <a:lnTo>
                  <a:pt x="87" y="126"/>
                </a:lnTo>
                <a:lnTo>
                  <a:pt x="90" y="125"/>
                </a:lnTo>
                <a:lnTo>
                  <a:pt x="93" y="125"/>
                </a:lnTo>
                <a:lnTo>
                  <a:pt x="93" y="123"/>
                </a:lnTo>
                <a:lnTo>
                  <a:pt x="94" y="121"/>
                </a:lnTo>
                <a:lnTo>
                  <a:pt x="96" y="120"/>
                </a:lnTo>
                <a:lnTo>
                  <a:pt x="97" y="118"/>
                </a:lnTo>
                <a:lnTo>
                  <a:pt x="99" y="118"/>
                </a:lnTo>
                <a:lnTo>
                  <a:pt x="102" y="116"/>
                </a:lnTo>
                <a:lnTo>
                  <a:pt x="104" y="116"/>
                </a:lnTo>
                <a:lnTo>
                  <a:pt x="107" y="115"/>
                </a:lnTo>
                <a:lnTo>
                  <a:pt x="110" y="115"/>
                </a:lnTo>
                <a:lnTo>
                  <a:pt x="113" y="115"/>
                </a:lnTo>
                <a:lnTo>
                  <a:pt x="116" y="116"/>
                </a:lnTo>
                <a:lnTo>
                  <a:pt x="120" y="115"/>
                </a:lnTo>
                <a:lnTo>
                  <a:pt x="123" y="113"/>
                </a:lnTo>
                <a:lnTo>
                  <a:pt x="126" y="112"/>
                </a:lnTo>
                <a:lnTo>
                  <a:pt x="127" y="109"/>
                </a:lnTo>
                <a:lnTo>
                  <a:pt x="129" y="105"/>
                </a:lnTo>
                <a:lnTo>
                  <a:pt x="132" y="100"/>
                </a:lnTo>
                <a:lnTo>
                  <a:pt x="136" y="96"/>
                </a:lnTo>
                <a:lnTo>
                  <a:pt x="136" y="92"/>
                </a:lnTo>
                <a:lnTo>
                  <a:pt x="136" y="89"/>
                </a:lnTo>
                <a:lnTo>
                  <a:pt x="134" y="88"/>
                </a:lnTo>
                <a:lnTo>
                  <a:pt x="134" y="87"/>
                </a:lnTo>
                <a:lnTo>
                  <a:pt x="135" y="87"/>
                </a:lnTo>
                <a:lnTo>
                  <a:pt x="136" y="85"/>
                </a:lnTo>
                <a:lnTo>
                  <a:pt x="135" y="82"/>
                </a:lnTo>
                <a:lnTo>
                  <a:pt x="133" y="82"/>
                </a:lnTo>
                <a:lnTo>
                  <a:pt x="129" y="81"/>
                </a:lnTo>
                <a:lnTo>
                  <a:pt x="127" y="79"/>
                </a:lnTo>
                <a:lnTo>
                  <a:pt x="126" y="77"/>
                </a:lnTo>
                <a:lnTo>
                  <a:pt x="124" y="77"/>
                </a:lnTo>
                <a:lnTo>
                  <a:pt x="122" y="77"/>
                </a:lnTo>
                <a:lnTo>
                  <a:pt x="122" y="76"/>
                </a:lnTo>
                <a:lnTo>
                  <a:pt x="123" y="75"/>
                </a:lnTo>
                <a:lnTo>
                  <a:pt x="124" y="72"/>
                </a:lnTo>
                <a:lnTo>
                  <a:pt x="123" y="71"/>
                </a:lnTo>
                <a:lnTo>
                  <a:pt x="123" y="69"/>
                </a:lnTo>
                <a:lnTo>
                  <a:pt x="122" y="67"/>
                </a:lnTo>
                <a:lnTo>
                  <a:pt x="121" y="65"/>
                </a:lnTo>
                <a:lnTo>
                  <a:pt x="119" y="65"/>
                </a:lnTo>
                <a:lnTo>
                  <a:pt x="118" y="65"/>
                </a:lnTo>
                <a:lnTo>
                  <a:pt x="117" y="64"/>
                </a:lnTo>
                <a:lnTo>
                  <a:pt x="117" y="59"/>
                </a:lnTo>
                <a:lnTo>
                  <a:pt x="118" y="57"/>
                </a:lnTo>
                <a:lnTo>
                  <a:pt x="118" y="55"/>
                </a:lnTo>
                <a:lnTo>
                  <a:pt x="116" y="55"/>
                </a:lnTo>
                <a:lnTo>
                  <a:pt x="113" y="54"/>
                </a:lnTo>
                <a:lnTo>
                  <a:pt x="111" y="52"/>
                </a:lnTo>
                <a:lnTo>
                  <a:pt x="107" y="49"/>
                </a:lnTo>
                <a:lnTo>
                  <a:pt x="101" y="51"/>
                </a:lnTo>
                <a:lnTo>
                  <a:pt x="98" y="51"/>
                </a:lnTo>
                <a:lnTo>
                  <a:pt x="91" y="52"/>
                </a:lnTo>
                <a:lnTo>
                  <a:pt x="88" y="51"/>
                </a:lnTo>
                <a:lnTo>
                  <a:pt x="84" y="51"/>
                </a:lnTo>
                <a:lnTo>
                  <a:pt x="82" y="47"/>
                </a:lnTo>
                <a:lnTo>
                  <a:pt x="80" y="46"/>
                </a:lnTo>
                <a:lnTo>
                  <a:pt x="77" y="45"/>
                </a:lnTo>
                <a:lnTo>
                  <a:pt x="72" y="43"/>
                </a:lnTo>
                <a:lnTo>
                  <a:pt x="66" y="41"/>
                </a:lnTo>
                <a:lnTo>
                  <a:pt x="63" y="41"/>
                </a:lnTo>
                <a:lnTo>
                  <a:pt x="59" y="41"/>
                </a:lnTo>
                <a:lnTo>
                  <a:pt x="57" y="40"/>
                </a:lnTo>
                <a:lnTo>
                  <a:pt x="56" y="40"/>
                </a:lnTo>
                <a:lnTo>
                  <a:pt x="55" y="40"/>
                </a:lnTo>
                <a:lnTo>
                  <a:pt x="55" y="42"/>
                </a:lnTo>
                <a:lnTo>
                  <a:pt x="56" y="43"/>
                </a:lnTo>
                <a:lnTo>
                  <a:pt x="55" y="43"/>
                </a:lnTo>
                <a:lnTo>
                  <a:pt x="51" y="44"/>
                </a:lnTo>
                <a:lnTo>
                  <a:pt x="47" y="45"/>
                </a:lnTo>
                <a:lnTo>
                  <a:pt x="45" y="45"/>
                </a:lnTo>
                <a:lnTo>
                  <a:pt x="41" y="47"/>
                </a:lnTo>
                <a:lnTo>
                  <a:pt x="38" y="48"/>
                </a:lnTo>
                <a:lnTo>
                  <a:pt x="35" y="50"/>
                </a:lnTo>
                <a:lnTo>
                  <a:pt x="32" y="51"/>
                </a:lnTo>
                <a:lnTo>
                  <a:pt x="30" y="53"/>
                </a:lnTo>
                <a:lnTo>
                  <a:pt x="27" y="53"/>
                </a:lnTo>
                <a:lnTo>
                  <a:pt x="26" y="52"/>
                </a:lnTo>
                <a:lnTo>
                  <a:pt x="24" y="51"/>
                </a:lnTo>
                <a:lnTo>
                  <a:pt x="23" y="51"/>
                </a:lnTo>
                <a:lnTo>
                  <a:pt x="21" y="52"/>
                </a:lnTo>
                <a:lnTo>
                  <a:pt x="20" y="53"/>
                </a:lnTo>
                <a:lnTo>
                  <a:pt x="18" y="53"/>
                </a:lnTo>
                <a:lnTo>
                  <a:pt x="16" y="54"/>
                </a:lnTo>
                <a:lnTo>
                  <a:pt x="14" y="54"/>
                </a:lnTo>
                <a:lnTo>
                  <a:pt x="11" y="55"/>
                </a:lnTo>
                <a:lnTo>
                  <a:pt x="6" y="55"/>
                </a:lnTo>
                <a:lnTo>
                  <a:pt x="3" y="55"/>
                </a:lnTo>
                <a:lnTo>
                  <a:pt x="0" y="55"/>
                </a:lnTo>
                <a:lnTo>
                  <a:pt x="2" y="54"/>
                </a:lnTo>
                <a:lnTo>
                  <a:pt x="5" y="53"/>
                </a:lnTo>
                <a:lnTo>
                  <a:pt x="7" y="52"/>
                </a:lnTo>
                <a:lnTo>
                  <a:pt x="9" y="52"/>
                </a:lnTo>
                <a:lnTo>
                  <a:pt x="12" y="52"/>
                </a:lnTo>
                <a:lnTo>
                  <a:pt x="16" y="52"/>
                </a:lnTo>
                <a:lnTo>
                  <a:pt x="19" y="51"/>
                </a:lnTo>
                <a:lnTo>
                  <a:pt x="20" y="50"/>
                </a:lnTo>
                <a:lnTo>
                  <a:pt x="21" y="48"/>
                </a:lnTo>
                <a:lnTo>
                  <a:pt x="24" y="48"/>
                </a:lnTo>
                <a:lnTo>
                  <a:pt x="27" y="50"/>
                </a:lnTo>
                <a:lnTo>
                  <a:pt x="29" y="51"/>
                </a:lnTo>
                <a:lnTo>
                  <a:pt x="30" y="50"/>
                </a:lnTo>
                <a:lnTo>
                  <a:pt x="32" y="49"/>
                </a:lnTo>
                <a:lnTo>
                  <a:pt x="34" y="47"/>
                </a:lnTo>
                <a:lnTo>
                  <a:pt x="40" y="45"/>
                </a:lnTo>
                <a:lnTo>
                  <a:pt x="43" y="44"/>
                </a:lnTo>
                <a:lnTo>
                  <a:pt x="45" y="43"/>
                </a:lnTo>
                <a:lnTo>
                  <a:pt x="49" y="42"/>
                </a:lnTo>
                <a:lnTo>
                  <a:pt x="51" y="41"/>
                </a:lnTo>
                <a:lnTo>
                  <a:pt x="51" y="39"/>
                </a:lnTo>
                <a:lnTo>
                  <a:pt x="50" y="37"/>
                </a:lnTo>
                <a:lnTo>
                  <a:pt x="50" y="34"/>
                </a:lnTo>
                <a:lnTo>
                  <a:pt x="50" y="32"/>
                </a:lnTo>
                <a:lnTo>
                  <a:pt x="48" y="31"/>
                </a:lnTo>
                <a:lnTo>
                  <a:pt x="46" y="30"/>
                </a:lnTo>
                <a:lnTo>
                  <a:pt x="44" y="29"/>
                </a:lnTo>
                <a:lnTo>
                  <a:pt x="42" y="28"/>
                </a:lnTo>
                <a:lnTo>
                  <a:pt x="40" y="27"/>
                </a:lnTo>
                <a:lnTo>
                  <a:pt x="38" y="25"/>
                </a:lnTo>
                <a:lnTo>
                  <a:pt x="38" y="22"/>
                </a:lnTo>
                <a:lnTo>
                  <a:pt x="38" y="20"/>
                </a:lnTo>
                <a:lnTo>
                  <a:pt x="38" y="18"/>
                </a:lnTo>
                <a:lnTo>
                  <a:pt x="37" y="15"/>
                </a:lnTo>
                <a:lnTo>
                  <a:pt x="37" y="12"/>
                </a:lnTo>
                <a:lnTo>
                  <a:pt x="36" y="10"/>
                </a:lnTo>
                <a:lnTo>
                  <a:pt x="35" y="8"/>
                </a:lnTo>
                <a:lnTo>
                  <a:pt x="33" y="6"/>
                </a:lnTo>
                <a:lnTo>
                  <a:pt x="31" y="5"/>
                </a:lnTo>
                <a:lnTo>
                  <a:pt x="29" y="4"/>
                </a:lnTo>
                <a:lnTo>
                  <a:pt x="27" y="3"/>
                </a:lnTo>
                <a:lnTo>
                  <a:pt x="26" y="2"/>
                </a:lnTo>
                <a:lnTo>
                  <a:pt x="24" y="1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3"/>
                </a:lnTo>
                <a:lnTo>
                  <a:pt x="32" y="4"/>
                </a:lnTo>
                <a:lnTo>
                  <a:pt x="36" y="6"/>
                </a:lnTo>
                <a:lnTo>
                  <a:pt x="38" y="7"/>
                </a:lnTo>
                <a:lnTo>
                  <a:pt x="38" y="10"/>
                </a:lnTo>
                <a:lnTo>
                  <a:pt x="39" y="12"/>
                </a:lnTo>
                <a:lnTo>
                  <a:pt x="40" y="14"/>
                </a:lnTo>
                <a:lnTo>
                  <a:pt x="41" y="17"/>
                </a:lnTo>
                <a:lnTo>
                  <a:pt x="40" y="19"/>
                </a:lnTo>
                <a:lnTo>
                  <a:pt x="40" y="22"/>
                </a:lnTo>
                <a:lnTo>
                  <a:pt x="40" y="23"/>
                </a:lnTo>
                <a:lnTo>
                  <a:pt x="42" y="25"/>
                </a:lnTo>
                <a:lnTo>
                  <a:pt x="44" y="26"/>
                </a:lnTo>
                <a:lnTo>
                  <a:pt x="46" y="27"/>
                </a:lnTo>
                <a:lnTo>
                  <a:pt x="49" y="28"/>
                </a:lnTo>
                <a:lnTo>
                  <a:pt x="50" y="31"/>
                </a:lnTo>
                <a:lnTo>
                  <a:pt x="51" y="33"/>
                </a:lnTo>
                <a:lnTo>
                  <a:pt x="54" y="35"/>
                </a:lnTo>
                <a:lnTo>
                  <a:pt x="57" y="38"/>
                </a:lnTo>
                <a:lnTo>
                  <a:pt x="62" y="39"/>
                </a:lnTo>
                <a:lnTo>
                  <a:pt x="66" y="39"/>
                </a:lnTo>
                <a:lnTo>
                  <a:pt x="71" y="38"/>
                </a:lnTo>
                <a:lnTo>
                  <a:pt x="74" y="39"/>
                </a:lnTo>
                <a:lnTo>
                  <a:pt x="75" y="41"/>
                </a:lnTo>
                <a:lnTo>
                  <a:pt x="79" y="43"/>
                </a:lnTo>
                <a:lnTo>
                  <a:pt x="84" y="42"/>
                </a:lnTo>
                <a:lnTo>
                  <a:pt x="86" y="42"/>
                </a:lnTo>
                <a:lnTo>
                  <a:pt x="87" y="43"/>
                </a:lnTo>
                <a:lnTo>
                  <a:pt x="88" y="44"/>
                </a:lnTo>
                <a:lnTo>
                  <a:pt x="90" y="45"/>
                </a:lnTo>
                <a:lnTo>
                  <a:pt x="93" y="45"/>
                </a:lnTo>
                <a:lnTo>
                  <a:pt x="97" y="45"/>
                </a:lnTo>
                <a:lnTo>
                  <a:pt x="100" y="44"/>
                </a:lnTo>
                <a:lnTo>
                  <a:pt x="104" y="42"/>
                </a:lnTo>
                <a:lnTo>
                  <a:pt x="108" y="41"/>
                </a:lnTo>
                <a:lnTo>
                  <a:pt x="111" y="41"/>
                </a:lnTo>
                <a:lnTo>
                  <a:pt x="114" y="42"/>
                </a:lnTo>
                <a:lnTo>
                  <a:pt x="116" y="43"/>
                </a:lnTo>
                <a:lnTo>
                  <a:pt x="119" y="46"/>
                </a:lnTo>
                <a:lnTo>
                  <a:pt x="121" y="48"/>
                </a:lnTo>
                <a:lnTo>
                  <a:pt x="123" y="52"/>
                </a:lnTo>
                <a:lnTo>
                  <a:pt x="128" y="54"/>
                </a:lnTo>
                <a:lnTo>
                  <a:pt x="129" y="56"/>
                </a:lnTo>
                <a:lnTo>
                  <a:pt x="130" y="70"/>
                </a:lnTo>
                <a:lnTo>
                  <a:pt x="131" y="72"/>
                </a:lnTo>
                <a:lnTo>
                  <a:pt x="134" y="75"/>
                </a:lnTo>
                <a:lnTo>
                  <a:pt x="136" y="76"/>
                </a:lnTo>
                <a:lnTo>
                  <a:pt x="143" y="76"/>
                </a:lnTo>
                <a:lnTo>
                  <a:pt x="147" y="77"/>
                </a:lnTo>
                <a:lnTo>
                  <a:pt x="151" y="78"/>
                </a:lnTo>
                <a:lnTo>
                  <a:pt x="154" y="80"/>
                </a:lnTo>
                <a:lnTo>
                  <a:pt x="155" y="79"/>
                </a:lnTo>
                <a:lnTo>
                  <a:pt x="155" y="79"/>
                </a:lnTo>
                <a:lnTo>
                  <a:pt x="155" y="75"/>
                </a:lnTo>
                <a:lnTo>
                  <a:pt x="156" y="72"/>
                </a:lnTo>
                <a:lnTo>
                  <a:pt x="157" y="74"/>
                </a:lnTo>
                <a:lnTo>
                  <a:pt x="159" y="77"/>
                </a:lnTo>
                <a:lnTo>
                  <a:pt x="159" y="79"/>
                </a:lnTo>
                <a:lnTo>
                  <a:pt x="162" y="80"/>
                </a:lnTo>
                <a:lnTo>
                  <a:pt x="165" y="81"/>
                </a:lnTo>
                <a:lnTo>
                  <a:pt x="175" y="80"/>
                </a:lnTo>
                <a:lnTo>
                  <a:pt x="175" y="96"/>
                </a:lnTo>
                <a:lnTo>
                  <a:pt x="176" y="97"/>
                </a:lnTo>
                <a:lnTo>
                  <a:pt x="179" y="97"/>
                </a:lnTo>
                <a:lnTo>
                  <a:pt x="181" y="97"/>
                </a:lnTo>
                <a:lnTo>
                  <a:pt x="181" y="97"/>
                </a:lnTo>
                <a:lnTo>
                  <a:pt x="183" y="10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Freeform 113"/>
          <p:cNvSpPr>
            <a:spLocks/>
          </p:cNvSpPr>
          <p:nvPr/>
        </p:nvSpPr>
        <p:spPr bwMode="auto">
          <a:xfrm>
            <a:off x="15156215" y="3868867"/>
            <a:ext cx="9192" cy="45955"/>
          </a:xfrm>
          <a:custGeom>
            <a:avLst/>
            <a:gdLst>
              <a:gd name="T0" fmla="*/ 5 w 8"/>
              <a:gd name="T1" fmla="*/ 1 h 43"/>
              <a:gd name="T2" fmla="*/ 6 w 8"/>
              <a:gd name="T3" fmla="*/ 13 h 43"/>
              <a:gd name="T4" fmla="*/ 7 w 8"/>
              <a:gd name="T5" fmla="*/ 14 h 43"/>
              <a:gd name="T6" fmla="*/ 7 w 8"/>
              <a:gd name="T7" fmla="*/ 14 h 43"/>
              <a:gd name="T8" fmla="*/ 7 w 8"/>
              <a:gd name="T9" fmla="*/ 16 h 43"/>
              <a:gd name="T10" fmla="*/ 8 w 8"/>
              <a:gd name="T11" fmla="*/ 43 h 43"/>
              <a:gd name="T12" fmla="*/ 6 w 8"/>
              <a:gd name="T13" fmla="*/ 39 h 43"/>
              <a:gd name="T14" fmla="*/ 6 w 8"/>
              <a:gd name="T15" fmla="*/ 31 h 43"/>
              <a:gd name="T16" fmla="*/ 7 w 8"/>
              <a:gd name="T17" fmla="*/ 24 h 43"/>
              <a:gd name="T18" fmla="*/ 4 w 8"/>
              <a:gd name="T19" fmla="*/ 19 h 43"/>
              <a:gd name="T20" fmla="*/ 2 w 8"/>
              <a:gd name="T21" fmla="*/ 14 h 43"/>
              <a:gd name="T22" fmla="*/ 0 w 8"/>
              <a:gd name="T23" fmla="*/ 5 h 43"/>
              <a:gd name="T24" fmla="*/ 5 w 8"/>
              <a:gd name="T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43">
                <a:moveTo>
                  <a:pt x="5" y="1"/>
                </a:moveTo>
                <a:lnTo>
                  <a:pt x="6" y="13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8" y="43"/>
                </a:lnTo>
                <a:lnTo>
                  <a:pt x="6" y="39"/>
                </a:lnTo>
                <a:lnTo>
                  <a:pt x="6" y="31"/>
                </a:lnTo>
                <a:lnTo>
                  <a:pt x="7" y="24"/>
                </a:lnTo>
                <a:lnTo>
                  <a:pt x="4" y="19"/>
                </a:lnTo>
                <a:lnTo>
                  <a:pt x="2" y="14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Freeform 114"/>
          <p:cNvSpPr>
            <a:spLocks/>
          </p:cNvSpPr>
          <p:nvPr/>
        </p:nvSpPr>
        <p:spPr bwMode="auto">
          <a:xfrm>
            <a:off x="15156215" y="3868867"/>
            <a:ext cx="9192" cy="45955"/>
          </a:xfrm>
          <a:custGeom>
            <a:avLst/>
            <a:gdLst>
              <a:gd name="T0" fmla="*/ 5 w 8"/>
              <a:gd name="T1" fmla="*/ 1 h 43"/>
              <a:gd name="T2" fmla="*/ 6 w 8"/>
              <a:gd name="T3" fmla="*/ 13 h 43"/>
              <a:gd name="T4" fmla="*/ 7 w 8"/>
              <a:gd name="T5" fmla="*/ 14 h 43"/>
              <a:gd name="T6" fmla="*/ 7 w 8"/>
              <a:gd name="T7" fmla="*/ 14 h 43"/>
              <a:gd name="T8" fmla="*/ 7 w 8"/>
              <a:gd name="T9" fmla="*/ 16 h 43"/>
              <a:gd name="T10" fmla="*/ 8 w 8"/>
              <a:gd name="T11" fmla="*/ 43 h 43"/>
              <a:gd name="T12" fmla="*/ 6 w 8"/>
              <a:gd name="T13" fmla="*/ 39 h 43"/>
              <a:gd name="T14" fmla="*/ 6 w 8"/>
              <a:gd name="T15" fmla="*/ 31 h 43"/>
              <a:gd name="T16" fmla="*/ 7 w 8"/>
              <a:gd name="T17" fmla="*/ 24 h 43"/>
              <a:gd name="T18" fmla="*/ 4 w 8"/>
              <a:gd name="T19" fmla="*/ 19 h 43"/>
              <a:gd name="T20" fmla="*/ 2 w 8"/>
              <a:gd name="T21" fmla="*/ 14 h 43"/>
              <a:gd name="T22" fmla="*/ 0 w 8"/>
              <a:gd name="T23" fmla="*/ 5 h 43"/>
              <a:gd name="T24" fmla="*/ 5 w 8"/>
              <a:gd name="T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43">
                <a:moveTo>
                  <a:pt x="5" y="1"/>
                </a:moveTo>
                <a:lnTo>
                  <a:pt x="6" y="13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8" y="43"/>
                </a:lnTo>
                <a:lnTo>
                  <a:pt x="6" y="39"/>
                </a:lnTo>
                <a:lnTo>
                  <a:pt x="6" y="31"/>
                </a:lnTo>
                <a:lnTo>
                  <a:pt x="7" y="24"/>
                </a:lnTo>
                <a:lnTo>
                  <a:pt x="4" y="19"/>
                </a:lnTo>
                <a:lnTo>
                  <a:pt x="2" y="14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Freeform 115"/>
          <p:cNvSpPr>
            <a:spLocks/>
          </p:cNvSpPr>
          <p:nvPr/>
        </p:nvSpPr>
        <p:spPr bwMode="auto">
          <a:xfrm>
            <a:off x="15066603" y="3896440"/>
            <a:ext cx="66636" cy="32169"/>
          </a:xfrm>
          <a:custGeom>
            <a:avLst/>
            <a:gdLst>
              <a:gd name="T0" fmla="*/ 29 w 29"/>
              <a:gd name="T1" fmla="*/ 4 h 14"/>
              <a:gd name="T2" fmla="*/ 6 w 29"/>
              <a:gd name="T3" fmla="*/ 14 h 14"/>
              <a:gd name="T4" fmla="*/ 6 w 29"/>
              <a:gd name="T5" fmla="*/ 6 h 14"/>
              <a:gd name="T6" fmla="*/ 6 w 29"/>
              <a:gd name="T7" fmla="*/ 6 h 14"/>
              <a:gd name="T8" fmla="*/ 0 w 29"/>
              <a:gd name="T9" fmla="*/ 0 h 14"/>
              <a:gd name="T10" fmla="*/ 29 w 29"/>
              <a:gd name="T11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4">
                <a:moveTo>
                  <a:pt x="29" y="4"/>
                </a:moveTo>
                <a:lnTo>
                  <a:pt x="6" y="14"/>
                </a:lnTo>
                <a:lnTo>
                  <a:pt x="6" y="6"/>
                </a:lnTo>
                <a:lnTo>
                  <a:pt x="6" y="6"/>
                </a:lnTo>
                <a:lnTo>
                  <a:pt x="0" y="0"/>
                </a:lnTo>
                <a:lnTo>
                  <a:pt x="29" y="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116"/>
          <p:cNvSpPr>
            <a:spLocks/>
          </p:cNvSpPr>
          <p:nvPr/>
        </p:nvSpPr>
        <p:spPr bwMode="auto">
          <a:xfrm>
            <a:off x="15094174" y="4018221"/>
            <a:ext cx="75826" cy="107995"/>
          </a:xfrm>
          <a:custGeom>
            <a:avLst/>
            <a:gdLst>
              <a:gd name="T0" fmla="*/ 33 w 33"/>
              <a:gd name="T1" fmla="*/ 0 h 47"/>
              <a:gd name="T2" fmla="*/ 33 w 33"/>
              <a:gd name="T3" fmla="*/ 3 h 47"/>
              <a:gd name="T4" fmla="*/ 31 w 33"/>
              <a:gd name="T5" fmla="*/ 17 h 47"/>
              <a:gd name="T6" fmla="*/ 26 w 33"/>
              <a:gd name="T7" fmla="*/ 28 h 47"/>
              <a:gd name="T8" fmla="*/ 23 w 33"/>
              <a:gd name="T9" fmla="*/ 34 h 47"/>
              <a:gd name="T10" fmla="*/ 14 w 33"/>
              <a:gd name="T11" fmla="*/ 47 h 47"/>
              <a:gd name="T12" fmla="*/ 11 w 33"/>
              <a:gd name="T13" fmla="*/ 47 h 47"/>
              <a:gd name="T14" fmla="*/ 13 w 33"/>
              <a:gd name="T15" fmla="*/ 45 h 47"/>
              <a:gd name="T16" fmla="*/ 12 w 33"/>
              <a:gd name="T17" fmla="*/ 43 h 47"/>
              <a:gd name="T18" fmla="*/ 11 w 33"/>
              <a:gd name="T19" fmla="*/ 42 h 47"/>
              <a:gd name="T20" fmla="*/ 1 w 33"/>
              <a:gd name="T21" fmla="*/ 43 h 47"/>
              <a:gd name="T22" fmla="*/ 0 w 33"/>
              <a:gd name="T23" fmla="*/ 37 h 47"/>
              <a:gd name="T24" fmla="*/ 7 w 33"/>
              <a:gd name="T25" fmla="*/ 21 h 47"/>
              <a:gd name="T26" fmla="*/ 7 w 33"/>
              <a:gd name="T27" fmla="*/ 19 h 47"/>
              <a:gd name="T28" fmla="*/ 6 w 33"/>
              <a:gd name="T29" fmla="*/ 16 h 47"/>
              <a:gd name="T30" fmla="*/ 6 w 33"/>
              <a:gd name="T31" fmla="*/ 15 h 47"/>
              <a:gd name="T32" fmla="*/ 4 w 33"/>
              <a:gd name="T33" fmla="*/ 15 h 47"/>
              <a:gd name="T34" fmla="*/ 33 w 33"/>
              <a:gd name="T3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47">
                <a:moveTo>
                  <a:pt x="33" y="0"/>
                </a:moveTo>
                <a:lnTo>
                  <a:pt x="33" y="3"/>
                </a:lnTo>
                <a:lnTo>
                  <a:pt x="31" y="17"/>
                </a:lnTo>
                <a:lnTo>
                  <a:pt x="26" y="28"/>
                </a:lnTo>
                <a:lnTo>
                  <a:pt x="23" y="34"/>
                </a:lnTo>
                <a:lnTo>
                  <a:pt x="14" y="47"/>
                </a:lnTo>
                <a:lnTo>
                  <a:pt x="11" y="47"/>
                </a:lnTo>
                <a:lnTo>
                  <a:pt x="13" y="45"/>
                </a:lnTo>
                <a:lnTo>
                  <a:pt x="12" y="43"/>
                </a:lnTo>
                <a:lnTo>
                  <a:pt x="11" y="42"/>
                </a:lnTo>
                <a:lnTo>
                  <a:pt x="1" y="43"/>
                </a:lnTo>
                <a:lnTo>
                  <a:pt x="0" y="37"/>
                </a:lnTo>
                <a:lnTo>
                  <a:pt x="7" y="21"/>
                </a:lnTo>
                <a:lnTo>
                  <a:pt x="7" y="19"/>
                </a:lnTo>
                <a:lnTo>
                  <a:pt x="6" y="16"/>
                </a:lnTo>
                <a:lnTo>
                  <a:pt x="6" y="15"/>
                </a:lnTo>
                <a:lnTo>
                  <a:pt x="4" y="15"/>
                </a:lnTo>
                <a:lnTo>
                  <a:pt x="33" y="0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117"/>
          <p:cNvSpPr>
            <a:spLocks/>
          </p:cNvSpPr>
          <p:nvPr/>
        </p:nvSpPr>
        <p:spPr bwMode="auto">
          <a:xfrm>
            <a:off x="15094174" y="4018221"/>
            <a:ext cx="75826" cy="107995"/>
          </a:xfrm>
          <a:custGeom>
            <a:avLst/>
            <a:gdLst>
              <a:gd name="T0" fmla="*/ 33 w 33"/>
              <a:gd name="T1" fmla="*/ 0 h 47"/>
              <a:gd name="T2" fmla="*/ 33 w 33"/>
              <a:gd name="T3" fmla="*/ 3 h 47"/>
              <a:gd name="T4" fmla="*/ 31 w 33"/>
              <a:gd name="T5" fmla="*/ 17 h 47"/>
              <a:gd name="T6" fmla="*/ 26 w 33"/>
              <a:gd name="T7" fmla="*/ 28 h 47"/>
              <a:gd name="T8" fmla="*/ 23 w 33"/>
              <a:gd name="T9" fmla="*/ 34 h 47"/>
              <a:gd name="T10" fmla="*/ 14 w 33"/>
              <a:gd name="T11" fmla="*/ 47 h 47"/>
              <a:gd name="T12" fmla="*/ 11 w 33"/>
              <a:gd name="T13" fmla="*/ 47 h 47"/>
              <a:gd name="T14" fmla="*/ 13 w 33"/>
              <a:gd name="T15" fmla="*/ 45 h 47"/>
              <a:gd name="T16" fmla="*/ 12 w 33"/>
              <a:gd name="T17" fmla="*/ 43 h 47"/>
              <a:gd name="T18" fmla="*/ 11 w 33"/>
              <a:gd name="T19" fmla="*/ 42 h 47"/>
              <a:gd name="T20" fmla="*/ 1 w 33"/>
              <a:gd name="T21" fmla="*/ 43 h 47"/>
              <a:gd name="T22" fmla="*/ 0 w 33"/>
              <a:gd name="T23" fmla="*/ 37 h 47"/>
              <a:gd name="T24" fmla="*/ 7 w 33"/>
              <a:gd name="T25" fmla="*/ 21 h 47"/>
              <a:gd name="T26" fmla="*/ 7 w 33"/>
              <a:gd name="T27" fmla="*/ 19 h 47"/>
              <a:gd name="T28" fmla="*/ 6 w 33"/>
              <a:gd name="T29" fmla="*/ 16 h 47"/>
              <a:gd name="T30" fmla="*/ 6 w 33"/>
              <a:gd name="T31" fmla="*/ 15 h 47"/>
              <a:gd name="T32" fmla="*/ 4 w 33"/>
              <a:gd name="T33" fmla="*/ 15 h 47"/>
              <a:gd name="T34" fmla="*/ 33 w 33"/>
              <a:gd name="T3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47">
                <a:moveTo>
                  <a:pt x="33" y="0"/>
                </a:moveTo>
                <a:lnTo>
                  <a:pt x="33" y="3"/>
                </a:lnTo>
                <a:lnTo>
                  <a:pt x="31" y="17"/>
                </a:lnTo>
                <a:lnTo>
                  <a:pt x="26" y="28"/>
                </a:lnTo>
                <a:lnTo>
                  <a:pt x="23" y="34"/>
                </a:lnTo>
                <a:lnTo>
                  <a:pt x="14" y="47"/>
                </a:lnTo>
                <a:lnTo>
                  <a:pt x="11" y="47"/>
                </a:lnTo>
                <a:lnTo>
                  <a:pt x="13" y="45"/>
                </a:lnTo>
                <a:lnTo>
                  <a:pt x="12" y="43"/>
                </a:lnTo>
                <a:lnTo>
                  <a:pt x="11" y="42"/>
                </a:lnTo>
                <a:lnTo>
                  <a:pt x="1" y="43"/>
                </a:lnTo>
                <a:lnTo>
                  <a:pt x="0" y="37"/>
                </a:lnTo>
                <a:lnTo>
                  <a:pt x="7" y="21"/>
                </a:lnTo>
                <a:lnTo>
                  <a:pt x="7" y="19"/>
                </a:lnTo>
                <a:lnTo>
                  <a:pt x="6" y="16"/>
                </a:lnTo>
                <a:lnTo>
                  <a:pt x="6" y="15"/>
                </a:lnTo>
                <a:lnTo>
                  <a:pt x="4" y="15"/>
                </a:lnTo>
                <a:lnTo>
                  <a:pt x="33" y="0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Freeform 118"/>
          <p:cNvSpPr>
            <a:spLocks/>
          </p:cNvSpPr>
          <p:nvPr/>
        </p:nvSpPr>
        <p:spPr bwMode="auto">
          <a:xfrm>
            <a:off x="15078092" y="3873463"/>
            <a:ext cx="89613" cy="114887"/>
          </a:xfrm>
          <a:custGeom>
            <a:avLst/>
            <a:gdLst>
              <a:gd name="T0" fmla="*/ 34 w 39"/>
              <a:gd name="T1" fmla="*/ 0 h 50"/>
              <a:gd name="T2" fmla="*/ 32 w 39"/>
              <a:gd name="T3" fmla="*/ 3 h 50"/>
              <a:gd name="T4" fmla="*/ 32 w 39"/>
              <a:gd name="T5" fmla="*/ 9 h 50"/>
              <a:gd name="T6" fmla="*/ 33 w 39"/>
              <a:gd name="T7" fmla="*/ 14 h 50"/>
              <a:gd name="T8" fmla="*/ 35 w 39"/>
              <a:gd name="T9" fmla="*/ 17 h 50"/>
              <a:gd name="T10" fmla="*/ 36 w 39"/>
              <a:gd name="T11" fmla="*/ 17 h 50"/>
              <a:gd name="T12" fmla="*/ 38 w 39"/>
              <a:gd name="T13" fmla="*/ 18 h 50"/>
              <a:gd name="T14" fmla="*/ 39 w 39"/>
              <a:gd name="T15" fmla="*/ 50 h 50"/>
              <a:gd name="T16" fmla="*/ 0 w 39"/>
              <a:gd name="T17" fmla="*/ 27 h 50"/>
              <a:gd name="T18" fmla="*/ 22 w 39"/>
              <a:gd name="T19" fmla="*/ 5 h 50"/>
              <a:gd name="T20" fmla="*/ 34 w 39"/>
              <a:gd name="T2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50">
                <a:moveTo>
                  <a:pt x="34" y="0"/>
                </a:moveTo>
                <a:lnTo>
                  <a:pt x="32" y="3"/>
                </a:lnTo>
                <a:lnTo>
                  <a:pt x="32" y="9"/>
                </a:lnTo>
                <a:lnTo>
                  <a:pt x="33" y="14"/>
                </a:lnTo>
                <a:lnTo>
                  <a:pt x="35" y="17"/>
                </a:lnTo>
                <a:lnTo>
                  <a:pt x="36" y="17"/>
                </a:lnTo>
                <a:lnTo>
                  <a:pt x="38" y="18"/>
                </a:lnTo>
                <a:lnTo>
                  <a:pt x="39" y="50"/>
                </a:lnTo>
                <a:lnTo>
                  <a:pt x="0" y="27"/>
                </a:lnTo>
                <a:lnTo>
                  <a:pt x="22" y="5"/>
                </a:lnTo>
                <a:lnTo>
                  <a:pt x="34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Freeform 119"/>
          <p:cNvSpPr>
            <a:spLocks/>
          </p:cNvSpPr>
          <p:nvPr/>
        </p:nvSpPr>
        <p:spPr bwMode="auto">
          <a:xfrm>
            <a:off x="14727359" y="5202825"/>
            <a:ext cx="976544" cy="1714122"/>
          </a:xfrm>
          <a:custGeom>
            <a:avLst/>
            <a:gdLst>
              <a:gd name="T0" fmla="*/ 178 w 425"/>
              <a:gd name="T1" fmla="*/ 152 h 746"/>
              <a:gd name="T2" fmla="*/ 277 w 425"/>
              <a:gd name="T3" fmla="*/ 272 h 746"/>
              <a:gd name="T4" fmla="*/ 322 w 425"/>
              <a:gd name="T5" fmla="*/ 414 h 746"/>
              <a:gd name="T6" fmla="*/ 403 w 425"/>
              <a:gd name="T7" fmla="*/ 600 h 746"/>
              <a:gd name="T8" fmla="*/ 387 w 425"/>
              <a:gd name="T9" fmla="*/ 723 h 746"/>
              <a:gd name="T10" fmla="*/ 356 w 425"/>
              <a:gd name="T11" fmla="*/ 722 h 746"/>
              <a:gd name="T12" fmla="*/ 346 w 425"/>
              <a:gd name="T13" fmla="*/ 688 h 746"/>
              <a:gd name="T14" fmla="*/ 330 w 425"/>
              <a:gd name="T15" fmla="*/ 657 h 746"/>
              <a:gd name="T16" fmla="*/ 325 w 425"/>
              <a:gd name="T17" fmla="*/ 615 h 746"/>
              <a:gd name="T18" fmla="*/ 316 w 425"/>
              <a:gd name="T19" fmla="*/ 594 h 746"/>
              <a:gd name="T20" fmla="*/ 301 w 425"/>
              <a:gd name="T21" fmla="*/ 554 h 746"/>
              <a:gd name="T22" fmla="*/ 292 w 425"/>
              <a:gd name="T23" fmla="*/ 537 h 746"/>
              <a:gd name="T24" fmla="*/ 263 w 425"/>
              <a:gd name="T25" fmla="*/ 505 h 746"/>
              <a:gd name="T26" fmla="*/ 229 w 425"/>
              <a:gd name="T27" fmla="*/ 483 h 746"/>
              <a:gd name="T28" fmla="*/ 206 w 425"/>
              <a:gd name="T29" fmla="*/ 482 h 746"/>
              <a:gd name="T30" fmla="*/ 193 w 425"/>
              <a:gd name="T31" fmla="*/ 489 h 746"/>
              <a:gd name="T32" fmla="*/ 180 w 425"/>
              <a:gd name="T33" fmla="*/ 514 h 746"/>
              <a:gd name="T34" fmla="*/ 169 w 425"/>
              <a:gd name="T35" fmla="*/ 542 h 746"/>
              <a:gd name="T36" fmla="*/ 169 w 425"/>
              <a:gd name="T37" fmla="*/ 535 h 746"/>
              <a:gd name="T38" fmla="*/ 178 w 425"/>
              <a:gd name="T39" fmla="*/ 510 h 746"/>
              <a:gd name="T40" fmla="*/ 188 w 425"/>
              <a:gd name="T41" fmla="*/ 486 h 746"/>
              <a:gd name="T42" fmla="*/ 186 w 425"/>
              <a:gd name="T43" fmla="*/ 472 h 746"/>
              <a:gd name="T44" fmla="*/ 181 w 425"/>
              <a:gd name="T45" fmla="*/ 471 h 746"/>
              <a:gd name="T46" fmla="*/ 156 w 425"/>
              <a:gd name="T47" fmla="*/ 476 h 746"/>
              <a:gd name="T48" fmla="*/ 148 w 425"/>
              <a:gd name="T49" fmla="*/ 453 h 746"/>
              <a:gd name="T50" fmla="*/ 173 w 425"/>
              <a:gd name="T51" fmla="*/ 454 h 746"/>
              <a:gd name="T52" fmla="*/ 190 w 425"/>
              <a:gd name="T53" fmla="*/ 447 h 746"/>
              <a:gd name="T54" fmla="*/ 206 w 425"/>
              <a:gd name="T55" fmla="*/ 441 h 746"/>
              <a:gd name="T56" fmla="*/ 221 w 425"/>
              <a:gd name="T57" fmla="*/ 424 h 746"/>
              <a:gd name="T58" fmla="*/ 247 w 425"/>
              <a:gd name="T59" fmla="*/ 374 h 746"/>
              <a:gd name="T60" fmla="*/ 243 w 425"/>
              <a:gd name="T61" fmla="*/ 361 h 746"/>
              <a:gd name="T62" fmla="*/ 246 w 425"/>
              <a:gd name="T63" fmla="*/ 345 h 746"/>
              <a:gd name="T64" fmla="*/ 231 w 425"/>
              <a:gd name="T65" fmla="*/ 312 h 746"/>
              <a:gd name="T66" fmla="*/ 231 w 425"/>
              <a:gd name="T67" fmla="*/ 287 h 746"/>
              <a:gd name="T68" fmla="*/ 225 w 425"/>
              <a:gd name="T69" fmla="*/ 283 h 746"/>
              <a:gd name="T70" fmla="*/ 223 w 425"/>
              <a:gd name="T71" fmla="*/ 271 h 746"/>
              <a:gd name="T72" fmla="*/ 210 w 425"/>
              <a:gd name="T73" fmla="*/ 276 h 746"/>
              <a:gd name="T74" fmla="*/ 212 w 425"/>
              <a:gd name="T75" fmla="*/ 274 h 746"/>
              <a:gd name="T76" fmla="*/ 226 w 425"/>
              <a:gd name="T77" fmla="*/ 254 h 746"/>
              <a:gd name="T78" fmla="*/ 212 w 425"/>
              <a:gd name="T79" fmla="*/ 233 h 746"/>
              <a:gd name="T80" fmla="*/ 188 w 425"/>
              <a:gd name="T81" fmla="*/ 230 h 746"/>
              <a:gd name="T82" fmla="*/ 160 w 425"/>
              <a:gd name="T83" fmla="*/ 222 h 746"/>
              <a:gd name="T84" fmla="*/ 136 w 425"/>
              <a:gd name="T85" fmla="*/ 216 h 746"/>
              <a:gd name="T86" fmla="*/ 98 w 425"/>
              <a:gd name="T87" fmla="*/ 199 h 746"/>
              <a:gd name="T88" fmla="*/ 85 w 425"/>
              <a:gd name="T89" fmla="*/ 208 h 746"/>
              <a:gd name="T90" fmla="*/ 85 w 425"/>
              <a:gd name="T91" fmla="*/ 200 h 746"/>
              <a:gd name="T92" fmla="*/ 84 w 425"/>
              <a:gd name="T93" fmla="*/ 186 h 746"/>
              <a:gd name="T94" fmla="*/ 65 w 425"/>
              <a:gd name="T95" fmla="*/ 180 h 746"/>
              <a:gd name="T96" fmla="*/ 45 w 425"/>
              <a:gd name="T97" fmla="*/ 186 h 746"/>
              <a:gd name="T98" fmla="*/ 64 w 425"/>
              <a:gd name="T99" fmla="*/ 177 h 746"/>
              <a:gd name="T100" fmla="*/ 52 w 425"/>
              <a:gd name="T101" fmla="*/ 157 h 746"/>
              <a:gd name="T102" fmla="*/ 40 w 425"/>
              <a:gd name="T103" fmla="*/ 132 h 746"/>
              <a:gd name="T104" fmla="*/ 20 w 425"/>
              <a:gd name="T105" fmla="*/ 98 h 746"/>
              <a:gd name="T106" fmla="*/ 9 w 425"/>
              <a:gd name="T107" fmla="*/ 68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5" h="746">
                <a:moveTo>
                  <a:pt x="0" y="13"/>
                </a:moveTo>
                <a:lnTo>
                  <a:pt x="94" y="0"/>
                </a:lnTo>
                <a:lnTo>
                  <a:pt x="108" y="34"/>
                </a:lnTo>
                <a:lnTo>
                  <a:pt x="128" y="78"/>
                </a:lnTo>
                <a:lnTo>
                  <a:pt x="171" y="142"/>
                </a:lnTo>
                <a:lnTo>
                  <a:pt x="178" y="152"/>
                </a:lnTo>
                <a:lnTo>
                  <a:pt x="206" y="180"/>
                </a:lnTo>
                <a:lnTo>
                  <a:pt x="225" y="198"/>
                </a:lnTo>
                <a:lnTo>
                  <a:pt x="236" y="212"/>
                </a:lnTo>
                <a:lnTo>
                  <a:pt x="245" y="224"/>
                </a:lnTo>
                <a:lnTo>
                  <a:pt x="265" y="254"/>
                </a:lnTo>
                <a:lnTo>
                  <a:pt x="277" y="272"/>
                </a:lnTo>
                <a:lnTo>
                  <a:pt x="288" y="298"/>
                </a:lnTo>
                <a:lnTo>
                  <a:pt x="298" y="328"/>
                </a:lnTo>
                <a:lnTo>
                  <a:pt x="304" y="345"/>
                </a:lnTo>
                <a:lnTo>
                  <a:pt x="313" y="373"/>
                </a:lnTo>
                <a:lnTo>
                  <a:pt x="317" y="392"/>
                </a:lnTo>
                <a:lnTo>
                  <a:pt x="322" y="414"/>
                </a:lnTo>
                <a:lnTo>
                  <a:pt x="331" y="439"/>
                </a:lnTo>
                <a:lnTo>
                  <a:pt x="342" y="474"/>
                </a:lnTo>
                <a:lnTo>
                  <a:pt x="364" y="536"/>
                </a:lnTo>
                <a:lnTo>
                  <a:pt x="373" y="554"/>
                </a:lnTo>
                <a:lnTo>
                  <a:pt x="390" y="580"/>
                </a:lnTo>
                <a:lnTo>
                  <a:pt x="403" y="600"/>
                </a:lnTo>
                <a:lnTo>
                  <a:pt x="409" y="613"/>
                </a:lnTo>
                <a:lnTo>
                  <a:pt x="425" y="684"/>
                </a:lnTo>
                <a:lnTo>
                  <a:pt x="412" y="697"/>
                </a:lnTo>
                <a:lnTo>
                  <a:pt x="406" y="699"/>
                </a:lnTo>
                <a:lnTo>
                  <a:pt x="389" y="699"/>
                </a:lnTo>
                <a:lnTo>
                  <a:pt x="387" y="723"/>
                </a:lnTo>
                <a:lnTo>
                  <a:pt x="388" y="740"/>
                </a:lnTo>
                <a:lnTo>
                  <a:pt x="387" y="745"/>
                </a:lnTo>
                <a:lnTo>
                  <a:pt x="382" y="746"/>
                </a:lnTo>
                <a:lnTo>
                  <a:pt x="376" y="743"/>
                </a:lnTo>
                <a:lnTo>
                  <a:pt x="368" y="735"/>
                </a:lnTo>
                <a:lnTo>
                  <a:pt x="356" y="722"/>
                </a:lnTo>
                <a:lnTo>
                  <a:pt x="351" y="711"/>
                </a:lnTo>
                <a:lnTo>
                  <a:pt x="350" y="706"/>
                </a:lnTo>
                <a:lnTo>
                  <a:pt x="349" y="703"/>
                </a:lnTo>
                <a:lnTo>
                  <a:pt x="351" y="699"/>
                </a:lnTo>
                <a:lnTo>
                  <a:pt x="348" y="693"/>
                </a:lnTo>
                <a:lnTo>
                  <a:pt x="346" y="688"/>
                </a:lnTo>
                <a:lnTo>
                  <a:pt x="342" y="681"/>
                </a:lnTo>
                <a:lnTo>
                  <a:pt x="338" y="676"/>
                </a:lnTo>
                <a:lnTo>
                  <a:pt x="333" y="672"/>
                </a:lnTo>
                <a:lnTo>
                  <a:pt x="331" y="669"/>
                </a:lnTo>
                <a:lnTo>
                  <a:pt x="333" y="661"/>
                </a:lnTo>
                <a:lnTo>
                  <a:pt x="330" y="657"/>
                </a:lnTo>
                <a:lnTo>
                  <a:pt x="330" y="652"/>
                </a:lnTo>
                <a:lnTo>
                  <a:pt x="330" y="647"/>
                </a:lnTo>
                <a:lnTo>
                  <a:pt x="330" y="639"/>
                </a:lnTo>
                <a:lnTo>
                  <a:pt x="330" y="632"/>
                </a:lnTo>
                <a:lnTo>
                  <a:pt x="328" y="623"/>
                </a:lnTo>
                <a:lnTo>
                  <a:pt x="325" y="615"/>
                </a:lnTo>
                <a:lnTo>
                  <a:pt x="322" y="608"/>
                </a:lnTo>
                <a:lnTo>
                  <a:pt x="319" y="603"/>
                </a:lnTo>
                <a:lnTo>
                  <a:pt x="316" y="600"/>
                </a:lnTo>
                <a:lnTo>
                  <a:pt x="316" y="599"/>
                </a:lnTo>
                <a:lnTo>
                  <a:pt x="316" y="597"/>
                </a:lnTo>
                <a:lnTo>
                  <a:pt x="316" y="594"/>
                </a:lnTo>
                <a:lnTo>
                  <a:pt x="316" y="592"/>
                </a:lnTo>
                <a:lnTo>
                  <a:pt x="314" y="588"/>
                </a:lnTo>
                <a:lnTo>
                  <a:pt x="312" y="581"/>
                </a:lnTo>
                <a:lnTo>
                  <a:pt x="310" y="577"/>
                </a:lnTo>
                <a:lnTo>
                  <a:pt x="306" y="567"/>
                </a:lnTo>
                <a:lnTo>
                  <a:pt x="301" y="554"/>
                </a:lnTo>
                <a:lnTo>
                  <a:pt x="296" y="546"/>
                </a:lnTo>
                <a:lnTo>
                  <a:pt x="295" y="543"/>
                </a:lnTo>
                <a:lnTo>
                  <a:pt x="291" y="543"/>
                </a:lnTo>
                <a:lnTo>
                  <a:pt x="290" y="542"/>
                </a:lnTo>
                <a:lnTo>
                  <a:pt x="290" y="540"/>
                </a:lnTo>
                <a:lnTo>
                  <a:pt x="292" y="537"/>
                </a:lnTo>
                <a:lnTo>
                  <a:pt x="290" y="533"/>
                </a:lnTo>
                <a:lnTo>
                  <a:pt x="287" y="527"/>
                </a:lnTo>
                <a:lnTo>
                  <a:pt x="281" y="519"/>
                </a:lnTo>
                <a:lnTo>
                  <a:pt x="275" y="513"/>
                </a:lnTo>
                <a:lnTo>
                  <a:pt x="268" y="509"/>
                </a:lnTo>
                <a:lnTo>
                  <a:pt x="263" y="505"/>
                </a:lnTo>
                <a:lnTo>
                  <a:pt x="258" y="502"/>
                </a:lnTo>
                <a:lnTo>
                  <a:pt x="251" y="495"/>
                </a:lnTo>
                <a:lnTo>
                  <a:pt x="242" y="489"/>
                </a:lnTo>
                <a:lnTo>
                  <a:pt x="235" y="484"/>
                </a:lnTo>
                <a:lnTo>
                  <a:pt x="232" y="483"/>
                </a:lnTo>
                <a:lnTo>
                  <a:pt x="229" y="483"/>
                </a:lnTo>
                <a:lnTo>
                  <a:pt x="227" y="484"/>
                </a:lnTo>
                <a:lnTo>
                  <a:pt x="225" y="484"/>
                </a:lnTo>
                <a:lnTo>
                  <a:pt x="223" y="484"/>
                </a:lnTo>
                <a:lnTo>
                  <a:pt x="219" y="483"/>
                </a:lnTo>
                <a:lnTo>
                  <a:pt x="216" y="482"/>
                </a:lnTo>
                <a:lnTo>
                  <a:pt x="206" y="482"/>
                </a:lnTo>
                <a:lnTo>
                  <a:pt x="203" y="483"/>
                </a:lnTo>
                <a:lnTo>
                  <a:pt x="200" y="485"/>
                </a:lnTo>
                <a:lnTo>
                  <a:pt x="199" y="486"/>
                </a:lnTo>
                <a:lnTo>
                  <a:pt x="196" y="486"/>
                </a:lnTo>
                <a:lnTo>
                  <a:pt x="195" y="489"/>
                </a:lnTo>
                <a:lnTo>
                  <a:pt x="193" y="489"/>
                </a:lnTo>
                <a:lnTo>
                  <a:pt x="192" y="491"/>
                </a:lnTo>
                <a:lnTo>
                  <a:pt x="182" y="493"/>
                </a:lnTo>
                <a:lnTo>
                  <a:pt x="181" y="494"/>
                </a:lnTo>
                <a:lnTo>
                  <a:pt x="180" y="496"/>
                </a:lnTo>
                <a:lnTo>
                  <a:pt x="180" y="499"/>
                </a:lnTo>
                <a:lnTo>
                  <a:pt x="180" y="514"/>
                </a:lnTo>
                <a:lnTo>
                  <a:pt x="180" y="518"/>
                </a:lnTo>
                <a:lnTo>
                  <a:pt x="178" y="522"/>
                </a:lnTo>
                <a:lnTo>
                  <a:pt x="177" y="527"/>
                </a:lnTo>
                <a:lnTo>
                  <a:pt x="174" y="533"/>
                </a:lnTo>
                <a:lnTo>
                  <a:pt x="173" y="537"/>
                </a:lnTo>
                <a:lnTo>
                  <a:pt x="169" y="542"/>
                </a:lnTo>
                <a:lnTo>
                  <a:pt x="167" y="547"/>
                </a:lnTo>
                <a:lnTo>
                  <a:pt x="165" y="547"/>
                </a:lnTo>
                <a:lnTo>
                  <a:pt x="164" y="543"/>
                </a:lnTo>
                <a:lnTo>
                  <a:pt x="166" y="541"/>
                </a:lnTo>
                <a:lnTo>
                  <a:pt x="167" y="539"/>
                </a:lnTo>
                <a:lnTo>
                  <a:pt x="169" y="535"/>
                </a:lnTo>
                <a:lnTo>
                  <a:pt x="172" y="532"/>
                </a:lnTo>
                <a:lnTo>
                  <a:pt x="173" y="528"/>
                </a:lnTo>
                <a:lnTo>
                  <a:pt x="176" y="523"/>
                </a:lnTo>
                <a:lnTo>
                  <a:pt x="177" y="520"/>
                </a:lnTo>
                <a:lnTo>
                  <a:pt x="177" y="515"/>
                </a:lnTo>
                <a:lnTo>
                  <a:pt x="178" y="510"/>
                </a:lnTo>
                <a:lnTo>
                  <a:pt x="178" y="504"/>
                </a:lnTo>
                <a:lnTo>
                  <a:pt x="177" y="499"/>
                </a:lnTo>
                <a:lnTo>
                  <a:pt x="177" y="497"/>
                </a:lnTo>
                <a:lnTo>
                  <a:pt x="179" y="492"/>
                </a:lnTo>
                <a:lnTo>
                  <a:pt x="183" y="489"/>
                </a:lnTo>
                <a:lnTo>
                  <a:pt x="188" y="486"/>
                </a:lnTo>
                <a:lnTo>
                  <a:pt x="191" y="483"/>
                </a:lnTo>
                <a:lnTo>
                  <a:pt x="192" y="481"/>
                </a:lnTo>
                <a:lnTo>
                  <a:pt x="190" y="479"/>
                </a:lnTo>
                <a:lnTo>
                  <a:pt x="189" y="477"/>
                </a:lnTo>
                <a:lnTo>
                  <a:pt x="186" y="475"/>
                </a:lnTo>
                <a:lnTo>
                  <a:pt x="186" y="472"/>
                </a:lnTo>
                <a:lnTo>
                  <a:pt x="186" y="470"/>
                </a:lnTo>
                <a:lnTo>
                  <a:pt x="185" y="467"/>
                </a:lnTo>
                <a:lnTo>
                  <a:pt x="184" y="465"/>
                </a:lnTo>
                <a:lnTo>
                  <a:pt x="183" y="466"/>
                </a:lnTo>
                <a:lnTo>
                  <a:pt x="182" y="469"/>
                </a:lnTo>
                <a:lnTo>
                  <a:pt x="181" y="471"/>
                </a:lnTo>
                <a:lnTo>
                  <a:pt x="179" y="473"/>
                </a:lnTo>
                <a:lnTo>
                  <a:pt x="177" y="474"/>
                </a:lnTo>
                <a:lnTo>
                  <a:pt x="173" y="475"/>
                </a:lnTo>
                <a:lnTo>
                  <a:pt x="167" y="476"/>
                </a:lnTo>
                <a:lnTo>
                  <a:pt x="161" y="476"/>
                </a:lnTo>
                <a:lnTo>
                  <a:pt x="156" y="476"/>
                </a:lnTo>
                <a:lnTo>
                  <a:pt x="154" y="470"/>
                </a:lnTo>
                <a:lnTo>
                  <a:pt x="154" y="470"/>
                </a:lnTo>
                <a:lnTo>
                  <a:pt x="153" y="469"/>
                </a:lnTo>
                <a:lnTo>
                  <a:pt x="151" y="469"/>
                </a:lnTo>
                <a:lnTo>
                  <a:pt x="148" y="469"/>
                </a:lnTo>
                <a:lnTo>
                  <a:pt x="148" y="453"/>
                </a:lnTo>
                <a:lnTo>
                  <a:pt x="153" y="453"/>
                </a:lnTo>
                <a:lnTo>
                  <a:pt x="157" y="454"/>
                </a:lnTo>
                <a:lnTo>
                  <a:pt x="160" y="456"/>
                </a:lnTo>
                <a:lnTo>
                  <a:pt x="164" y="457"/>
                </a:lnTo>
                <a:lnTo>
                  <a:pt x="170" y="456"/>
                </a:lnTo>
                <a:lnTo>
                  <a:pt x="173" y="454"/>
                </a:lnTo>
                <a:lnTo>
                  <a:pt x="176" y="452"/>
                </a:lnTo>
                <a:lnTo>
                  <a:pt x="179" y="450"/>
                </a:lnTo>
                <a:lnTo>
                  <a:pt x="180" y="449"/>
                </a:lnTo>
                <a:lnTo>
                  <a:pt x="182" y="449"/>
                </a:lnTo>
                <a:lnTo>
                  <a:pt x="185" y="448"/>
                </a:lnTo>
                <a:lnTo>
                  <a:pt x="190" y="447"/>
                </a:lnTo>
                <a:lnTo>
                  <a:pt x="192" y="447"/>
                </a:lnTo>
                <a:lnTo>
                  <a:pt x="195" y="445"/>
                </a:lnTo>
                <a:lnTo>
                  <a:pt x="200" y="445"/>
                </a:lnTo>
                <a:lnTo>
                  <a:pt x="203" y="446"/>
                </a:lnTo>
                <a:lnTo>
                  <a:pt x="204" y="444"/>
                </a:lnTo>
                <a:lnTo>
                  <a:pt x="206" y="441"/>
                </a:lnTo>
                <a:lnTo>
                  <a:pt x="211" y="437"/>
                </a:lnTo>
                <a:lnTo>
                  <a:pt x="214" y="436"/>
                </a:lnTo>
                <a:lnTo>
                  <a:pt x="217" y="432"/>
                </a:lnTo>
                <a:lnTo>
                  <a:pt x="219" y="430"/>
                </a:lnTo>
                <a:lnTo>
                  <a:pt x="219" y="427"/>
                </a:lnTo>
                <a:lnTo>
                  <a:pt x="221" y="424"/>
                </a:lnTo>
                <a:lnTo>
                  <a:pt x="225" y="415"/>
                </a:lnTo>
                <a:lnTo>
                  <a:pt x="232" y="405"/>
                </a:lnTo>
                <a:lnTo>
                  <a:pt x="235" y="398"/>
                </a:lnTo>
                <a:lnTo>
                  <a:pt x="240" y="385"/>
                </a:lnTo>
                <a:lnTo>
                  <a:pt x="242" y="382"/>
                </a:lnTo>
                <a:lnTo>
                  <a:pt x="247" y="374"/>
                </a:lnTo>
                <a:lnTo>
                  <a:pt x="249" y="370"/>
                </a:lnTo>
                <a:lnTo>
                  <a:pt x="250" y="366"/>
                </a:lnTo>
                <a:lnTo>
                  <a:pt x="249" y="363"/>
                </a:lnTo>
                <a:lnTo>
                  <a:pt x="246" y="362"/>
                </a:lnTo>
                <a:lnTo>
                  <a:pt x="243" y="362"/>
                </a:lnTo>
                <a:lnTo>
                  <a:pt x="243" y="361"/>
                </a:lnTo>
                <a:lnTo>
                  <a:pt x="245" y="359"/>
                </a:lnTo>
                <a:lnTo>
                  <a:pt x="248" y="357"/>
                </a:lnTo>
                <a:lnTo>
                  <a:pt x="250" y="355"/>
                </a:lnTo>
                <a:lnTo>
                  <a:pt x="250" y="352"/>
                </a:lnTo>
                <a:lnTo>
                  <a:pt x="248" y="349"/>
                </a:lnTo>
                <a:lnTo>
                  <a:pt x="246" y="345"/>
                </a:lnTo>
                <a:lnTo>
                  <a:pt x="245" y="341"/>
                </a:lnTo>
                <a:lnTo>
                  <a:pt x="242" y="337"/>
                </a:lnTo>
                <a:lnTo>
                  <a:pt x="239" y="331"/>
                </a:lnTo>
                <a:lnTo>
                  <a:pt x="235" y="326"/>
                </a:lnTo>
                <a:lnTo>
                  <a:pt x="232" y="318"/>
                </a:lnTo>
                <a:lnTo>
                  <a:pt x="231" y="312"/>
                </a:lnTo>
                <a:lnTo>
                  <a:pt x="230" y="308"/>
                </a:lnTo>
                <a:lnTo>
                  <a:pt x="229" y="301"/>
                </a:lnTo>
                <a:lnTo>
                  <a:pt x="228" y="294"/>
                </a:lnTo>
                <a:lnTo>
                  <a:pt x="230" y="290"/>
                </a:lnTo>
                <a:lnTo>
                  <a:pt x="231" y="288"/>
                </a:lnTo>
                <a:lnTo>
                  <a:pt x="231" y="287"/>
                </a:lnTo>
                <a:lnTo>
                  <a:pt x="230" y="287"/>
                </a:lnTo>
                <a:lnTo>
                  <a:pt x="227" y="288"/>
                </a:lnTo>
                <a:lnTo>
                  <a:pt x="225" y="287"/>
                </a:lnTo>
                <a:lnTo>
                  <a:pt x="224" y="286"/>
                </a:lnTo>
                <a:lnTo>
                  <a:pt x="225" y="285"/>
                </a:lnTo>
                <a:lnTo>
                  <a:pt x="225" y="283"/>
                </a:lnTo>
                <a:lnTo>
                  <a:pt x="227" y="282"/>
                </a:lnTo>
                <a:lnTo>
                  <a:pt x="229" y="280"/>
                </a:lnTo>
                <a:lnTo>
                  <a:pt x="228" y="276"/>
                </a:lnTo>
                <a:lnTo>
                  <a:pt x="227" y="272"/>
                </a:lnTo>
                <a:lnTo>
                  <a:pt x="226" y="270"/>
                </a:lnTo>
                <a:lnTo>
                  <a:pt x="223" y="271"/>
                </a:lnTo>
                <a:lnTo>
                  <a:pt x="222" y="271"/>
                </a:lnTo>
                <a:lnTo>
                  <a:pt x="220" y="273"/>
                </a:lnTo>
                <a:lnTo>
                  <a:pt x="218" y="274"/>
                </a:lnTo>
                <a:lnTo>
                  <a:pt x="215" y="274"/>
                </a:lnTo>
                <a:lnTo>
                  <a:pt x="212" y="275"/>
                </a:lnTo>
                <a:lnTo>
                  <a:pt x="210" y="276"/>
                </a:lnTo>
                <a:lnTo>
                  <a:pt x="206" y="276"/>
                </a:lnTo>
                <a:lnTo>
                  <a:pt x="205" y="276"/>
                </a:lnTo>
                <a:lnTo>
                  <a:pt x="205" y="275"/>
                </a:lnTo>
                <a:lnTo>
                  <a:pt x="207" y="275"/>
                </a:lnTo>
                <a:lnTo>
                  <a:pt x="210" y="274"/>
                </a:lnTo>
                <a:lnTo>
                  <a:pt x="212" y="274"/>
                </a:lnTo>
                <a:lnTo>
                  <a:pt x="216" y="272"/>
                </a:lnTo>
                <a:lnTo>
                  <a:pt x="220" y="270"/>
                </a:lnTo>
                <a:lnTo>
                  <a:pt x="222" y="266"/>
                </a:lnTo>
                <a:lnTo>
                  <a:pt x="225" y="261"/>
                </a:lnTo>
                <a:lnTo>
                  <a:pt x="227" y="257"/>
                </a:lnTo>
                <a:lnTo>
                  <a:pt x="226" y="254"/>
                </a:lnTo>
                <a:lnTo>
                  <a:pt x="225" y="251"/>
                </a:lnTo>
                <a:lnTo>
                  <a:pt x="224" y="248"/>
                </a:lnTo>
                <a:lnTo>
                  <a:pt x="223" y="245"/>
                </a:lnTo>
                <a:lnTo>
                  <a:pt x="219" y="239"/>
                </a:lnTo>
                <a:lnTo>
                  <a:pt x="215" y="234"/>
                </a:lnTo>
                <a:lnTo>
                  <a:pt x="212" y="233"/>
                </a:lnTo>
                <a:lnTo>
                  <a:pt x="208" y="233"/>
                </a:lnTo>
                <a:lnTo>
                  <a:pt x="205" y="233"/>
                </a:lnTo>
                <a:lnTo>
                  <a:pt x="200" y="233"/>
                </a:lnTo>
                <a:lnTo>
                  <a:pt x="198" y="234"/>
                </a:lnTo>
                <a:lnTo>
                  <a:pt x="192" y="232"/>
                </a:lnTo>
                <a:lnTo>
                  <a:pt x="188" y="230"/>
                </a:lnTo>
                <a:lnTo>
                  <a:pt x="183" y="227"/>
                </a:lnTo>
                <a:lnTo>
                  <a:pt x="176" y="225"/>
                </a:lnTo>
                <a:lnTo>
                  <a:pt x="171" y="223"/>
                </a:lnTo>
                <a:lnTo>
                  <a:pt x="166" y="222"/>
                </a:lnTo>
                <a:lnTo>
                  <a:pt x="161" y="222"/>
                </a:lnTo>
                <a:lnTo>
                  <a:pt x="160" y="222"/>
                </a:lnTo>
                <a:lnTo>
                  <a:pt x="156" y="220"/>
                </a:lnTo>
                <a:lnTo>
                  <a:pt x="153" y="218"/>
                </a:lnTo>
                <a:lnTo>
                  <a:pt x="148" y="217"/>
                </a:lnTo>
                <a:lnTo>
                  <a:pt x="145" y="217"/>
                </a:lnTo>
                <a:lnTo>
                  <a:pt x="142" y="217"/>
                </a:lnTo>
                <a:lnTo>
                  <a:pt x="136" y="216"/>
                </a:lnTo>
                <a:lnTo>
                  <a:pt x="131" y="215"/>
                </a:lnTo>
                <a:lnTo>
                  <a:pt x="124" y="216"/>
                </a:lnTo>
                <a:lnTo>
                  <a:pt x="122" y="213"/>
                </a:lnTo>
                <a:lnTo>
                  <a:pt x="113" y="208"/>
                </a:lnTo>
                <a:lnTo>
                  <a:pt x="104" y="202"/>
                </a:lnTo>
                <a:lnTo>
                  <a:pt x="98" y="199"/>
                </a:lnTo>
                <a:lnTo>
                  <a:pt x="94" y="198"/>
                </a:lnTo>
                <a:lnTo>
                  <a:pt x="90" y="199"/>
                </a:lnTo>
                <a:lnTo>
                  <a:pt x="88" y="201"/>
                </a:lnTo>
                <a:lnTo>
                  <a:pt x="87" y="203"/>
                </a:lnTo>
                <a:lnTo>
                  <a:pt x="87" y="205"/>
                </a:lnTo>
                <a:lnTo>
                  <a:pt x="85" y="208"/>
                </a:lnTo>
                <a:lnTo>
                  <a:pt x="85" y="210"/>
                </a:lnTo>
                <a:lnTo>
                  <a:pt x="84" y="210"/>
                </a:lnTo>
                <a:lnTo>
                  <a:pt x="84" y="209"/>
                </a:lnTo>
                <a:lnTo>
                  <a:pt x="84" y="207"/>
                </a:lnTo>
                <a:lnTo>
                  <a:pt x="84" y="203"/>
                </a:lnTo>
                <a:lnTo>
                  <a:pt x="85" y="200"/>
                </a:lnTo>
                <a:lnTo>
                  <a:pt x="86" y="198"/>
                </a:lnTo>
                <a:lnTo>
                  <a:pt x="88" y="195"/>
                </a:lnTo>
                <a:lnTo>
                  <a:pt x="89" y="193"/>
                </a:lnTo>
                <a:lnTo>
                  <a:pt x="89" y="189"/>
                </a:lnTo>
                <a:lnTo>
                  <a:pt x="88" y="188"/>
                </a:lnTo>
                <a:lnTo>
                  <a:pt x="84" y="186"/>
                </a:lnTo>
                <a:lnTo>
                  <a:pt x="83" y="184"/>
                </a:lnTo>
                <a:lnTo>
                  <a:pt x="80" y="182"/>
                </a:lnTo>
                <a:lnTo>
                  <a:pt x="75" y="180"/>
                </a:lnTo>
                <a:lnTo>
                  <a:pt x="71" y="179"/>
                </a:lnTo>
                <a:lnTo>
                  <a:pt x="69" y="180"/>
                </a:lnTo>
                <a:lnTo>
                  <a:pt x="65" y="180"/>
                </a:lnTo>
                <a:lnTo>
                  <a:pt x="60" y="182"/>
                </a:lnTo>
                <a:lnTo>
                  <a:pt x="54" y="184"/>
                </a:lnTo>
                <a:lnTo>
                  <a:pt x="49" y="186"/>
                </a:lnTo>
                <a:lnTo>
                  <a:pt x="48" y="187"/>
                </a:lnTo>
                <a:lnTo>
                  <a:pt x="45" y="187"/>
                </a:lnTo>
                <a:lnTo>
                  <a:pt x="45" y="186"/>
                </a:lnTo>
                <a:lnTo>
                  <a:pt x="48" y="184"/>
                </a:lnTo>
                <a:lnTo>
                  <a:pt x="50" y="183"/>
                </a:lnTo>
                <a:lnTo>
                  <a:pt x="53" y="182"/>
                </a:lnTo>
                <a:lnTo>
                  <a:pt x="57" y="181"/>
                </a:lnTo>
                <a:lnTo>
                  <a:pt x="62" y="179"/>
                </a:lnTo>
                <a:lnTo>
                  <a:pt x="64" y="177"/>
                </a:lnTo>
                <a:lnTo>
                  <a:pt x="64" y="172"/>
                </a:lnTo>
                <a:lnTo>
                  <a:pt x="63" y="169"/>
                </a:lnTo>
                <a:lnTo>
                  <a:pt x="62" y="165"/>
                </a:lnTo>
                <a:lnTo>
                  <a:pt x="57" y="162"/>
                </a:lnTo>
                <a:lnTo>
                  <a:pt x="55" y="159"/>
                </a:lnTo>
                <a:lnTo>
                  <a:pt x="52" y="157"/>
                </a:lnTo>
                <a:lnTo>
                  <a:pt x="52" y="154"/>
                </a:lnTo>
                <a:lnTo>
                  <a:pt x="51" y="151"/>
                </a:lnTo>
                <a:lnTo>
                  <a:pt x="50" y="146"/>
                </a:lnTo>
                <a:lnTo>
                  <a:pt x="47" y="141"/>
                </a:lnTo>
                <a:lnTo>
                  <a:pt x="44" y="136"/>
                </a:lnTo>
                <a:lnTo>
                  <a:pt x="40" y="132"/>
                </a:lnTo>
                <a:lnTo>
                  <a:pt x="37" y="127"/>
                </a:lnTo>
                <a:lnTo>
                  <a:pt x="34" y="121"/>
                </a:lnTo>
                <a:lnTo>
                  <a:pt x="32" y="117"/>
                </a:lnTo>
                <a:lnTo>
                  <a:pt x="28" y="110"/>
                </a:lnTo>
                <a:lnTo>
                  <a:pt x="23" y="103"/>
                </a:lnTo>
                <a:lnTo>
                  <a:pt x="20" y="98"/>
                </a:lnTo>
                <a:lnTo>
                  <a:pt x="19" y="93"/>
                </a:lnTo>
                <a:lnTo>
                  <a:pt x="18" y="87"/>
                </a:lnTo>
                <a:lnTo>
                  <a:pt x="16" y="81"/>
                </a:lnTo>
                <a:lnTo>
                  <a:pt x="14" y="76"/>
                </a:lnTo>
                <a:lnTo>
                  <a:pt x="11" y="71"/>
                </a:lnTo>
                <a:lnTo>
                  <a:pt x="9" y="68"/>
                </a:lnTo>
                <a:lnTo>
                  <a:pt x="5" y="45"/>
                </a:lnTo>
                <a:lnTo>
                  <a:pt x="3" y="29"/>
                </a:lnTo>
                <a:lnTo>
                  <a:pt x="0" y="1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Freeform 120"/>
          <p:cNvSpPr>
            <a:spLocks/>
          </p:cNvSpPr>
          <p:nvPr/>
        </p:nvSpPr>
        <p:spPr bwMode="auto">
          <a:xfrm>
            <a:off x="14885081" y="3855081"/>
            <a:ext cx="278029" cy="50551"/>
          </a:xfrm>
          <a:custGeom>
            <a:avLst/>
            <a:gdLst>
              <a:gd name="T0" fmla="*/ 115 w 121"/>
              <a:gd name="T1" fmla="*/ 0 h 22"/>
              <a:gd name="T2" fmla="*/ 114 w 121"/>
              <a:gd name="T3" fmla="*/ 1 h 22"/>
              <a:gd name="T4" fmla="*/ 114 w 121"/>
              <a:gd name="T5" fmla="*/ 3 h 22"/>
              <a:gd name="T6" fmla="*/ 115 w 121"/>
              <a:gd name="T7" fmla="*/ 8 h 22"/>
              <a:gd name="T8" fmla="*/ 117 w 121"/>
              <a:gd name="T9" fmla="*/ 6 h 22"/>
              <a:gd name="T10" fmla="*/ 118 w 121"/>
              <a:gd name="T11" fmla="*/ 4 h 22"/>
              <a:gd name="T12" fmla="*/ 120 w 121"/>
              <a:gd name="T13" fmla="*/ 4 h 22"/>
              <a:gd name="T14" fmla="*/ 121 w 121"/>
              <a:gd name="T15" fmla="*/ 6 h 22"/>
              <a:gd name="T16" fmla="*/ 118 w 121"/>
              <a:gd name="T17" fmla="*/ 8 h 22"/>
              <a:gd name="T18" fmla="*/ 106 w 121"/>
              <a:gd name="T19" fmla="*/ 13 h 22"/>
              <a:gd name="T20" fmla="*/ 108 w 121"/>
              <a:gd name="T21" fmla="*/ 22 h 22"/>
              <a:gd name="T22" fmla="*/ 82 w 121"/>
              <a:gd name="T23" fmla="*/ 21 h 22"/>
              <a:gd name="T24" fmla="*/ 76 w 121"/>
              <a:gd name="T25" fmla="*/ 17 h 22"/>
              <a:gd name="T26" fmla="*/ 74 w 121"/>
              <a:gd name="T27" fmla="*/ 16 h 22"/>
              <a:gd name="T28" fmla="*/ 73 w 121"/>
              <a:gd name="T29" fmla="*/ 15 h 22"/>
              <a:gd name="T30" fmla="*/ 72 w 121"/>
              <a:gd name="T31" fmla="*/ 17 h 22"/>
              <a:gd name="T32" fmla="*/ 71 w 121"/>
              <a:gd name="T33" fmla="*/ 19 h 22"/>
              <a:gd name="T34" fmla="*/ 10 w 121"/>
              <a:gd name="T35" fmla="*/ 18 h 22"/>
              <a:gd name="T36" fmla="*/ 10 w 121"/>
              <a:gd name="T37" fmla="*/ 15 h 22"/>
              <a:gd name="T38" fmla="*/ 7 w 121"/>
              <a:gd name="T39" fmla="*/ 13 h 22"/>
              <a:gd name="T40" fmla="*/ 4 w 121"/>
              <a:gd name="T41" fmla="*/ 12 h 22"/>
              <a:gd name="T42" fmla="*/ 0 w 121"/>
              <a:gd name="T43" fmla="*/ 11 h 22"/>
              <a:gd name="T44" fmla="*/ 3 w 121"/>
              <a:gd name="T45" fmla="*/ 10 h 22"/>
              <a:gd name="T46" fmla="*/ 5 w 121"/>
              <a:gd name="T47" fmla="*/ 8 h 22"/>
              <a:gd name="T48" fmla="*/ 7 w 121"/>
              <a:gd name="T49" fmla="*/ 3 h 22"/>
              <a:gd name="T50" fmla="*/ 69 w 121"/>
              <a:gd name="T51" fmla="*/ 2 h 22"/>
              <a:gd name="T52" fmla="*/ 68 w 121"/>
              <a:gd name="T53" fmla="*/ 4 h 22"/>
              <a:gd name="T54" fmla="*/ 68 w 121"/>
              <a:gd name="T55" fmla="*/ 7 h 22"/>
              <a:gd name="T56" fmla="*/ 67 w 121"/>
              <a:gd name="T57" fmla="*/ 8 h 22"/>
              <a:gd name="T58" fmla="*/ 67 w 121"/>
              <a:gd name="T59" fmla="*/ 10 h 22"/>
              <a:gd name="T60" fmla="*/ 68 w 121"/>
              <a:gd name="T61" fmla="*/ 11 h 22"/>
              <a:gd name="T62" fmla="*/ 69 w 121"/>
              <a:gd name="T63" fmla="*/ 11 h 22"/>
              <a:gd name="T64" fmla="*/ 71 w 121"/>
              <a:gd name="T65" fmla="*/ 12 h 22"/>
              <a:gd name="T66" fmla="*/ 72 w 121"/>
              <a:gd name="T67" fmla="*/ 13 h 22"/>
              <a:gd name="T68" fmla="*/ 76 w 121"/>
              <a:gd name="T69" fmla="*/ 11 h 22"/>
              <a:gd name="T70" fmla="*/ 78 w 121"/>
              <a:gd name="T71" fmla="*/ 12 h 22"/>
              <a:gd name="T72" fmla="*/ 80 w 121"/>
              <a:gd name="T73" fmla="*/ 12 h 22"/>
              <a:gd name="T74" fmla="*/ 81 w 121"/>
              <a:gd name="T75" fmla="*/ 9 h 22"/>
              <a:gd name="T76" fmla="*/ 81 w 121"/>
              <a:gd name="T77" fmla="*/ 6 h 22"/>
              <a:gd name="T78" fmla="*/ 78 w 121"/>
              <a:gd name="T79" fmla="*/ 8 h 22"/>
              <a:gd name="T80" fmla="*/ 75 w 121"/>
              <a:gd name="T81" fmla="*/ 8 h 22"/>
              <a:gd name="T82" fmla="*/ 73 w 121"/>
              <a:gd name="T83" fmla="*/ 6 h 22"/>
              <a:gd name="T84" fmla="*/ 74 w 121"/>
              <a:gd name="T85" fmla="*/ 4 h 22"/>
              <a:gd name="T86" fmla="*/ 74 w 121"/>
              <a:gd name="T87" fmla="*/ 3 h 22"/>
              <a:gd name="T88" fmla="*/ 80 w 121"/>
              <a:gd name="T89" fmla="*/ 1 h 22"/>
              <a:gd name="T90" fmla="*/ 94 w 121"/>
              <a:gd name="T91" fmla="*/ 0 h 22"/>
              <a:gd name="T92" fmla="*/ 115 w 121"/>
              <a:gd name="T9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1" h="22">
                <a:moveTo>
                  <a:pt x="115" y="0"/>
                </a:moveTo>
                <a:lnTo>
                  <a:pt x="114" y="1"/>
                </a:lnTo>
                <a:lnTo>
                  <a:pt x="114" y="3"/>
                </a:lnTo>
                <a:lnTo>
                  <a:pt x="115" y="8"/>
                </a:lnTo>
                <a:lnTo>
                  <a:pt x="117" y="6"/>
                </a:lnTo>
                <a:lnTo>
                  <a:pt x="118" y="4"/>
                </a:lnTo>
                <a:lnTo>
                  <a:pt x="120" y="4"/>
                </a:lnTo>
                <a:lnTo>
                  <a:pt x="121" y="6"/>
                </a:lnTo>
                <a:lnTo>
                  <a:pt x="118" y="8"/>
                </a:lnTo>
                <a:lnTo>
                  <a:pt x="106" y="13"/>
                </a:lnTo>
                <a:lnTo>
                  <a:pt x="108" y="22"/>
                </a:lnTo>
                <a:lnTo>
                  <a:pt x="82" y="21"/>
                </a:lnTo>
                <a:lnTo>
                  <a:pt x="76" y="17"/>
                </a:lnTo>
                <a:lnTo>
                  <a:pt x="74" y="16"/>
                </a:lnTo>
                <a:lnTo>
                  <a:pt x="73" y="15"/>
                </a:lnTo>
                <a:lnTo>
                  <a:pt x="72" y="17"/>
                </a:lnTo>
                <a:lnTo>
                  <a:pt x="71" y="19"/>
                </a:lnTo>
                <a:lnTo>
                  <a:pt x="10" y="18"/>
                </a:lnTo>
                <a:lnTo>
                  <a:pt x="10" y="15"/>
                </a:lnTo>
                <a:lnTo>
                  <a:pt x="7" y="13"/>
                </a:lnTo>
                <a:lnTo>
                  <a:pt x="4" y="12"/>
                </a:lnTo>
                <a:lnTo>
                  <a:pt x="0" y="11"/>
                </a:lnTo>
                <a:lnTo>
                  <a:pt x="3" y="10"/>
                </a:lnTo>
                <a:lnTo>
                  <a:pt x="5" y="8"/>
                </a:lnTo>
                <a:lnTo>
                  <a:pt x="7" y="3"/>
                </a:lnTo>
                <a:lnTo>
                  <a:pt x="69" y="2"/>
                </a:lnTo>
                <a:lnTo>
                  <a:pt x="68" y="4"/>
                </a:lnTo>
                <a:lnTo>
                  <a:pt x="68" y="7"/>
                </a:lnTo>
                <a:lnTo>
                  <a:pt x="67" y="8"/>
                </a:lnTo>
                <a:lnTo>
                  <a:pt x="67" y="10"/>
                </a:lnTo>
                <a:lnTo>
                  <a:pt x="68" y="11"/>
                </a:lnTo>
                <a:lnTo>
                  <a:pt x="69" y="11"/>
                </a:lnTo>
                <a:lnTo>
                  <a:pt x="71" y="12"/>
                </a:lnTo>
                <a:lnTo>
                  <a:pt x="72" y="13"/>
                </a:lnTo>
                <a:lnTo>
                  <a:pt x="76" y="11"/>
                </a:lnTo>
                <a:lnTo>
                  <a:pt x="78" y="12"/>
                </a:lnTo>
                <a:lnTo>
                  <a:pt x="80" y="12"/>
                </a:lnTo>
                <a:lnTo>
                  <a:pt x="81" y="9"/>
                </a:lnTo>
                <a:lnTo>
                  <a:pt x="81" y="6"/>
                </a:lnTo>
                <a:lnTo>
                  <a:pt x="78" y="8"/>
                </a:lnTo>
                <a:lnTo>
                  <a:pt x="75" y="8"/>
                </a:lnTo>
                <a:lnTo>
                  <a:pt x="73" y="6"/>
                </a:lnTo>
                <a:lnTo>
                  <a:pt x="74" y="4"/>
                </a:lnTo>
                <a:lnTo>
                  <a:pt x="74" y="3"/>
                </a:lnTo>
                <a:lnTo>
                  <a:pt x="80" y="1"/>
                </a:lnTo>
                <a:lnTo>
                  <a:pt x="94" y="0"/>
                </a:lnTo>
                <a:lnTo>
                  <a:pt x="115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Freeform 121"/>
          <p:cNvSpPr>
            <a:spLocks/>
          </p:cNvSpPr>
          <p:nvPr/>
        </p:nvSpPr>
        <p:spPr bwMode="auto">
          <a:xfrm>
            <a:off x="14430891" y="4095212"/>
            <a:ext cx="705410" cy="1144280"/>
          </a:xfrm>
          <a:custGeom>
            <a:avLst/>
            <a:gdLst>
              <a:gd name="T0" fmla="*/ 103 w 307"/>
              <a:gd name="T1" fmla="*/ 14 h 498"/>
              <a:gd name="T2" fmla="*/ 291 w 307"/>
              <a:gd name="T3" fmla="*/ 4 h 498"/>
              <a:gd name="T4" fmla="*/ 293 w 307"/>
              <a:gd name="T5" fmla="*/ 11 h 498"/>
              <a:gd name="T6" fmla="*/ 306 w 307"/>
              <a:gd name="T7" fmla="*/ 13 h 498"/>
              <a:gd name="T8" fmla="*/ 307 w 307"/>
              <a:gd name="T9" fmla="*/ 15 h 498"/>
              <a:gd name="T10" fmla="*/ 245 w 307"/>
              <a:gd name="T11" fmla="*/ 95 h 498"/>
              <a:gd name="T12" fmla="*/ 196 w 307"/>
              <a:gd name="T13" fmla="*/ 171 h 498"/>
              <a:gd name="T14" fmla="*/ 180 w 307"/>
              <a:gd name="T15" fmla="*/ 255 h 498"/>
              <a:gd name="T16" fmla="*/ 190 w 307"/>
              <a:gd name="T17" fmla="*/ 347 h 498"/>
              <a:gd name="T18" fmla="*/ 223 w 307"/>
              <a:gd name="T19" fmla="*/ 476 h 498"/>
              <a:gd name="T20" fmla="*/ 130 w 307"/>
              <a:gd name="T21" fmla="*/ 488 h 498"/>
              <a:gd name="T22" fmla="*/ 121 w 307"/>
              <a:gd name="T23" fmla="*/ 474 h 498"/>
              <a:gd name="T24" fmla="*/ 112 w 307"/>
              <a:gd name="T25" fmla="*/ 476 h 498"/>
              <a:gd name="T26" fmla="*/ 102 w 307"/>
              <a:gd name="T27" fmla="*/ 488 h 498"/>
              <a:gd name="T28" fmla="*/ 100 w 307"/>
              <a:gd name="T29" fmla="*/ 486 h 498"/>
              <a:gd name="T30" fmla="*/ 111 w 307"/>
              <a:gd name="T31" fmla="*/ 474 h 498"/>
              <a:gd name="T32" fmla="*/ 119 w 307"/>
              <a:gd name="T33" fmla="*/ 465 h 498"/>
              <a:gd name="T34" fmla="*/ 114 w 307"/>
              <a:gd name="T35" fmla="*/ 452 h 498"/>
              <a:gd name="T36" fmla="*/ 101 w 307"/>
              <a:gd name="T37" fmla="*/ 448 h 498"/>
              <a:gd name="T38" fmla="*/ 92 w 307"/>
              <a:gd name="T39" fmla="*/ 445 h 498"/>
              <a:gd name="T40" fmla="*/ 107 w 307"/>
              <a:gd name="T41" fmla="*/ 447 h 498"/>
              <a:gd name="T42" fmla="*/ 118 w 307"/>
              <a:gd name="T43" fmla="*/ 452 h 498"/>
              <a:gd name="T44" fmla="*/ 127 w 307"/>
              <a:gd name="T45" fmla="*/ 461 h 498"/>
              <a:gd name="T46" fmla="*/ 133 w 307"/>
              <a:gd name="T47" fmla="*/ 455 h 498"/>
              <a:gd name="T48" fmla="*/ 136 w 307"/>
              <a:gd name="T49" fmla="*/ 438 h 498"/>
              <a:gd name="T50" fmla="*/ 146 w 307"/>
              <a:gd name="T51" fmla="*/ 432 h 498"/>
              <a:gd name="T52" fmla="*/ 146 w 307"/>
              <a:gd name="T53" fmla="*/ 397 h 498"/>
              <a:gd name="T54" fmla="*/ 138 w 307"/>
              <a:gd name="T55" fmla="*/ 371 h 498"/>
              <a:gd name="T56" fmla="*/ 126 w 307"/>
              <a:gd name="T57" fmla="*/ 339 h 498"/>
              <a:gd name="T58" fmla="*/ 112 w 307"/>
              <a:gd name="T59" fmla="*/ 317 h 498"/>
              <a:gd name="T60" fmla="*/ 94 w 307"/>
              <a:gd name="T61" fmla="*/ 303 h 498"/>
              <a:gd name="T62" fmla="*/ 84 w 307"/>
              <a:gd name="T63" fmla="*/ 304 h 498"/>
              <a:gd name="T64" fmla="*/ 74 w 307"/>
              <a:gd name="T65" fmla="*/ 314 h 498"/>
              <a:gd name="T66" fmla="*/ 67 w 307"/>
              <a:gd name="T67" fmla="*/ 318 h 498"/>
              <a:gd name="T68" fmla="*/ 76 w 307"/>
              <a:gd name="T69" fmla="*/ 310 h 498"/>
              <a:gd name="T70" fmla="*/ 83 w 307"/>
              <a:gd name="T71" fmla="*/ 300 h 498"/>
              <a:gd name="T72" fmla="*/ 82 w 307"/>
              <a:gd name="T73" fmla="*/ 280 h 498"/>
              <a:gd name="T74" fmla="*/ 64 w 307"/>
              <a:gd name="T75" fmla="*/ 260 h 498"/>
              <a:gd name="T76" fmla="*/ 53 w 307"/>
              <a:gd name="T77" fmla="*/ 252 h 498"/>
              <a:gd name="T78" fmla="*/ 22 w 307"/>
              <a:gd name="T79" fmla="*/ 227 h 498"/>
              <a:gd name="T80" fmla="*/ 15 w 307"/>
              <a:gd name="T81" fmla="*/ 209 h 498"/>
              <a:gd name="T82" fmla="*/ 10 w 307"/>
              <a:gd name="T83" fmla="*/ 199 h 498"/>
              <a:gd name="T84" fmla="*/ 0 w 307"/>
              <a:gd name="T85" fmla="*/ 196 h 498"/>
              <a:gd name="T86" fmla="*/ 10 w 307"/>
              <a:gd name="T87" fmla="*/ 194 h 498"/>
              <a:gd name="T88" fmla="*/ 21 w 307"/>
              <a:gd name="T89" fmla="*/ 197 h 498"/>
              <a:gd name="T90" fmla="*/ 30 w 307"/>
              <a:gd name="T91" fmla="*/ 190 h 498"/>
              <a:gd name="T92" fmla="*/ 23 w 307"/>
              <a:gd name="T93" fmla="*/ 153 h 498"/>
              <a:gd name="T94" fmla="*/ 14 w 307"/>
              <a:gd name="T95" fmla="*/ 112 h 498"/>
              <a:gd name="T96" fmla="*/ 23 w 307"/>
              <a:gd name="T97" fmla="*/ 103 h 498"/>
              <a:gd name="T98" fmla="*/ 34 w 307"/>
              <a:gd name="T99" fmla="*/ 103 h 498"/>
              <a:gd name="T100" fmla="*/ 42 w 307"/>
              <a:gd name="T101" fmla="*/ 93 h 498"/>
              <a:gd name="T102" fmla="*/ 43 w 307"/>
              <a:gd name="T103" fmla="*/ 70 h 498"/>
              <a:gd name="T104" fmla="*/ 62 w 307"/>
              <a:gd name="T105" fmla="*/ 55 h 498"/>
              <a:gd name="T106" fmla="*/ 77 w 307"/>
              <a:gd name="T107" fmla="*/ 31 h 498"/>
              <a:gd name="T108" fmla="*/ 96 w 307"/>
              <a:gd name="T109" fmla="*/ 1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7" h="498">
                <a:moveTo>
                  <a:pt x="96" y="19"/>
                </a:moveTo>
                <a:lnTo>
                  <a:pt x="100" y="18"/>
                </a:lnTo>
                <a:lnTo>
                  <a:pt x="102" y="17"/>
                </a:lnTo>
                <a:lnTo>
                  <a:pt x="103" y="14"/>
                </a:lnTo>
                <a:lnTo>
                  <a:pt x="104" y="9"/>
                </a:lnTo>
                <a:lnTo>
                  <a:pt x="293" y="0"/>
                </a:lnTo>
                <a:lnTo>
                  <a:pt x="293" y="4"/>
                </a:lnTo>
                <a:lnTo>
                  <a:pt x="291" y="4"/>
                </a:lnTo>
                <a:lnTo>
                  <a:pt x="291" y="5"/>
                </a:lnTo>
                <a:lnTo>
                  <a:pt x="291" y="8"/>
                </a:lnTo>
                <a:lnTo>
                  <a:pt x="292" y="10"/>
                </a:lnTo>
                <a:lnTo>
                  <a:pt x="293" y="11"/>
                </a:lnTo>
                <a:lnTo>
                  <a:pt x="294" y="11"/>
                </a:lnTo>
                <a:lnTo>
                  <a:pt x="304" y="10"/>
                </a:lnTo>
                <a:lnTo>
                  <a:pt x="306" y="10"/>
                </a:lnTo>
                <a:lnTo>
                  <a:pt x="306" y="13"/>
                </a:lnTo>
                <a:lnTo>
                  <a:pt x="306" y="15"/>
                </a:lnTo>
                <a:lnTo>
                  <a:pt x="306" y="14"/>
                </a:lnTo>
                <a:lnTo>
                  <a:pt x="304" y="15"/>
                </a:lnTo>
                <a:lnTo>
                  <a:pt x="307" y="15"/>
                </a:lnTo>
                <a:lnTo>
                  <a:pt x="297" y="28"/>
                </a:lnTo>
                <a:lnTo>
                  <a:pt x="281" y="48"/>
                </a:lnTo>
                <a:lnTo>
                  <a:pt x="263" y="72"/>
                </a:lnTo>
                <a:lnTo>
                  <a:pt x="245" y="95"/>
                </a:lnTo>
                <a:lnTo>
                  <a:pt x="233" y="112"/>
                </a:lnTo>
                <a:lnTo>
                  <a:pt x="221" y="130"/>
                </a:lnTo>
                <a:lnTo>
                  <a:pt x="205" y="156"/>
                </a:lnTo>
                <a:lnTo>
                  <a:pt x="196" y="171"/>
                </a:lnTo>
                <a:lnTo>
                  <a:pt x="190" y="188"/>
                </a:lnTo>
                <a:lnTo>
                  <a:pt x="185" y="206"/>
                </a:lnTo>
                <a:lnTo>
                  <a:pt x="182" y="226"/>
                </a:lnTo>
                <a:lnTo>
                  <a:pt x="180" y="255"/>
                </a:lnTo>
                <a:lnTo>
                  <a:pt x="183" y="284"/>
                </a:lnTo>
                <a:lnTo>
                  <a:pt x="188" y="323"/>
                </a:lnTo>
                <a:lnTo>
                  <a:pt x="189" y="337"/>
                </a:lnTo>
                <a:lnTo>
                  <a:pt x="190" y="347"/>
                </a:lnTo>
                <a:lnTo>
                  <a:pt x="196" y="386"/>
                </a:lnTo>
                <a:lnTo>
                  <a:pt x="197" y="404"/>
                </a:lnTo>
                <a:lnTo>
                  <a:pt x="200" y="416"/>
                </a:lnTo>
                <a:lnTo>
                  <a:pt x="223" y="476"/>
                </a:lnTo>
                <a:lnTo>
                  <a:pt x="227" y="486"/>
                </a:lnTo>
                <a:lnTo>
                  <a:pt x="133" y="498"/>
                </a:lnTo>
                <a:lnTo>
                  <a:pt x="132" y="492"/>
                </a:lnTo>
                <a:lnTo>
                  <a:pt x="130" y="488"/>
                </a:lnTo>
                <a:lnTo>
                  <a:pt x="128" y="484"/>
                </a:lnTo>
                <a:lnTo>
                  <a:pt x="126" y="482"/>
                </a:lnTo>
                <a:lnTo>
                  <a:pt x="124" y="478"/>
                </a:lnTo>
                <a:lnTo>
                  <a:pt x="121" y="474"/>
                </a:lnTo>
                <a:lnTo>
                  <a:pt x="119" y="474"/>
                </a:lnTo>
                <a:lnTo>
                  <a:pt x="118" y="474"/>
                </a:lnTo>
                <a:lnTo>
                  <a:pt x="115" y="475"/>
                </a:lnTo>
                <a:lnTo>
                  <a:pt x="112" y="476"/>
                </a:lnTo>
                <a:lnTo>
                  <a:pt x="110" y="479"/>
                </a:lnTo>
                <a:lnTo>
                  <a:pt x="106" y="482"/>
                </a:lnTo>
                <a:lnTo>
                  <a:pt x="104" y="485"/>
                </a:lnTo>
                <a:lnTo>
                  <a:pt x="102" y="488"/>
                </a:lnTo>
                <a:lnTo>
                  <a:pt x="99" y="489"/>
                </a:lnTo>
                <a:lnTo>
                  <a:pt x="98" y="489"/>
                </a:lnTo>
                <a:lnTo>
                  <a:pt x="99" y="488"/>
                </a:lnTo>
                <a:lnTo>
                  <a:pt x="100" y="486"/>
                </a:lnTo>
                <a:lnTo>
                  <a:pt x="103" y="483"/>
                </a:lnTo>
                <a:lnTo>
                  <a:pt x="104" y="481"/>
                </a:lnTo>
                <a:lnTo>
                  <a:pt x="107" y="477"/>
                </a:lnTo>
                <a:lnTo>
                  <a:pt x="111" y="474"/>
                </a:lnTo>
                <a:lnTo>
                  <a:pt x="114" y="473"/>
                </a:lnTo>
                <a:lnTo>
                  <a:pt x="116" y="470"/>
                </a:lnTo>
                <a:lnTo>
                  <a:pt x="119" y="468"/>
                </a:lnTo>
                <a:lnTo>
                  <a:pt x="119" y="465"/>
                </a:lnTo>
                <a:lnTo>
                  <a:pt x="119" y="461"/>
                </a:lnTo>
                <a:lnTo>
                  <a:pt x="118" y="457"/>
                </a:lnTo>
                <a:lnTo>
                  <a:pt x="116" y="453"/>
                </a:lnTo>
                <a:lnTo>
                  <a:pt x="114" y="452"/>
                </a:lnTo>
                <a:lnTo>
                  <a:pt x="112" y="450"/>
                </a:lnTo>
                <a:lnTo>
                  <a:pt x="108" y="449"/>
                </a:lnTo>
                <a:lnTo>
                  <a:pt x="104" y="448"/>
                </a:lnTo>
                <a:lnTo>
                  <a:pt x="101" y="448"/>
                </a:lnTo>
                <a:lnTo>
                  <a:pt x="98" y="447"/>
                </a:lnTo>
                <a:lnTo>
                  <a:pt x="94" y="447"/>
                </a:lnTo>
                <a:lnTo>
                  <a:pt x="92" y="447"/>
                </a:lnTo>
                <a:lnTo>
                  <a:pt x="92" y="445"/>
                </a:lnTo>
                <a:lnTo>
                  <a:pt x="93" y="444"/>
                </a:lnTo>
                <a:lnTo>
                  <a:pt x="97" y="445"/>
                </a:lnTo>
                <a:lnTo>
                  <a:pt x="102" y="445"/>
                </a:lnTo>
                <a:lnTo>
                  <a:pt x="107" y="447"/>
                </a:lnTo>
                <a:lnTo>
                  <a:pt x="112" y="447"/>
                </a:lnTo>
                <a:lnTo>
                  <a:pt x="114" y="449"/>
                </a:lnTo>
                <a:lnTo>
                  <a:pt x="116" y="450"/>
                </a:lnTo>
                <a:lnTo>
                  <a:pt x="118" y="452"/>
                </a:lnTo>
                <a:lnTo>
                  <a:pt x="119" y="456"/>
                </a:lnTo>
                <a:lnTo>
                  <a:pt x="121" y="459"/>
                </a:lnTo>
                <a:lnTo>
                  <a:pt x="124" y="461"/>
                </a:lnTo>
                <a:lnTo>
                  <a:pt x="127" y="461"/>
                </a:lnTo>
                <a:lnTo>
                  <a:pt x="128" y="459"/>
                </a:lnTo>
                <a:lnTo>
                  <a:pt x="132" y="457"/>
                </a:lnTo>
                <a:lnTo>
                  <a:pt x="132" y="456"/>
                </a:lnTo>
                <a:lnTo>
                  <a:pt x="133" y="455"/>
                </a:lnTo>
                <a:lnTo>
                  <a:pt x="135" y="450"/>
                </a:lnTo>
                <a:lnTo>
                  <a:pt x="137" y="446"/>
                </a:lnTo>
                <a:lnTo>
                  <a:pt x="137" y="440"/>
                </a:lnTo>
                <a:lnTo>
                  <a:pt x="136" y="438"/>
                </a:lnTo>
                <a:lnTo>
                  <a:pt x="139" y="438"/>
                </a:lnTo>
                <a:lnTo>
                  <a:pt x="142" y="437"/>
                </a:lnTo>
                <a:lnTo>
                  <a:pt x="144" y="435"/>
                </a:lnTo>
                <a:lnTo>
                  <a:pt x="146" y="432"/>
                </a:lnTo>
                <a:lnTo>
                  <a:pt x="147" y="429"/>
                </a:lnTo>
                <a:lnTo>
                  <a:pt x="147" y="423"/>
                </a:lnTo>
                <a:lnTo>
                  <a:pt x="147" y="407"/>
                </a:lnTo>
                <a:lnTo>
                  <a:pt x="146" y="397"/>
                </a:lnTo>
                <a:lnTo>
                  <a:pt x="143" y="389"/>
                </a:lnTo>
                <a:lnTo>
                  <a:pt x="141" y="382"/>
                </a:lnTo>
                <a:lnTo>
                  <a:pt x="139" y="377"/>
                </a:lnTo>
                <a:lnTo>
                  <a:pt x="138" y="371"/>
                </a:lnTo>
                <a:lnTo>
                  <a:pt x="136" y="365"/>
                </a:lnTo>
                <a:lnTo>
                  <a:pt x="134" y="359"/>
                </a:lnTo>
                <a:lnTo>
                  <a:pt x="130" y="351"/>
                </a:lnTo>
                <a:lnTo>
                  <a:pt x="126" y="339"/>
                </a:lnTo>
                <a:lnTo>
                  <a:pt x="124" y="336"/>
                </a:lnTo>
                <a:lnTo>
                  <a:pt x="121" y="329"/>
                </a:lnTo>
                <a:lnTo>
                  <a:pt x="117" y="323"/>
                </a:lnTo>
                <a:lnTo>
                  <a:pt x="112" y="317"/>
                </a:lnTo>
                <a:lnTo>
                  <a:pt x="107" y="313"/>
                </a:lnTo>
                <a:lnTo>
                  <a:pt x="102" y="309"/>
                </a:lnTo>
                <a:lnTo>
                  <a:pt x="98" y="305"/>
                </a:lnTo>
                <a:lnTo>
                  <a:pt x="94" y="303"/>
                </a:lnTo>
                <a:lnTo>
                  <a:pt x="89" y="301"/>
                </a:lnTo>
                <a:lnTo>
                  <a:pt x="86" y="301"/>
                </a:lnTo>
                <a:lnTo>
                  <a:pt x="84" y="302"/>
                </a:lnTo>
                <a:lnTo>
                  <a:pt x="84" y="304"/>
                </a:lnTo>
                <a:lnTo>
                  <a:pt x="82" y="306"/>
                </a:lnTo>
                <a:lnTo>
                  <a:pt x="80" y="307"/>
                </a:lnTo>
                <a:lnTo>
                  <a:pt x="78" y="310"/>
                </a:lnTo>
                <a:lnTo>
                  <a:pt x="74" y="314"/>
                </a:lnTo>
                <a:lnTo>
                  <a:pt x="71" y="316"/>
                </a:lnTo>
                <a:lnTo>
                  <a:pt x="69" y="319"/>
                </a:lnTo>
                <a:lnTo>
                  <a:pt x="66" y="319"/>
                </a:lnTo>
                <a:lnTo>
                  <a:pt x="67" y="318"/>
                </a:lnTo>
                <a:lnTo>
                  <a:pt x="68" y="316"/>
                </a:lnTo>
                <a:lnTo>
                  <a:pt x="71" y="315"/>
                </a:lnTo>
                <a:lnTo>
                  <a:pt x="73" y="313"/>
                </a:lnTo>
                <a:lnTo>
                  <a:pt x="76" y="310"/>
                </a:lnTo>
                <a:lnTo>
                  <a:pt x="79" y="306"/>
                </a:lnTo>
                <a:lnTo>
                  <a:pt x="79" y="304"/>
                </a:lnTo>
                <a:lnTo>
                  <a:pt x="80" y="302"/>
                </a:lnTo>
                <a:lnTo>
                  <a:pt x="83" y="300"/>
                </a:lnTo>
                <a:lnTo>
                  <a:pt x="84" y="297"/>
                </a:lnTo>
                <a:lnTo>
                  <a:pt x="85" y="291"/>
                </a:lnTo>
                <a:lnTo>
                  <a:pt x="84" y="285"/>
                </a:lnTo>
                <a:lnTo>
                  <a:pt x="82" y="280"/>
                </a:lnTo>
                <a:lnTo>
                  <a:pt x="79" y="273"/>
                </a:lnTo>
                <a:lnTo>
                  <a:pt x="76" y="270"/>
                </a:lnTo>
                <a:lnTo>
                  <a:pt x="69" y="266"/>
                </a:lnTo>
                <a:lnTo>
                  <a:pt x="64" y="260"/>
                </a:lnTo>
                <a:lnTo>
                  <a:pt x="60" y="257"/>
                </a:lnTo>
                <a:lnTo>
                  <a:pt x="58" y="255"/>
                </a:lnTo>
                <a:lnTo>
                  <a:pt x="55" y="253"/>
                </a:lnTo>
                <a:lnTo>
                  <a:pt x="53" y="252"/>
                </a:lnTo>
                <a:lnTo>
                  <a:pt x="50" y="252"/>
                </a:lnTo>
                <a:lnTo>
                  <a:pt x="24" y="236"/>
                </a:lnTo>
                <a:lnTo>
                  <a:pt x="24" y="235"/>
                </a:lnTo>
                <a:lnTo>
                  <a:pt x="22" y="227"/>
                </a:lnTo>
                <a:lnTo>
                  <a:pt x="19" y="222"/>
                </a:lnTo>
                <a:lnTo>
                  <a:pt x="18" y="210"/>
                </a:lnTo>
                <a:lnTo>
                  <a:pt x="16" y="210"/>
                </a:lnTo>
                <a:lnTo>
                  <a:pt x="15" y="209"/>
                </a:lnTo>
                <a:lnTo>
                  <a:pt x="14" y="209"/>
                </a:lnTo>
                <a:lnTo>
                  <a:pt x="12" y="206"/>
                </a:lnTo>
                <a:lnTo>
                  <a:pt x="12" y="202"/>
                </a:lnTo>
                <a:lnTo>
                  <a:pt x="10" y="199"/>
                </a:lnTo>
                <a:lnTo>
                  <a:pt x="9" y="198"/>
                </a:lnTo>
                <a:lnTo>
                  <a:pt x="4" y="198"/>
                </a:lnTo>
                <a:lnTo>
                  <a:pt x="1" y="198"/>
                </a:lnTo>
                <a:lnTo>
                  <a:pt x="0" y="196"/>
                </a:lnTo>
                <a:lnTo>
                  <a:pt x="2" y="196"/>
                </a:lnTo>
                <a:lnTo>
                  <a:pt x="4" y="196"/>
                </a:lnTo>
                <a:lnTo>
                  <a:pt x="9" y="195"/>
                </a:lnTo>
                <a:lnTo>
                  <a:pt x="10" y="194"/>
                </a:lnTo>
                <a:lnTo>
                  <a:pt x="13" y="194"/>
                </a:lnTo>
                <a:lnTo>
                  <a:pt x="15" y="195"/>
                </a:lnTo>
                <a:lnTo>
                  <a:pt x="16" y="195"/>
                </a:lnTo>
                <a:lnTo>
                  <a:pt x="21" y="197"/>
                </a:lnTo>
                <a:lnTo>
                  <a:pt x="25" y="197"/>
                </a:lnTo>
                <a:lnTo>
                  <a:pt x="26" y="195"/>
                </a:lnTo>
                <a:lnTo>
                  <a:pt x="28" y="192"/>
                </a:lnTo>
                <a:lnTo>
                  <a:pt x="30" y="190"/>
                </a:lnTo>
                <a:lnTo>
                  <a:pt x="33" y="186"/>
                </a:lnTo>
                <a:lnTo>
                  <a:pt x="34" y="183"/>
                </a:lnTo>
                <a:lnTo>
                  <a:pt x="32" y="177"/>
                </a:lnTo>
                <a:lnTo>
                  <a:pt x="23" y="153"/>
                </a:lnTo>
                <a:lnTo>
                  <a:pt x="21" y="144"/>
                </a:lnTo>
                <a:lnTo>
                  <a:pt x="20" y="138"/>
                </a:lnTo>
                <a:lnTo>
                  <a:pt x="16" y="118"/>
                </a:lnTo>
                <a:lnTo>
                  <a:pt x="14" y="112"/>
                </a:lnTo>
                <a:lnTo>
                  <a:pt x="14" y="107"/>
                </a:lnTo>
                <a:lnTo>
                  <a:pt x="16" y="104"/>
                </a:lnTo>
                <a:lnTo>
                  <a:pt x="20" y="102"/>
                </a:lnTo>
                <a:lnTo>
                  <a:pt x="23" y="103"/>
                </a:lnTo>
                <a:lnTo>
                  <a:pt x="25" y="106"/>
                </a:lnTo>
                <a:lnTo>
                  <a:pt x="28" y="106"/>
                </a:lnTo>
                <a:lnTo>
                  <a:pt x="29" y="105"/>
                </a:lnTo>
                <a:lnTo>
                  <a:pt x="34" y="103"/>
                </a:lnTo>
                <a:lnTo>
                  <a:pt x="37" y="102"/>
                </a:lnTo>
                <a:lnTo>
                  <a:pt x="40" y="102"/>
                </a:lnTo>
                <a:lnTo>
                  <a:pt x="42" y="96"/>
                </a:lnTo>
                <a:lnTo>
                  <a:pt x="42" y="93"/>
                </a:lnTo>
                <a:lnTo>
                  <a:pt x="45" y="87"/>
                </a:lnTo>
                <a:lnTo>
                  <a:pt x="43" y="79"/>
                </a:lnTo>
                <a:lnTo>
                  <a:pt x="42" y="73"/>
                </a:lnTo>
                <a:lnTo>
                  <a:pt x="43" y="70"/>
                </a:lnTo>
                <a:lnTo>
                  <a:pt x="47" y="67"/>
                </a:lnTo>
                <a:lnTo>
                  <a:pt x="54" y="61"/>
                </a:lnTo>
                <a:lnTo>
                  <a:pt x="59" y="58"/>
                </a:lnTo>
                <a:lnTo>
                  <a:pt x="62" y="55"/>
                </a:lnTo>
                <a:lnTo>
                  <a:pt x="64" y="53"/>
                </a:lnTo>
                <a:lnTo>
                  <a:pt x="65" y="49"/>
                </a:lnTo>
                <a:lnTo>
                  <a:pt x="71" y="41"/>
                </a:lnTo>
                <a:lnTo>
                  <a:pt x="77" y="31"/>
                </a:lnTo>
                <a:lnTo>
                  <a:pt x="83" y="25"/>
                </a:lnTo>
                <a:lnTo>
                  <a:pt x="87" y="22"/>
                </a:lnTo>
                <a:lnTo>
                  <a:pt x="93" y="21"/>
                </a:lnTo>
                <a:lnTo>
                  <a:pt x="96" y="19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Freeform 122"/>
          <p:cNvSpPr>
            <a:spLocks/>
          </p:cNvSpPr>
          <p:nvPr/>
        </p:nvSpPr>
        <p:spPr bwMode="auto">
          <a:xfrm>
            <a:off x="13648892" y="2713099"/>
            <a:ext cx="18382" cy="27573"/>
          </a:xfrm>
          <a:custGeom>
            <a:avLst/>
            <a:gdLst>
              <a:gd name="T0" fmla="*/ 6 w 8"/>
              <a:gd name="T1" fmla="*/ 11 h 12"/>
              <a:gd name="T2" fmla="*/ 4 w 8"/>
              <a:gd name="T3" fmla="*/ 8 h 12"/>
              <a:gd name="T4" fmla="*/ 6 w 8"/>
              <a:gd name="T5" fmla="*/ 8 h 12"/>
              <a:gd name="T6" fmla="*/ 6 w 8"/>
              <a:gd name="T7" fmla="*/ 4 h 12"/>
              <a:gd name="T8" fmla="*/ 4 w 8"/>
              <a:gd name="T9" fmla="*/ 3 h 12"/>
              <a:gd name="T10" fmla="*/ 2 w 8"/>
              <a:gd name="T11" fmla="*/ 4 h 12"/>
              <a:gd name="T12" fmla="*/ 1 w 8"/>
              <a:gd name="T13" fmla="*/ 5 h 12"/>
              <a:gd name="T14" fmla="*/ 0 w 8"/>
              <a:gd name="T15" fmla="*/ 6 h 12"/>
              <a:gd name="T16" fmla="*/ 0 w 8"/>
              <a:gd name="T17" fmla="*/ 3 h 12"/>
              <a:gd name="T18" fmla="*/ 2 w 8"/>
              <a:gd name="T19" fmla="*/ 1 h 12"/>
              <a:gd name="T20" fmla="*/ 6 w 8"/>
              <a:gd name="T21" fmla="*/ 0 h 12"/>
              <a:gd name="T22" fmla="*/ 8 w 8"/>
              <a:gd name="T23" fmla="*/ 4 h 12"/>
              <a:gd name="T24" fmla="*/ 8 w 8"/>
              <a:gd name="T25" fmla="*/ 8 h 12"/>
              <a:gd name="T26" fmla="*/ 8 w 8"/>
              <a:gd name="T27" fmla="*/ 10 h 12"/>
              <a:gd name="T28" fmla="*/ 8 w 8"/>
              <a:gd name="T29" fmla="*/ 12 h 12"/>
              <a:gd name="T30" fmla="*/ 6 w 8"/>
              <a:gd name="T31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" h="12">
                <a:moveTo>
                  <a:pt x="6" y="11"/>
                </a:moveTo>
                <a:lnTo>
                  <a:pt x="4" y="8"/>
                </a:lnTo>
                <a:lnTo>
                  <a:pt x="6" y="8"/>
                </a:lnTo>
                <a:lnTo>
                  <a:pt x="6" y="4"/>
                </a:lnTo>
                <a:lnTo>
                  <a:pt x="4" y="3"/>
                </a:lnTo>
                <a:lnTo>
                  <a:pt x="2" y="4"/>
                </a:lnTo>
                <a:lnTo>
                  <a:pt x="1" y="5"/>
                </a:lnTo>
                <a:lnTo>
                  <a:pt x="0" y="6"/>
                </a:lnTo>
                <a:lnTo>
                  <a:pt x="0" y="3"/>
                </a:lnTo>
                <a:lnTo>
                  <a:pt x="2" y="1"/>
                </a:lnTo>
                <a:lnTo>
                  <a:pt x="6" y="0"/>
                </a:lnTo>
                <a:lnTo>
                  <a:pt x="8" y="4"/>
                </a:lnTo>
                <a:lnTo>
                  <a:pt x="8" y="8"/>
                </a:lnTo>
                <a:lnTo>
                  <a:pt x="8" y="10"/>
                </a:lnTo>
                <a:lnTo>
                  <a:pt x="8" y="12"/>
                </a:lnTo>
                <a:lnTo>
                  <a:pt x="6" y="1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123"/>
          <p:cNvSpPr>
            <a:spLocks/>
          </p:cNvSpPr>
          <p:nvPr/>
        </p:nvSpPr>
        <p:spPr bwMode="auto">
          <a:xfrm>
            <a:off x="14896569" y="3634497"/>
            <a:ext cx="147056" cy="227478"/>
          </a:xfrm>
          <a:custGeom>
            <a:avLst/>
            <a:gdLst>
              <a:gd name="T0" fmla="*/ 57 w 64"/>
              <a:gd name="T1" fmla="*/ 78 h 99"/>
              <a:gd name="T2" fmla="*/ 64 w 64"/>
              <a:gd name="T3" fmla="*/ 98 h 99"/>
              <a:gd name="T4" fmla="*/ 2 w 64"/>
              <a:gd name="T5" fmla="*/ 99 h 99"/>
              <a:gd name="T6" fmla="*/ 2 w 64"/>
              <a:gd name="T7" fmla="*/ 94 h 99"/>
              <a:gd name="T8" fmla="*/ 1 w 64"/>
              <a:gd name="T9" fmla="*/ 78 h 99"/>
              <a:gd name="T10" fmla="*/ 0 w 64"/>
              <a:gd name="T11" fmla="*/ 67 h 99"/>
              <a:gd name="T12" fmla="*/ 1 w 64"/>
              <a:gd name="T13" fmla="*/ 59 h 99"/>
              <a:gd name="T14" fmla="*/ 1 w 64"/>
              <a:gd name="T15" fmla="*/ 46 h 99"/>
              <a:gd name="T16" fmla="*/ 4 w 64"/>
              <a:gd name="T17" fmla="*/ 30 h 99"/>
              <a:gd name="T18" fmla="*/ 8 w 64"/>
              <a:gd name="T19" fmla="*/ 16 h 99"/>
              <a:gd name="T20" fmla="*/ 9 w 64"/>
              <a:gd name="T21" fmla="*/ 9 h 99"/>
              <a:gd name="T22" fmla="*/ 10 w 64"/>
              <a:gd name="T23" fmla="*/ 0 h 99"/>
              <a:gd name="T24" fmla="*/ 58 w 64"/>
              <a:gd name="T25" fmla="*/ 75 h 99"/>
              <a:gd name="T26" fmla="*/ 57 w 64"/>
              <a:gd name="T27" fmla="*/ 75 h 99"/>
              <a:gd name="T28" fmla="*/ 57 w 64"/>
              <a:gd name="T29" fmla="*/ 77 h 99"/>
              <a:gd name="T30" fmla="*/ 57 w 64"/>
              <a:gd name="T31" fmla="*/ 7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99">
                <a:moveTo>
                  <a:pt x="57" y="78"/>
                </a:moveTo>
                <a:lnTo>
                  <a:pt x="64" y="98"/>
                </a:lnTo>
                <a:lnTo>
                  <a:pt x="2" y="99"/>
                </a:lnTo>
                <a:lnTo>
                  <a:pt x="2" y="94"/>
                </a:lnTo>
                <a:lnTo>
                  <a:pt x="1" y="78"/>
                </a:lnTo>
                <a:lnTo>
                  <a:pt x="0" y="67"/>
                </a:lnTo>
                <a:lnTo>
                  <a:pt x="1" y="59"/>
                </a:lnTo>
                <a:lnTo>
                  <a:pt x="1" y="46"/>
                </a:lnTo>
                <a:lnTo>
                  <a:pt x="4" y="30"/>
                </a:lnTo>
                <a:lnTo>
                  <a:pt x="8" y="16"/>
                </a:lnTo>
                <a:lnTo>
                  <a:pt x="9" y="9"/>
                </a:lnTo>
                <a:lnTo>
                  <a:pt x="10" y="0"/>
                </a:lnTo>
                <a:lnTo>
                  <a:pt x="58" y="75"/>
                </a:lnTo>
                <a:lnTo>
                  <a:pt x="57" y="75"/>
                </a:lnTo>
                <a:lnTo>
                  <a:pt x="57" y="77"/>
                </a:lnTo>
                <a:lnTo>
                  <a:pt x="57" y="7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124"/>
          <p:cNvSpPr>
            <a:spLocks/>
          </p:cNvSpPr>
          <p:nvPr/>
        </p:nvSpPr>
        <p:spPr bwMode="auto">
          <a:xfrm>
            <a:off x="14659901" y="3882653"/>
            <a:ext cx="436573" cy="229774"/>
          </a:xfrm>
          <a:custGeom>
            <a:avLst/>
            <a:gdLst>
              <a:gd name="T0" fmla="*/ 0 w 190"/>
              <a:gd name="T1" fmla="*/ 100 h 100"/>
              <a:gd name="T2" fmla="*/ 1 w 190"/>
              <a:gd name="T3" fmla="*/ 98 h 100"/>
              <a:gd name="T4" fmla="*/ 4 w 190"/>
              <a:gd name="T5" fmla="*/ 96 h 100"/>
              <a:gd name="T6" fmla="*/ 8 w 190"/>
              <a:gd name="T7" fmla="*/ 91 h 100"/>
              <a:gd name="T8" fmla="*/ 13 w 190"/>
              <a:gd name="T9" fmla="*/ 85 h 100"/>
              <a:gd name="T10" fmla="*/ 15 w 190"/>
              <a:gd name="T11" fmla="*/ 82 h 100"/>
              <a:gd name="T12" fmla="*/ 18 w 190"/>
              <a:gd name="T13" fmla="*/ 80 h 100"/>
              <a:gd name="T14" fmla="*/ 21 w 190"/>
              <a:gd name="T15" fmla="*/ 79 h 100"/>
              <a:gd name="T16" fmla="*/ 23 w 190"/>
              <a:gd name="T17" fmla="*/ 79 h 100"/>
              <a:gd name="T18" fmla="*/ 23 w 190"/>
              <a:gd name="T19" fmla="*/ 80 h 100"/>
              <a:gd name="T20" fmla="*/ 28 w 190"/>
              <a:gd name="T21" fmla="*/ 80 h 100"/>
              <a:gd name="T22" fmla="*/ 29 w 190"/>
              <a:gd name="T23" fmla="*/ 74 h 100"/>
              <a:gd name="T24" fmla="*/ 31 w 190"/>
              <a:gd name="T25" fmla="*/ 77 h 100"/>
              <a:gd name="T26" fmla="*/ 32 w 190"/>
              <a:gd name="T27" fmla="*/ 82 h 100"/>
              <a:gd name="T28" fmla="*/ 37 w 190"/>
              <a:gd name="T29" fmla="*/ 78 h 100"/>
              <a:gd name="T30" fmla="*/ 39 w 190"/>
              <a:gd name="T31" fmla="*/ 74 h 100"/>
              <a:gd name="T32" fmla="*/ 41 w 190"/>
              <a:gd name="T33" fmla="*/ 71 h 100"/>
              <a:gd name="T34" fmla="*/ 42 w 190"/>
              <a:gd name="T35" fmla="*/ 68 h 100"/>
              <a:gd name="T36" fmla="*/ 44 w 190"/>
              <a:gd name="T37" fmla="*/ 66 h 100"/>
              <a:gd name="T38" fmla="*/ 46 w 190"/>
              <a:gd name="T39" fmla="*/ 63 h 100"/>
              <a:gd name="T40" fmla="*/ 49 w 190"/>
              <a:gd name="T41" fmla="*/ 62 h 100"/>
              <a:gd name="T42" fmla="*/ 56 w 190"/>
              <a:gd name="T43" fmla="*/ 61 h 100"/>
              <a:gd name="T44" fmla="*/ 61 w 190"/>
              <a:gd name="T45" fmla="*/ 61 h 100"/>
              <a:gd name="T46" fmla="*/ 66 w 190"/>
              <a:gd name="T47" fmla="*/ 64 h 100"/>
              <a:gd name="T48" fmla="*/ 69 w 190"/>
              <a:gd name="T49" fmla="*/ 66 h 100"/>
              <a:gd name="T50" fmla="*/ 73 w 190"/>
              <a:gd name="T51" fmla="*/ 66 h 100"/>
              <a:gd name="T52" fmla="*/ 77 w 190"/>
              <a:gd name="T53" fmla="*/ 67 h 100"/>
              <a:gd name="T54" fmla="*/ 78 w 190"/>
              <a:gd name="T55" fmla="*/ 67 h 100"/>
              <a:gd name="T56" fmla="*/ 80 w 190"/>
              <a:gd name="T57" fmla="*/ 67 h 100"/>
              <a:gd name="T58" fmla="*/ 83 w 190"/>
              <a:gd name="T59" fmla="*/ 70 h 100"/>
              <a:gd name="T60" fmla="*/ 86 w 190"/>
              <a:gd name="T61" fmla="*/ 68 h 100"/>
              <a:gd name="T62" fmla="*/ 86 w 190"/>
              <a:gd name="T63" fmla="*/ 67 h 100"/>
              <a:gd name="T64" fmla="*/ 88 w 190"/>
              <a:gd name="T65" fmla="*/ 66 h 100"/>
              <a:gd name="T66" fmla="*/ 89 w 190"/>
              <a:gd name="T67" fmla="*/ 64 h 100"/>
              <a:gd name="T68" fmla="*/ 92 w 190"/>
              <a:gd name="T69" fmla="*/ 63 h 100"/>
              <a:gd name="T70" fmla="*/ 97 w 190"/>
              <a:gd name="T71" fmla="*/ 60 h 100"/>
              <a:gd name="T72" fmla="*/ 102 w 190"/>
              <a:gd name="T73" fmla="*/ 50 h 100"/>
              <a:gd name="T74" fmla="*/ 105 w 190"/>
              <a:gd name="T75" fmla="*/ 43 h 100"/>
              <a:gd name="T76" fmla="*/ 107 w 190"/>
              <a:gd name="T77" fmla="*/ 36 h 100"/>
              <a:gd name="T78" fmla="*/ 107 w 190"/>
              <a:gd name="T79" fmla="*/ 27 h 100"/>
              <a:gd name="T80" fmla="*/ 109 w 190"/>
              <a:gd name="T81" fmla="*/ 18 h 100"/>
              <a:gd name="T82" fmla="*/ 108 w 190"/>
              <a:gd name="T83" fmla="*/ 6 h 100"/>
              <a:gd name="T84" fmla="*/ 170 w 190"/>
              <a:gd name="T85" fmla="*/ 1 h 100"/>
              <a:gd name="T86" fmla="*/ 182 w 190"/>
              <a:gd name="T87" fmla="*/ 0 h 100"/>
              <a:gd name="T88" fmla="*/ 184 w 190"/>
              <a:gd name="T89" fmla="*/ 51 h 100"/>
              <a:gd name="T90" fmla="*/ 190 w 190"/>
              <a:gd name="T91" fmla="*/ 91 h 100"/>
              <a:gd name="T92" fmla="*/ 0 w 190"/>
              <a:gd name="T9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0" h="100">
                <a:moveTo>
                  <a:pt x="0" y="100"/>
                </a:moveTo>
                <a:lnTo>
                  <a:pt x="1" y="98"/>
                </a:lnTo>
                <a:lnTo>
                  <a:pt x="4" y="96"/>
                </a:lnTo>
                <a:lnTo>
                  <a:pt x="8" y="91"/>
                </a:lnTo>
                <a:lnTo>
                  <a:pt x="13" y="85"/>
                </a:lnTo>
                <a:lnTo>
                  <a:pt x="15" y="82"/>
                </a:lnTo>
                <a:lnTo>
                  <a:pt x="18" y="80"/>
                </a:lnTo>
                <a:lnTo>
                  <a:pt x="21" y="79"/>
                </a:lnTo>
                <a:lnTo>
                  <a:pt x="23" y="79"/>
                </a:lnTo>
                <a:lnTo>
                  <a:pt x="23" y="80"/>
                </a:lnTo>
                <a:lnTo>
                  <a:pt x="28" y="80"/>
                </a:lnTo>
                <a:lnTo>
                  <a:pt x="29" y="74"/>
                </a:lnTo>
                <a:lnTo>
                  <a:pt x="31" y="77"/>
                </a:lnTo>
                <a:lnTo>
                  <a:pt x="32" y="82"/>
                </a:lnTo>
                <a:lnTo>
                  <a:pt x="37" y="78"/>
                </a:lnTo>
                <a:lnTo>
                  <a:pt x="39" y="74"/>
                </a:lnTo>
                <a:lnTo>
                  <a:pt x="41" y="71"/>
                </a:lnTo>
                <a:lnTo>
                  <a:pt x="42" y="68"/>
                </a:lnTo>
                <a:lnTo>
                  <a:pt x="44" y="66"/>
                </a:lnTo>
                <a:lnTo>
                  <a:pt x="46" y="63"/>
                </a:lnTo>
                <a:lnTo>
                  <a:pt x="49" y="62"/>
                </a:lnTo>
                <a:lnTo>
                  <a:pt x="56" y="61"/>
                </a:lnTo>
                <a:lnTo>
                  <a:pt x="61" y="61"/>
                </a:lnTo>
                <a:lnTo>
                  <a:pt x="66" y="64"/>
                </a:lnTo>
                <a:lnTo>
                  <a:pt x="69" y="66"/>
                </a:lnTo>
                <a:lnTo>
                  <a:pt x="73" y="66"/>
                </a:lnTo>
                <a:lnTo>
                  <a:pt x="77" y="67"/>
                </a:lnTo>
                <a:lnTo>
                  <a:pt x="78" y="67"/>
                </a:lnTo>
                <a:lnTo>
                  <a:pt x="80" y="67"/>
                </a:lnTo>
                <a:lnTo>
                  <a:pt x="83" y="70"/>
                </a:lnTo>
                <a:lnTo>
                  <a:pt x="86" y="68"/>
                </a:lnTo>
                <a:lnTo>
                  <a:pt x="86" y="67"/>
                </a:lnTo>
                <a:lnTo>
                  <a:pt x="88" y="66"/>
                </a:lnTo>
                <a:lnTo>
                  <a:pt x="89" y="64"/>
                </a:lnTo>
                <a:lnTo>
                  <a:pt x="92" y="63"/>
                </a:lnTo>
                <a:lnTo>
                  <a:pt x="97" y="60"/>
                </a:lnTo>
                <a:lnTo>
                  <a:pt x="102" y="50"/>
                </a:lnTo>
                <a:lnTo>
                  <a:pt x="105" y="43"/>
                </a:lnTo>
                <a:lnTo>
                  <a:pt x="107" y="36"/>
                </a:lnTo>
                <a:lnTo>
                  <a:pt x="107" y="27"/>
                </a:lnTo>
                <a:lnTo>
                  <a:pt x="109" y="18"/>
                </a:lnTo>
                <a:lnTo>
                  <a:pt x="108" y="6"/>
                </a:lnTo>
                <a:lnTo>
                  <a:pt x="170" y="1"/>
                </a:lnTo>
                <a:lnTo>
                  <a:pt x="182" y="0"/>
                </a:lnTo>
                <a:lnTo>
                  <a:pt x="184" y="51"/>
                </a:lnTo>
                <a:lnTo>
                  <a:pt x="190" y="91"/>
                </a:lnTo>
                <a:lnTo>
                  <a:pt x="0" y="10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125"/>
          <p:cNvSpPr>
            <a:spLocks/>
          </p:cNvSpPr>
          <p:nvPr/>
        </p:nvSpPr>
        <p:spPr bwMode="auto">
          <a:xfrm>
            <a:off x="14919547" y="3579351"/>
            <a:ext cx="330875" cy="335471"/>
          </a:xfrm>
          <a:custGeom>
            <a:avLst/>
            <a:gdLst>
              <a:gd name="T0" fmla="*/ 144 w 144"/>
              <a:gd name="T1" fmla="*/ 0 h 146"/>
              <a:gd name="T2" fmla="*/ 140 w 144"/>
              <a:gd name="T3" fmla="*/ 9 h 146"/>
              <a:gd name="T4" fmla="*/ 127 w 144"/>
              <a:gd name="T5" fmla="*/ 37 h 146"/>
              <a:gd name="T6" fmla="*/ 115 w 144"/>
              <a:gd name="T7" fmla="*/ 67 h 146"/>
              <a:gd name="T8" fmla="*/ 107 w 144"/>
              <a:gd name="T9" fmla="*/ 98 h 146"/>
              <a:gd name="T10" fmla="*/ 105 w 144"/>
              <a:gd name="T11" fmla="*/ 112 h 146"/>
              <a:gd name="T12" fmla="*/ 104 w 144"/>
              <a:gd name="T13" fmla="*/ 115 h 146"/>
              <a:gd name="T14" fmla="*/ 105 w 144"/>
              <a:gd name="T15" fmla="*/ 120 h 146"/>
              <a:gd name="T16" fmla="*/ 107 w 144"/>
              <a:gd name="T17" fmla="*/ 133 h 146"/>
              <a:gd name="T18" fmla="*/ 99 w 144"/>
              <a:gd name="T19" fmla="*/ 113 h 146"/>
              <a:gd name="T20" fmla="*/ 106 w 144"/>
              <a:gd name="T21" fmla="*/ 130 h 146"/>
              <a:gd name="T22" fmla="*/ 103 w 144"/>
              <a:gd name="T23" fmla="*/ 126 h 146"/>
              <a:gd name="T24" fmla="*/ 106 w 144"/>
              <a:gd name="T25" fmla="*/ 127 h 146"/>
              <a:gd name="T26" fmla="*/ 107 w 144"/>
              <a:gd name="T27" fmla="*/ 146 h 146"/>
              <a:gd name="T28" fmla="*/ 53 w 144"/>
              <a:gd name="T29" fmla="*/ 135 h 146"/>
              <a:gd name="T30" fmla="*/ 49 w 144"/>
              <a:gd name="T31" fmla="*/ 107 h 146"/>
              <a:gd name="T32" fmla="*/ 43 w 144"/>
              <a:gd name="T33" fmla="*/ 102 h 146"/>
              <a:gd name="T34" fmla="*/ 0 w 144"/>
              <a:gd name="T35" fmla="*/ 24 h 146"/>
              <a:gd name="T36" fmla="*/ 18 w 144"/>
              <a:gd name="T37" fmla="*/ 18 h 146"/>
              <a:gd name="T38" fmla="*/ 114 w 144"/>
              <a:gd name="T39" fmla="*/ 4 h 146"/>
              <a:gd name="T40" fmla="*/ 144 w 144"/>
              <a:gd name="T4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6">
                <a:moveTo>
                  <a:pt x="144" y="0"/>
                </a:moveTo>
                <a:lnTo>
                  <a:pt x="140" y="9"/>
                </a:lnTo>
                <a:lnTo>
                  <a:pt x="127" y="37"/>
                </a:lnTo>
                <a:lnTo>
                  <a:pt x="115" y="67"/>
                </a:lnTo>
                <a:lnTo>
                  <a:pt x="107" y="98"/>
                </a:lnTo>
                <a:lnTo>
                  <a:pt x="105" y="112"/>
                </a:lnTo>
                <a:lnTo>
                  <a:pt x="104" y="115"/>
                </a:lnTo>
                <a:lnTo>
                  <a:pt x="105" y="120"/>
                </a:lnTo>
                <a:lnTo>
                  <a:pt x="107" y="133"/>
                </a:lnTo>
                <a:lnTo>
                  <a:pt x="99" y="113"/>
                </a:lnTo>
                <a:lnTo>
                  <a:pt x="106" y="130"/>
                </a:lnTo>
                <a:lnTo>
                  <a:pt x="103" y="126"/>
                </a:lnTo>
                <a:lnTo>
                  <a:pt x="106" y="127"/>
                </a:lnTo>
                <a:lnTo>
                  <a:pt x="107" y="146"/>
                </a:lnTo>
                <a:lnTo>
                  <a:pt x="53" y="135"/>
                </a:lnTo>
                <a:lnTo>
                  <a:pt x="49" y="107"/>
                </a:lnTo>
                <a:lnTo>
                  <a:pt x="43" y="102"/>
                </a:lnTo>
                <a:lnTo>
                  <a:pt x="0" y="24"/>
                </a:lnTo>
                <a:lnTo>
                  <a:pt x="18" y="18"/>
                </a:lnTo>
                <a:lnTo>
                  <a:pt x="114" y="4"/>
                </a:lnTo>
                <a:lnTo>
                  <a:pt x="144" y="0"/>
                </a:lnTo>
                <a:close/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126"/>
          <p:cNvSpPr>
            <a:spLocks/>
          </p:cNvSpPr>
          <p:nvPr/>
        </p:nvSpPr>
        <p:spPr bwMode="auto">
          <a:xfrm>
            <a:off x="14919547" y="3579351"/>
            <a:ext cx="330875" cy="335471"/>
          </a:xfrm>
          <a:custGeom>
            <a:avLst/>
            <a:gdLst>
              <a:gd name="T0" fmla="*/ 144 w 144"/>
              <a:gd name="T1" fmla="*/ 0 h 146"/>
              <a:gd name="T2" fmla="*/ 140 w 144"/>
              <a:gd name="T3" fmla="*/ 9 h 146"/>
              <a:gd name="T4" fmla="*/ 127 w 144"/>
              <a:gd name="T5" fmla="*/ 37 h 146"/>
              <a:gd name="T6" fmla="*/ 115 w 144"/>
              <a:gd name="T7" fmla="*/ 67 h 146"/>
              <a:gd name="T8" fmla="*/ 107 w 144"/>
              <a:gd name="T9" fmla="*/ 98 h 146"/>
              <a:gd name="T10" fmla="*/ 105 w 144"/>
              <a:gd name="T11" fmla="*/ 112 h 146"/>
              <a:gd name="T12" fmla="*/ 104 w 144"/>
              <a:gd name="T13" fmla="*/ 115 h 146"/>
              <a:gd name="T14" fmla="*/ 105 w 144"/>
              <a:gd name="T15" fmla="*/ 120 h 146"/>
              <a:gd name="T16" fmla="*/ 107 w 144"/>
              <a:gd name="T17" fmla="*/ 133 h 146"/>
              <a:gd name="T18" fmla="*/ 99 w 144"/>
              <a:gd name="T19" fmla="*/ 113 h 146"/>
              <a:gd name="T20" fmla="*/ 106 w 144"/>
              <a:gd name="T21" fmla="*/ 130 h 146"/>
              <a:gd name="T22" fmla="*/ 103 w 144"/>
              <a:gd name="T23" fmla="*/ 126 h 146"/>
              <a:gd name="T24" fmla="*/ 106 w 144"/>
              <a:gd name="T25" fmla="*/ 127 h 146"/>
              <a:gd name="T26" fmla="*/ 107 w 144"/>
              <a:gd name="T27" fmla="*/ 146 h 146"/>
              <a:gd name="T28" fmla="*/ 53 w 144"/>
              <a:gd name="T29" fmla="*/ 135 h 146"/>
              <a:gd name="T30" fmla="*/ 49 w 144"/>
              <a:gd name="T31" fmla="*/ 107 h 146"/>
              <a:gd name="T32" fmla="*/ 43 w 144"/>
              <a:gd name="T33" fmla="*/ 102 h 146"/>
              <a:gd name="T34" fmla="*/ 0 w 144"/>
              <a:gd name="T35" fmla="*/ 24 h 146"/>
              <a:gd name="T36" fmla="*/ 18 w 144"/>
              <a:gd name="T37" fmla="*/ 18 h 146"/>
              <a:gd name="T38" fmla="*/ 114 w 144"/>
              <a:gd name="T39" fmla="*/ 4 h 146"/>
              <a:gd name="T40" fmla="*/ 144 w 144"/>
              <a:gd name="T4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6">
                <a:moveTo>
                  <a:pt x="144" y="0"/>
                </a:moveTo>
                <a:lnTo>
                  <a:pt x="140" y="9"/>
                </a:lnTo>
                <a:lnTo>
                  <a:pt x="127" y="37"/>
                </a:lnTo>
                <a:lnTo>
                  <a:pt x="115" y="67"/>
                </a:lnTo>
                <a:lnTo>
                  <a:pt x="107" y="98"/>
                </a:lnTo>
                <a:lnTo>
                  <a:pt x="105" y="112"/>
                </a:lnTo>
                <a:lnTo>
                  <a:pt x="104" y="115"/>
                </a:lnTo>
                <a:lnTo>
                  <a:pt x="105" y="120"/>
                </a:lnTo>
                <a:lnTo>
                  <a:pt x="107" y="133"/>
                </a:lnTo>
                <a:lnTo>
                  <a:pt x="99" y="113"/>
                </a:lnTo>
                <a:lnTo>
                  <a:pt x="106" y="130"/>
                </a:lnTo>
                <a:lnTo>
                  <a:pt x="103" y="126"/>
                </a:lnTo>
                <a:lnTo>
                  <a:pt x="106" y="127"/>
                </a:lnTo>
                <a:lnTo>
                  <a:pt x="107" y="146"/>
                </a:lnTo>
                <a:lnTo>
                  <a:pt x="53" y="135"/>
                </a:lnTo>
                <a:lnTo>
                  <a:pt x="49" y="107"/>
                </a:lnTo>
                <a:lnTo>
                  <a:pt x="43" y="102"/>
                </a:lnTo>
                <a:lnTo>
                  <a:pt x="0" y="24"/>
                </a:lnTo>
                <a:lnTo>
                  <a:pt x="18" y="18"/>
                </a:lnTo>
                <a:lnTo>
                  <a:pt x="114" y="4"/>
                </a:lnTo>
                <a:lnTo>
                  <a:pt x="144" y="0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127"/>
          <p:cNvSpPr>
            <a:spLocks/>
          </p:cNvSpPr>
          <p:nvPr/>
        </p:nvSpPr>
        <p:spPr bwMode="auto">
          <a:xfrm>
            <a:off x="15059709" y="3894142"/>
            <a:ext cx="110291" cy="225180"/>
          </a:xfrm>
          <a:custGeom>
            <a:avLst/>
            <a:gdLst>
              <a:gd name="T0" fmla="*/ 47 w 48"/>
              <a:gd name="T1" fmla="*/ 34 h 98"/>
              <a:gd name="T2" fmla="*/ 47 w 48"/>
              <a:gd name="T3" fmla="*/ 40 h 98"/>
              <a:gd name="T4" fmla="*/ 48 w 48"/>
              <a:gd name="T5" fmla="*/ 54 h 98"/>
              <a:gd name="T6" fmla="*/ 22 w 48"/>
              <a:gd name="T7" fmla="*/ 70 h 98"/>
              <a:gd name="T8" fmla="*/ 23 w 48"/>
              <a:gd name="T9" fmla="*/ 72 h 98"/>
              <a:gd name="T10" fmla="*/ 23 w 48"/>
              <a:gd name="T11" fmla="*/ 73 h 98"/>
              <a:gd name="T12" fmla="*/ 22 w 48"/>
              <a:gd name="T13" fmla="*/ 74 h 98"/>
              <a:gd name="T14" fmla="*/ 24 w 48"/>
              <a:gd name="T15" fmla="*/ 74 h 98"/>
              <a:gd name="T16" fmla="*/ 16 w 48"/>
              <a:gd name="T17" fmla="*/ 81 h 98"/>
              <a:gd name="T18" fmla="*/ 14 w 48"/>
              <a:gd name="T19" fmla="*/ 81 h 98"/>
              <a:gd name="T20" fmla="*/ 9 w 48"/>
              <a:gd name="T21" fmla="*/ 97 h 98"/>
              <a:gd name="T22" fmla="*/ 17 w 48"/>
              <a:gd name="T23" fmla="*/ 98 h 98"/>
              <a:gd name="T24" fmla="*/ 22 w 48"/>
              <a:gd name="T25" fmla="*/ 75 h 98"/>
              <a:gd name="T26" fmla="*/ 11 w 48"/>
              <a:gd name="T27" fmla="*/ 87 h 98"/>
              <a:gd name="T28" fmla="*/ 13 w 48"/>
              <a:gd name="T29" fmla="*/ 78 h 98"/>
              <a:gd name="T30" fmla="*/ 14 w 48"/>
              <a:gd name="T31" fmla="*/ 71 h 98"/>
              <a:gd name="T32" fmla="*/ 6 w 48"/>
              <a:gd name="T33" fmla="*/ 54 h 98"/>
              <a:gd name="T34" fmla="*/ 6 w 48"/>
              <a:gd name="T35" fmla="*/ 51 h 98"/>
              <a:gd name="T36" fmla="*/ 5 w 48"/>
              <a:gd name="T37" fmla="*/ 49 h 98"/>
              <a:gd name="T38" fmla="*/ 2 w 48"/>
              <a:gd name="T39" fmla="*/ 47 h 98"/>
              <a:gd name="T40" fmla="*/ 3 w 48"/>
              <a:gd name="T41" fmla="*/ 45 h 98"/>
              <a:gd name="T42" fmla="*/ 9 w 48"/>
              <a:gd name="T43" fmla="*/ 46 h 98"/>
              <a:gd name="T44" fmla="*/ 9 w 48"/>
              <a:gd name="T45" fmla="*/ 43 h 98"/>
              <a:gd name="T46" fmla="*/ 8 w 48"/>
              <a:gd name="T47" fmla="*/ 42 h 98"/>
              <a:gd name="T48" fmla="*/ 6 w 48"/>
              <a:gd name="T49" fmla="*/ 40 h 98"/>
              <a:gd name="T50" fmla="*/ 3 w 48"/>
              <a:gd name="T51" fmla="*/ 37 h 98"/>
              <a:gd name="T52" fmla="*/ 2 w 48"/>
              <a:gd name="T53" fmla="*/ 30 h 98"/>
              <a:gd name="T54" fmla="*/ 2 w 48"/>
              <a:gd name="T55" fmla="*/ 26 h 98"/>
              <a:gd name="T56" fmla="*/ 2 w 48"/>
              <a:gd name="T57" fmla="*/ 24 h 98"/>
              <a:gd name="T58" fmla="*/ 3 w 48"/>
              <a:gd name="T59" fmla="*/ 23 h 98"/>
              <a:gd name="T60" fmla="*/ 9 w 48"/>
              <a:gd name="T61" fmla="*/ 20 h 98"/>
              <a:gd name="T62" fmla="*/ 4 w 48"/>
              <a:gd name="T63" fmla="*/ 19 h 98"/>
              <a:gd name="T64" fmla="*/ 2 w 48"/>
              <a:gd name="T65" fmla="*/ 18 h 98"/>
              <a:gd name="T66" fmla="*/ 3 w 48"/>
              <a:gd name="T67" fmla="*/ 16 h 98"/>
              <a:gd name="T68" fmla="*/ 2 w 48"/>
              <a:gd name="T69" fmla="*/ 10 h 98"/>
              <a:gd name="T70" fmla="*/ 2 w 48"/>
              <a:gd name="T71" fmla="*/ 5 h 98"/>
              <a:gd name="T72" fmla="*/ 0 w 48"/>
              <a:gd name="T73" fmla="*/ 0 h 98"/>
              <a:gd name="T74" fmla="*/ 6 w 48"/>
              <a:gd name="T75" fmla="*/ 4 h 98"/>
              <a:gd name="T76" fmla="*/ 3 w 48"/>
              <a:gd name="T77" fmla="*/ 5 h 98"/>
              <a:gd name="T78" fmla="*/ 6 w 48"/>
              <a:gd name="T79" fmla="*/ 9 h 98"/>
              <a:gd name="T80" fmla="*/ 7 w 48"/>
              <a:gd name="T81" fmla="*/ 12 h 98"/>
              <a:gd name="T82" fmla="*/ 8 w 48"/>
              <a:gd name="T83" fmla="*/ 13 h 98"/>
              <a:gd name="T84" fmla="*/ 9 w 48"/>
              <a:gd name="T85" fmla="*/ 11 h 98"/>
              <a:gd name="T86" fmla="*/ 33 w 48"/>
              <a:gd name="T87" fmla="*/ 30 h 98"/>
              <a:gd name="T88" fmla="*/ 33 w 48"/>
              <a:gd name="T89" fmla="*/ 32 h 98"/>
              <a:gd name="T90" fmla="*/ 33 w 48"/>
              <a:gd name="T91" fmla="*/ 33 h 98"/>
              <a:gd name="T92" fmla="*/ 35 w 48"/>
              <a:gd name="T93" fmla="*/ 34 h 98"/>
              <a:gd name="T94" fmla="*/ 47 w 48"/>
              <a:gd name="T95" fmla="*/ 3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98">
                <a:moveTo>
                  <a:pt x="47" y="34"/>
                </a:moveTo>
                <a:lnTo>
                  <a:pt x="47" y="40"/>
                </a:lnTo>
                <a:lnTo>
                  <a:pt x="48" y="54"/>
                </a:lnTo>
                <a:lnTo>
                  <a:pt x="22" y="70"/>
                </a:lnTo>
                <a:lnTo>
                  <a:pt x="23" y="72"/>
                </a:lnTo>
                <a:lnTo>
                  <a:pt x="23" y="73"/>
                </a:lnTo>
                <a:lnTo>
                  <a:pt x="22" y="74"/>
                </a:lnTo>
                <a:lnTo>
                  <a:pt x="24" y="74"/>
                </a:lnTo>
                <a:lnTo>
                  <a:pt x="16" y="81"/>
                </a:lnTo>
                <a:lnTo>
                  <a:pt x="14" y="81"/>
                </a:lnTo>
                <a:lnTo>
                  <a:pt x="9" y="97"/>
                </a:lnTo>
                <a:lnTo>
                  <a:pt x="17" y="98"/>
                </a:lnTo>
                <a:lnTo>
                  <a:pt x="22" y="75"/>
                </a:lnTo>
                <a:lnTo>
                  <a:pt x="11" y="87"/>
                </a:lnTo>
                <a:lnTo>
                  <a:pt x="13" y="78"/>
                </a:lnTo>
                <a:lnTo>
                  <a:pt x="14" y="71"/>
                </a:lnTo>
                <a:lnTo>
                  <a:pt x="6" y="54"/>
                </a:lnTo>
                <a:lnTo>
                  <a:pt x="6" y="51"/>
                </a:lnTo>
                <a:lnTo>
                  <a:pt x="5" y="49"/>
                </a:lnTo>
                <a:lnTo>
                  <a:pt x="2" y="47"/>
                </a:lnTo>
                <a:lnTo>
                  <a:pt x="3" y="45"/>
                </a:lnTo>
                <a:lnTo>
                  <a:pt x="9" y="46"/>
                </a:lnTo>
                <a:lnTo>
                  <a:pt x="9" y="43"/>
                </a:lnTo>
                <a:lnTo>
                  <a:pt x="8" y="42"/>
                </a:lnTo>
                <a:lnTo>
                  <a:pt x="6" y="40"/>
                </a:lnTo>
                <a:lnTo>
                  <a:pt x="3" y="37"/>
                </a:lnTo>
                <a:lnTo>
                  <a:pt x="2" y="30"/>
                </a:lnTo>
                <a:lnTo>
                  <a:pt x="2" y="26"/>
                </a:lnTo>
                <a:lnTo>
                  <a:pt x="2" y="24"/>
                </a:lnTo>
                <a:lnTo>
                  <a:pt x="3" y="23"/>
                </a:lnTo>
                <a:lnTo>
                  <a:pt x="9" y="20"/>
                </a:lnTo>
                <a:lnTo>
                  <a:pt x="4" y="19"/>
                </a:lnTo>
                <a:lnTo>
                  <a:pt x="2" y="18"/>
                </a:lnTo>
                <a:lnTo>
                  <a:pt x="3" y="16"/>
                </a:lnTo>
                <a:lnTo>
                  <a:pt x="2" y="10"/>
                </a:lnTo>
                <a:lnTo>
                  <a:pt x="2" y="5"/>
                </a:lnTo>
                <a:lnTo>
                  <a:pt x="0" y="0"/>
                </a:lnTo>
                <a:lnTo>
                  <a:pt x="6" y="4"/>
                </a:lnTo>
                <a:lnTo>
                  <a:pt x="3" y="5"/>
                </a:lnTo>
                <a:lnTo>
                  <a:pt x="6" y="9"/>
                </a:lnTo>
                <a:lnTo>
                  <a:pt x="7" y="12"/>
                </a:lnTo>
                <a:lnTo>
                  <a:pt x="8" y="13"/>
                </a:lnTo>
                <a:lnTo>
                  <a:pt x="9" y="11"/>
                </a:lnTo>
                <a:lnTo>
                  <a:pt x="33" y="30"/>
                </a:lnTo>
                <a:lnTo>
                  <a:pt x="33" y="32"/>
                </a:lnTo>
                <a:lnTo>
                  <a:pt x="33" y="33"/>
                </a:lnTo>
                <a:lnTo>
                  <a:pt x="35" y="34"/>
                </a:lnTo>
                <a:lnTo>
                  <a:pt x="47" y="34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128"/>
          <p:cNvSpPr>
            <a:spLocks/>
          </p:cNvSpPr>
          <p:nvPr/>
        </p:nvSpPr>
        <p:spPr bwMode="auto">
          <a:xfrm>
            <a:off x="15059709" y="3894142"/>
            <a:ext cx="110291" cy="225180"/>
          </a:xfrm>
          <a:custGeom>
            <a:avLst/>
            <a:gdLst>
              <a:gd name="T0" fmla="*/ 47 w 48"/>
              <a:gd name="T1" fmla="*/ 34 h 98"/>
              <a:gd name="T2" fmla="*/ 47 w 48"/>
              <a:gd name="T3" fmla="*/ 40 h 98"/>
              <a:gd name="T4" fmla="*/ 48 w 48"/>
              <a:gd name="T5" fmla="*/ 54 h 98"/>
              <a:gd name="T6" fmla="*/ 22 w 48"/>
              <a:gd name="T7" fmla="*/ 70 h 98"/>
              <a:gd name="T8" fmla="*/ 23 w 48"/>
              <a:gd name="T9" fmla="*/ 72 h 98"/>
              <a:gd name="T10" fmla="*/ 23 w 48"/>
              <a:gd name="T11" fmla="*/ 73 h 98"/>
              <a:gd name="T12" fmla="*/ 22 w 48"/>
              <a:gd name="T13" fmla="*/ 74 h 98"/>
              <a:gd name="T14" fmla="*/ 24 w 48"/>
              <a:gd name="T15" fmla="*/ 74 h 98"/>
              <a:gd name="T16" fmla="*/ 16 w 48"/>
              <a:gd name="T17" fmla="*/ 81 h 98"/>
              <a:gd name="T18" fmla="*/ 14 w 48"/>
              <a:gd name="T19" fmla="*/ 81 h 98"/>
              <a:gd name="T20" fmla="*/ 9 w 48"/>
              <a:gd name="T21" fmla="*/ 97 h 98"/>
              <a:gd name="T22" fmla="*/ 17 w 48"/>
              <a:gd name="T23" fmla="*/ 98 h 98"/>
              <a:gd name="T24" fmla="*/ 22 w 48"/>
              <a:gd name="T25" fmla="*/ 75 h 98"/>
              <a:gd name="T26" fmla="*/ 11 w 48"/>
              <a:gd name="T27" fmla="*/ 87 h 98"/>
              <a:gd name="T28" fmla="*/ 13 w 48"/>
              <a:gd name="T29" fmla="*/ 78 h 98"/>
              <a:gd name="T30" fmla="*/ 14 w 48"/>
              <a:gd name="T31" fmla="*/ 71 h 98"/>
              <a:gd name="T32" fmla="*/ 6 w 48"/>
              <a:gd name="T33" fmla="*/ 54 h 98"/>
              <a:gd name="T34" fmla="*/ 6 w 48"/>
              <a:gd name="T35" fmla="*/ 51 h 98"/>
              <a:gd name="T36" fmla="*/ 5 w 48"/>
              <a:gd name="T37" fmla="*/ 49 h 98"/>
              <a:gd name="T38" fmla="*/ 2 w 48"/>
              <a:gd name="T39" fmla="*/ 47 h 98"/>
              <a:gd name="T40" fmla="*/ 3 w 48"/>
              <a:gd name="T41" fmla="*/ 45 h 98"/>
              <a:gd name="T42" fmla="*/ 9 w 48"/>
              <a:gd name="T43" fmla="*/ 46 h 98"/>
              <a:gd name="T44" fmla="*/ 9 w 48"/>
              <a:gd name="T45" fmla="*/ 43 h 98"/>
              <a:gd name="T46" fmla="*/ 8 w 48"/>
              <a:gd name="T47" fmla="*/ 42 h 98"/>
              <a:gd name="T48" fmla="*/ 6 w 48"/>
              <a:gd name="T49" fmla="*/ 40 h 98"/>
              <a:gd name="T50" fmla="*/ 3 w 48"/>
              <a:gd name="T51" fmla="*/ 37 h 98"/>
              <a:gd name="T52" fmla="*/ 2 w 48"/>
              <a:gd name="T53" fmla="*/ 30 h 98"/>
              <a:gd name="T54" fmla="*/ 2 w 48"/>
              <a:gd name="T55" fmla="*/ 26 h 98"/>
              <a:gd name="T56" fmla="*/ 2 w 48"/>
              <a:gd name="T57" fmla="*/ 24 h 98"/>
              <a:gd name="T58" fmla="*/ 3 w 48"/>
              <a:gd name="T59" fmla="*/ 23 h 98"/>
              <a:gd name="T60" fmla="*/ 9 w 48"/>
              <a:gd name="T61" fmla="*/ 20 h 98"/>
              <a:gd name="T62" fmla="*/ 4 w 48"/>
              <a:gd name="T63" fmla="*/ 19 h 98"/>
              <a:gd name="T64" fmla="*/ 2 w 48"/>
              <a:gd name="T65" fmla="*/ 18 h 98"/>
              <a:gd name="T66" fmla="*/ 3 w 48"/>
              <a:gd name="T67" fmla="*/ 16 h 98"/>
              <a:gd name="T68" fmla="*/ 2 w 48"/>
              <a:gd name="T69" fmla="*/ 10 h 98"/>
              <a:gd name="T70" fmla="*/ 2 w 48"/>
              <a:gd name="T71" fmla="*/ 5 h 98"/>
              <a:gd name="T72" fmla="*/ 0 w 48"/>
              <a:gd name="T73" fmla="*/ 0 h 98"/>
              <a:gd name="T74" fmla="*/ 6 w 48"/>
              <a:gd name="T75" fmla="*/ 4 h 98"/>
              <a:gd name="T76" fmla="*/ 3 w 48"/>
              <a:gd name="T77" fmla="*/ 5 h 98"/>
              <a:gd name="T78" fmla="*/ 6 w 48"/>
              <a:gd name="T79" fmla="*/ 9 h 98"/>
              <a:gd name="T80" fmla="*/ 7 w 48"/>
              <a:gd name="T81" fmla="*/ 12 h 98"/>
              <a:gd name="T82" fmla="*/ 8 w 48"/>
              <a:gd name="T83" fmla="*/ 13 h 98"/>
              <a:gd name="T84" fmla="*/ 9 w 48"/>
              <a:gd name="T85" fmla="*/ 11 h 98"/>
              <a:gd name="T86" fmla="*/ 33 w 48"/>
              <a:gd name="T87" fmla="*/ 30 h 98"/>
              <a:gd name="T88" fmla="*/ 33 w 48"/>
              <a:gd name="T89" fmla="*/ 32 h 98"/>
              <a:gd name="T90" fmla="*/ 33 w 48"/>
              <a:gd name="T91" fmla="*/ 33 h 98"/>
              <a:gd name="T92" fmla="*/ 35 w 48"/>
              <a:gd name="T93" fmla="*/ 34 h 98"/>
              <a:gd name="T94" fmla="*/ 47 w 48"/>
              <a:gd name="T95" fmla="*/ 3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98">
                <a:moveTo>
                  <a:pt x="47" y="34"/>
                </a:moveTo>
                <a:lnTo>
                  <a:pt x="47" y="40"/>
                </a:lnTo>
                <a:lnTo>
                  <a:pt x="48" y="54"/>
                </a:lnTo>
                <a:lnTo>
                  <a:pt x="22" y="70"/>
                </a:lnTo>
                <a:lnTo>
                  <a:pt x="23" y="72"/>
                </a:lnTo>
                <a:lnTo>
                  <a:pt x="23" y="73"/>
                </a:lnTo>
                <a:lnTo>
                  <a:pt x="22" y="74"/>
                </a:lnTo>
                <a:lnTo>
                  <a:pt x="24" y="74"/>
                </a:lnTo>
                <a:lnTo>
                  <a:pt x="16" y="81"/>
                </a:lnTo>
                <a:lnTo>
                  <a:pt x="14" y="81"/>
                </a:lnTo>
                <a:lnTo>
                  <a:pt x="9" y="97"/>
                </a:lnTo>
                <a:lnTo>
                  <a:pt x="17" y="98"/>
                </a:lnTo>
                <a:lnTo>
                  <a:pt x="22" y="75"/>
                </a:lnTo>
                <a:lnTo>
                  <a:pt x="11" y="87"/>
                </a:lnTo>
                <a:lnTo>
                  <a:pt x="13" y="78"/>
                </a:lnTo>
                <a:lnTo>
                  <a:pt x="14" y="71"/>
                </a:lnTo>
                <a:lnTo>
                  <a:pt x="6" y="54"/>
                </a:lnTo>
                <a:lnTo>
                  <a:pt x="6" y="51"/>
                </a:lnTo>
                <a:lnTo>
                  <a:pt x="5" y="49"/>
                </a:lnTo>
                <a:lnTo>
                  <a:pt x="2" y="47"/>
                </a:lnTo>
                <a:lnTo>
                  <a:pt x="3" y="45"/>
                </a:lnTo>
                <a:lnTo>
                  <a:pt x="9" y="46"/>
                </a:lnTo>
                <a:lnTo>
                  <a:pt x="9" y="43"/>
                </a:lnTo>
                <a:lnTo>
                  <a:pt x="8" y="42"/>
                </a:lnTo>
                <a:lnTo>
                  <a:pt x="6" y="40"/>
                </a:lnTo>
                <a:lnTo>
                  <a:pt x="3" y="37"/>
                </a:lnTo>
                <a:lnTo>
                  <a:pt x="2" y="30"/>
                </a:lnTo>
                <a:lnTo>
                  <a:pt x="2" y="26"/>
                </a:lnTo>
                <a:lnTo>
                  <a:pt x="2" y="24"/>
                </a:lnTo>
                <a:lnTo>
                  <a:pt x="3" y="23"/>
                </a:lnTo>
                <a:lnTo>
                  <a:pt x="9" y="20"/>
                </a:lnTo>
                <a:lnTo>
                  <a:pt x="4" y="19"/>
                </a:lnTo>
                <a:lnTo>
                  <a:pt x="2" y="18"/>
                </a:lnTo>
                <a:lnTo>
                  <a:pt x="3" y="16"/>
                </a:lnTo>
                <a:lnTo>
                  <a:pt x="2" y="10"/>
                </a:lnTo>
                <a:lnTo>
                  <a:pt x="2" y="5"/>
                </a:lnTo>
                <a:lnTo>
                  <a:pt x="0" y="0"/>
                </a:lnTo>
                <a:lnTo>
                  <a:pt x="6" y="4"/>
                </a:lnTo>
                <a:lnTo>
                  <a:pt x="3" y="5"/>
                </a:lnTo>
                <a:lnTo>
                  <a:pt x="6" y="9"/>
                </a:lnTo>
                <a:lnTo>
                  <a:pt x="7" y="12"/>
                </a:lnTo>
                <a:lnTo>
                  <a:pt x="8" y="13"/>
                </a:lnTo>
                <a:lnTo>
                  <a:pt x="9" y="11"/>
                </a:lnTo>
                <a:lnTo>
                  <a:pt x="33" y="30"/>
                </a:lnTo>
                <a:lnTo>
                  <a:pt x="33" y="32"/>
                </a:lnTo>
                <a:lnTo>
                  <a:pt x="33" y="33"/>
                </a:lnTo>
                <a:lnTo>
                  <a:pt x="35" y="34"/>
                </a:lnTo>
                <a:lnTo>
                  <a:pt x="47" y="34"/>
                </a:lnTo>
                <a:close/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129"/>
          <p:cNvSpPr>
            <a:spLocks/>
          </p:cNvSpPr>
          <p:nvPr/>
        </p:nvSpPr>
        <p:spPr bwMode="auto">
          <a:xfrm>
            <a:off x="15381395" y="3094525"/>
            <a:ext cx="75826" cy="52849"/>
          </a:xfrm>
          <a:custGeom>
            <a:avLst/>
            <a:gdLst>
              <a:gd name="T0" fmla="*/ 22 w 33"/>
              <a:gd name="T1" fmla="*/ 2 h 23"/>
              <a:gd name="T2" fmla="*/ 33 w 33"/>
              <a:gd name="T3" fmla="*/ 0 h 23"/>
              <a:gd name="T4" fmla="*/ 33 w 33"/>
              <a:gd name="T5" fmla="*/ 2 h 23"/>
              <a:gd name="T6" fmla="*/ 30 w 33"/>
              <a:gd name="T7" fmla="*/ 3 h 23"/>
              <a:gd name="T8" fmla="*/ 30 w 33"/>
              <a:gd name="T9" fmla="*/ 6 h 23"/>
              <a:gd name="T10" fmla="*/ 31 w 33"/>
              <a:gd name="T11" fmla="*/ 7 h 23"/>
              <a:gd name="T12" fmla="*/ 33 w 33"/>
              <a:gd name="T13" fmla="*/ 8 h 23"/>
              <a:gd name="T14" fmla="*/ 33 w 33"/>
              <a:gd name="T15" fmla="*/ 10 h 23"/>
              <a:gd name="T16" fmla="*/ 33 w 33"/>
              <a:gd name="T17" fmla="*/ 15 h 23"/>
              <a:gd name="T18" fmla="*/ 33 w 33"/>
              <a:gd name="T19" fmla="*/ 16 h 23"/>
              <a:gd name="T20" fmla="*/ 25 w 33"/>
              <a:gd name="T21" fmla="*/ 15 h 23"/>
              <a:gd name="T22" fmla="*/ 28 w 33"/>
              <a:gd name="T23" fmla="*/ 13 h 23"/>
              <a:gd name="T24" fmla="*/ 30 w 33"/>
              <a:gd name="T25" fmla="*/ 10 h 23"/>
              <a:gd name="T26" fmla="*/ 30 w 33"/>
              <a:gd name="T27" fmla="*/ 8 h 23"/>
              <a:gd name="T28" fmla="*/ 28 w 33"/>
              <a:gd name="T29" fmla="*/ 8 h 23"/>
              <a:gd name="T30" fmla="*/ 28 w 33"/>
              <a:gd name="T31" fmla="*/ 8 h 23"/>
              <a:gd name="T32" fmla="*/ 26 w 33"/>
              <a:gd name="T33" fmla="*/ 10 h 23"/>
              <a:gd name="T34" fmla="*/ 24 w 33"/>
              <a:gd name="T35" fmla="*/ 12 h 23"/>
              <a:gd name="T36" fmla="*/ 23 w 33"/>
              <a:gd name="T37" fmla="*/ 13 h 23"/>
              <a:gd name="T38" fmla="*/ 20 w 33"/>
              <a:gd name="T39" fmla="*/ 14 h 23"/>
              <a:gd name="T40" fmla="*/ 18 w 33"/>
              <a:gd name="T41" fmla="*/ 15 h 23"/>
              <a:gd name="T42" fmla="*/ 17 w 33"/>
              <a:gd name="T43" fmla="*/ 15 h 23"/>
              <a:gd name="T44" fmla="*/ 16 w 33"/>
              <a:gd name="T45" fmla="*/ 18 h 23"/>
              <a:gd name="T46" fmla="*/ 0 w 33"/>
              <a:gd name="T47" fmla="*/ 23 h 23"/>
              <a:gd name="T48" fmla="*/ 10 w 33"/>
              <a:gd name="T49" fmla="*/ 8 h 23"/>
              <a:gd name="T50" fmla="*/ 11 w 33"/>
              <a:gd name="T51" fmla="*/ 8 h 23"/>
              <a:gd name="T52" fmla="*/ 13 w 33"/>
              <a:gd name="T53" fmla="*/ 7 h 23"/>
              <a:gd name="T54" fmla="*/ 14 w 33"/>
              <a:gd name="T55" fmla="*/ 6 h 23"/>
              <a:gd name="T56" fmla="*/ 15 w 33"/>
              <a:gd name="T57" fmla="*/ 4 h 23"/>
              <a:gd name="T58" fmla="*/ 17 w 33"/>
              <a:gd name="T59" fmla="*/ 4 h 23"/>
              <a:gd name="T60" fmla="*/ 18 w 33"/>
              <a:gd name="T61" fmla="*/ 4 h 23"/>
              <a:gd name="T62" fmla="*/ 22 w 33"/>
              <a:gd name="T63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23">
                <a:moveTo>
                  <a:pt x="22" y="2"/>
                </a:moveTo>
                <a:lnTo>
                  <a:pt x="33" y="0"/>
                </a:lnTo>
                <a:lnTo>
                  <a:pt x="33" y="2"/>
                </a:lnTo>
                <a:lnTo>
                  <a:pt x="30" y="3"/>
                </a:lnTo>
                <a:lnTo>
                  <a:pt x="30" y="6"/>
                </a:lnTo>
                <a:lnTo>
                  <a:pt x="31" y="7"/>
                </a:lnTo>
                <a:lnTo>
                  <a:pt x="33" y="8"/>
                </a:lnTo>
                <a:lnTo>
                  <a:pt x="33" y="10"/>
                </a:lnTo>
                <a:lnTo>
                  <a:pt x="33" y="15"/>
                </a:lnTo>
                <a:lnTo>
                  <a:pt x="33" y="16"/>
                </a:lnTo>
                <a:lnTo>
                  <a:pt x="25" y="15"/>
                </a:lnTo>
                <a:lnTo>
                  <a:pt x="28" y="13"/>
                </a:lnTo>
                <a:lnTo>
                  <a:pt x="30" y="10"/>
                </a:lnTo>
                <a:lnTo>
                  <a:pt x="30" y="8"/>
                </a:lnTo>
                <a:lnTo>
                  <a:pt x="28" y="8"/>
                </a:lnTo>
                <a:lnTo>
                  <a:pt x="28" y="8"/>
                </a:lnTo>
                <a:lnTo>
                  <a:pt x="26" y="10"/>
                </a:lnTo>
                <a:lnTo>
                  <a:pt x="24" y="12"/>
                </a:lnTo>
                <a:lnTo>
                  <a:pt x="23" y="13"/>
                </a:lnTo>
                <a:lnTo>
                  <a:pt x="20" y="14"/>
                </a:lnTo>
                <a:lnTo>
                  <a:pt x="18" y="15"/>
                </a:lnTo>
                <a:lnTo>
                  <a:pt x="17" y="15"/>
                </a:lnTo>
                <a:lnTo>
                  <a:pt x="16" y="18"/>
                </a:lnTo>
                <a:lnTo>
                  <a:pt x="0" y="23"/>
                </a:lnTo>
                <a:lnTo>
                  <a:pt x="10" y="8"/>
                </a:lnTo>
                <a:lnTo>
                  <a:pt x="11" y="8"/>
                </a:lnTo>
                <a:lnTo>
                  <a:pt x="13" y="7"/>
                </a:lnTo>
                <a:lnTo>
                  <a:pt x="14" y="6"/>
                </a:lnTo>
                <a:lnTo>
                  <a:pt x="15" y="4"/>
                </a:lnTo>
                <a:lnTo>
                  <a:pt x="17" y="4"/>
                </a:lnTo>
                <a:lnTo>
                  <a:pt x="18" y="4"/>
                </a:lnTo>
                <a:lnTo>
                  <a:pt x="22" y="2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Freeform 130"/>
          <p:cNvSpPr>
            <a:spLocks/>
          </p:cNvSpPr>
          <p:nvPr/>
        </p:nvSpPr>
        <p:spPr bwMode="auto">
          <a:xfrm>
            <a:off x="15480198" y="3018699"/>
            <a:ext cx="13786" cy="9192"/>
          </a:xfrm>
          <a:custGeom>
            <a:avLst/>
            <a:gdLst>
              <a:gd name="T0" fmla="*/ 0 w 6"/>
              <a:gd name="T1" fmla="*/ 4 h 4"/>
              <a:gd name="T2" fmla="*/ 0 w 6"/>
              <a:gd name="T3" fmla="*/ 1 h 4"/>
              <a:gd name="T4" fmla="*/ 0 w 6"/>
              <a:gd name="T5" fmla="*/ 1 h 4"/>
              <a:gd name="T6" fmla="*/ 1 w 6"/>
              <a:gd name="T7" fmla="*/ 0 h 4"/>
              <a:gd name="T8" fmla="*/ 4 w 6"/>
              <a:gd name="T9" fmla="*/ 1 h 4"/>
              <a:gd name="T10" fmla="*/ 6 w 6"/>
              <a:gd name="T11" fmla="*/ 2 h 4"/>
              <a:gd name="T12" fmla="*/ 0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4" y="1"/>
                </a:lnTo>
                <a:lnTo>
                  <a:pt x="6" y="2"/>
                </a:lnTo>
                <a:lnTo>
                  <a:pt x="0" y="4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Freeform 131"/>
          <p:cNvSpPr>
            <a:spLocks/>
          </p:cNvSpPr>
          <p:nvPr/>
        </p:nvSpPr>
        <p:spPr bwMode="auto">
          <a:xfrm>
            <a:off x="15480198" y="3018699"/>
            <a:ext cx="13786" cy="9192"/>
          </a:xfrm>
          <a:custGeom>
            <a:avLst/>
            <a:gdLst>
              <a:gd name="T0" fmla="*/ 0 w 6"/>
              <a:gd name="T1" fmla="*/ 4 h 4"/>
              <a:gd name="T2" fmla="*/ 0 w 6"/>
              <a:gd name="T3" fmla="*/ 1 h 4"/>
              <a:gd name="T4" fmla="*/ 0 w 6"/>
              <a:gd name="T5" fmla="*/ 1 h 4"/>
              <a:gd name="T6" fmla="*/ 1 w 6"/>
              <a:gd name="T7" fmla="*/ 0 h 4"/>
              <a:gd name="T8" fmla="*/ 4 w 6"/>
              <a:gd name="T9" fmla="*/ 1 h 4"/>
              <a:gd name="T10" fmla="*/ 6 w 6"/>
              <a:gd name="T11" fmla="*/ 2 h 4"/>
              <a:gd name="T12" fmla="*/ 0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4" y="1"/>
                </a:lnTo>
                <a:lnTo>
                  <a:pt x="6" y="2"/>
                </a:lnTo>
                <a:lnTo>
                  <a:pt x="0" y="4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Freeform 132"/>
          <p:cNvSpPr>
            <a:spLocks/>
          </p:cNvSpPr>
          <p:nvPr/>
        </p:nvSpPr>
        <p:spPr bwMode="auto">
          <a:xfrm>
            <a:off x="15358417" y="3041677"/>
            <a:ext cx="117187" cy="110291"/>
          </a:xfrm>
          <a:custGeom>
            <a:avLst/>
            <a:gdLst>
              <a:gd name="T0" fmla="*/ 3 w 111"/>
              <a:gd name="T1" fmla="*/ 89 h 103"/>
              <a:gd name="T2" fmla="*/ 1 w 111"/>
              <a:gd name="T3" fmla="*/ 89 h 103"/>
              <a:gd name="T4" fmla="*/ 0 w 111"/>
              <a:gd name="T5" fmla="*/ 88 h 103"/>
              <a:gd name="T6" fmla="*/ 8 w 111"/>
              <a:gd name="T7" fmla="*/ 82 h 103"/>
              <a:gd name="T8" fmla="*/ 8 w 111"/>
              <a:gd name="T9" fmla="*/ 82 h 103"/>
              <a:gd name="T10" fmla="*/ 13 w 111"/>
              <a:gd name="T11" fmla="*/ 72 h 103"/>
              <a:gd name="T12" fmla="*/ 21 w 111"/>
              <a:gd name="T13" fmla="*/ 64 h 103"/>
              <a:gd name="T14" fmla="*/ 30 w 111"/>
              <a:gd name="T15" fmla="*/ 55 h 103"/>
              <a:gd name="T16" fmla="*/ 44 w 111"/>
              <a:gd name="T17" fmla="*/ 47 h 103"/>
              <a:gd name="T18" fmla="*/ 56 w 111"/>
              <a:gd name="T19" fmla="*/ 39 h 103"/>
              <a:gd name="T20" fmla="*/ 64 w 111"/>
              <a:gd name="T21" fmla="*/ 32 h 103"/>
              <a:gd name="T22" fmla="*/ 72 w 111"/>
              <a:gd name="T23" fmla="*/ 21 h 103"/>
              <a:gd name="T24" fmla="*/ 78 w 111"/>
              <a:gd name="T25" fmla="*/ 12 h 103"/>
              <a:gd name="T26" fmla="*/ 85 w 111"/>
              <a:gd name="T27" fmla="*/ 6 h 103"/>
              <a:gd name="T28" fmla="*/ 94 w 111"/>
              <a:gd name="T29" fmla="*/ 2 h 103"/>
              <a:gd name="T30" fmla="*/ 100 w 111"/>
              <a:gd name="T31" fmla="*/ 0 h 103"/>
              <a:gd name="T32" fmla="*/ 105 w 111"/>
              <a:gd name="T33" fmla="*/ 5 h 103"/>
              <a:gd name="T34" fmla="*/ 110 w 111"/>
              <a:gd name="T35" fmla="*/ 5 h 103"/>
              <a:gd name="T36" fmla="*/ 111 w 111"/>
              <a:gd name="T37" fmla="*/ 2 h 103"/>
              <a:gd name="T38" fmla="*/ 110 w 111"/>
              <a:gd name="T39" fmla="*/ 12 h 103"/>
              <a:gd name="T40" fmla="*/ 105 w 111"/>
              <a:gd name="T41" fmla="*/ 6 h 103"/>
              <a:gd name="T42" fmla="*/ 99 w 111"/>
              <a:gd name="T43" fmla="*/ 6 h 103"/>
              <a:gd name="T44" fmla="*/ 95 w 111"/>
              <a:gd name="T45" fmla="*/ 8 h 103"/>
              <a:gd name="T46" fmla="*/ 93 w 111"/>
              <a:gd name="T47" fmla="*/ 11 h 103"/>
              <a:gd name="T48" fmla="*/ 95 w 111"/>
              <a:gd name="T49" fmla="*/ 17 h 103"/>
              <a:gd name="T50" fmla="*/ 93 w 111"/>
              <a:gd name="T51" fmla="*/ 33 h 103"/>
              <a:gd name="T52" fmla="*/ 85 w 111"/>
              <a:gd name="T53" fmla="*/ 36 h 103"/>
              <a:gd name="T54" fmla="*/ 65 w 111"/>
              <a:gd name="T55" fmla="*/ 47 h 103"/>
              <a:gd name="T56" fmla="*/ 40 w 111"/>
              <a:gd name="T57" fmla="*/ 61 h 103"/>
              <a:gd name="T58" fmla="*/ 32 w 111"/>
              <a:gd name="T59" fmla="*/ 66 h 103"/>
              <a:gd name="T60" fmla="*/ 21 w 111"/>
              <a:gd name="T61" fmla="*/ 81 h 103"/>
              <a:gd name="T62" fmla="*/ 23 w 111"/>
              <a:gd name="T63" fmla="*/ 83 h 103"/>
              <a:gd name="T64" fmla="*/ 25 w 111"/>
              <a:gd name="T65" fmla="*/ 87 h 103"/>
              <a:gd name="T66" fmla="*/ 25 w 111"/>
              <a:gd name="T67" fmla="*/ 88 h 103"/>
              <a:gd name="T68" fmla="*/ 20 w 111"/>
              <a:gd name="T69" fmla="*/ 89 h 103"/>
              <a:gd name="T70" fmla="*/ 16 w 111"/>
              <a:gd name="T71" fmla="*/ 89 h 103"/>
              <a:gd name="T72" fmla="*/ 14 w 111"/>
              <a:gd name="T73" fmla="*/ 91 h 103"/>
              <a:gd name="T74" fmla="*/ 12 w 111"/>
              <a:gd name="T75" fmla="*/ 96 h 103"/>
              <a:gd name="T76" fmla="*/ 10 w 111"/>
              <a:gd name="T77" fmla="*/ 103 h 103"/>
              <a:gd name="T78" fmla="*/ 0 w 111"/>
              <a:gd name="T79" fmla="*/ 89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1" h="103">
                <a:moveTo>
                  <a:pt x="3" y="89"/>
                </a:moveTo>
                <a:lnTo>
                  <a:pt x="1" y="89"/>
                </a:lnTo>
                <a:lnTo>
                  <a:pt x="0" y="88"/>
                </a:lnTo>
                <a:lnTo>
                  <a:pt x="8" y="82"/>
                </a:lnTo>
                <a:lnTo>
                  <a:pt x="8" y="82"/>
                </a:lnTo>
                <a:lnTo>
                  <a:pt x="13" y="72"/>
                </a:lnTo>
                <a:lnTo>
                  <a:pt x="21" y="64"/>
                </a:lnTo>
                <a:lnTo>
                  <a:pt x="30" y="55"/>
                </a:lnTo>
                <a:lnTo>
                  <a:pt x="44" y="47"/>
                </a:lnTo>
                <a:lnTo>
                  <a:pt x="56" y="39"/>
                </a:lnTo>
                <a:lnTo>
                  <a:pt x="64" y="32"/>
                </a:lnTo>
                <a:lnTo>
                  <a:pt x="72" y="21"/>
                </a:lnTo>
                <a:lnTo>
                  <a:pt x="78" y="12"/>
                </a:lnTo>
                <a:lnTo>
                  <a:pt x="85" y="6"/>
                </a:lnTo>
                <a:lnTo>
                  <a:pt x="94" y="2"/>
                </a:lnTo>
                <a:lnTo>
                  <a:pt x="100" y="0"/>
                </a:lnTo>
                <a:lnTo>
                  <a:pt x="105" y="5"/>
                </a:lnTo>
                <a:lnTo>
                  <a:pt x="110" y="5"/>
                </a:lnTo>
                <a:lnTo>
                  <a:pt x="111" y="2"/>
                </a:lnTo>
                <a:lnTo>
                  <a:pt x="110" y="12"/>
                </a:lnTo>
                <a:lnTo>
                  <a:pt x="105" y="6"/>
                </a:lnTo>
                <a:lnTo>
                  <a:pt x="99" y="6"/>
                </a:lnTo>
                <a:lnTo>
                  <a:pt x="95" y="8"/>
                </a:lnTo>
                <a:lnTo>
                  <a:pt x="93" y="11"/>
                </a:lnTo>
                <a:lnTo>
                  <a:pt x="95" y="17"/>
                </a:lnTo>
                <a:lnTo>
                  <a:pt x="93" y="33"/>
                </a:lnTo>
                <a:lnTo>
                  <a:pt x="85" y="36"/>
                </a:lnTo>
                <a:lnTo>
                  <a:pt x="65" y="47"/>
                </a:lnTo>
                <a:lnTo>
                  <a:pt x="40" y="61"/>
                </a:lnTo>
                <a:lnTo>
                  <a:pt x="32" y="66"/>
                </a:lnTo>
                <a:lnTo>
                  <a:pt x="21" y="81"/>
                </a:lnTo>
                <a:lnTo>
                  <a:pt x="23" y="83"/>
                </a:lnTo>
                <a:lnTo>
                  <a:pt x="25" y="87"/>
                </a:lnTo>
                <a:lnTo>
                  <a:pt x="25" y="88"/>
                </a:lnTo>
                <a:lnTo>
                  <a:pt x="20" y="89"/>
                </a:lnTo>
                <a:lnTo>
                  <a:pt x="16" y="89"/>
                </a:lnTo>
                <a:lnTo>
                  <a:pt x="14" y="91"/>
                </a:lnTo>
                <a:lnTo>
                  <a:pt x="12" y="96"/>
                </a:lnTo>
                <a:lnTo>
                  <a:pt x="10" y="103"/>
                </a:lnTo>
                <a:lnTo>
                  <a:pt x="0" y="89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Freeform 133"/>
          <p:cNvSpPr>
            <a:spLocks/>
          </p:cNvSpPr>
          <p:nvPr/>
        </p:nvSpPr>
        <p:spPr bwMode="auto">
          <a:xfrm>
            <a:off x="15358417" y="3041677"/>
            <a:ext cx="117187" cy="110291"/>
          </a:xfrm>
          <a:custGeom>
            <a:avLst/>
            <a:gdLst>
              <a:gd name="T0" fmla="*/ 3 w 111"/>
              <a:gd name="T1" fmla="*/ 89 h 103"/>
              <a:gd name="T2" fmla="*/ 1 w 111"/>
              <a:gd name="T3" fmla="*/ 89 h 103"/>
              <a:gd name="T4" fmla="*/ 0 w 111"/>
              <a:gd name="T5" fmla="*/ 88 h 103"/>
              <a:gd name="T6" fmla="*/ 8 w 111"/>
              <a:gd name="T7" fmla="*/ 82 h 103"/>
              <a:gd name="T8" fmla="*/ 8 w 111"/>
              <a:gd name="T9" fmla="*/ 82 h 103"/>
              <a:gd name="T10" fmla="*/ 13 w 111"/>
              <a:gd name="T11" fmla="*/ 72 h 103"/>
              <a:gd name="T12" fmla="*/ 21 w 111"/>
              <a:gd name="T13" fmla="*/ 64 h 103"/>
              <a:gd name="T14" fmla="*/ 30 w 111"/>
              <a:gd name="T15" fmla="*/ 55 h 103"/>
              <a:gd name="T16" fmla="*/ 44 w 111"/>
              <a:gd name="T17" fmla="*/ 47 h 103"/>
              <a:gd name="T18" fmla="*/ 56 w 111"/>
              <a:gd name="T19" fmla="*/ 39 h 103"/>
              <a:gd name="T20" fmla="*/ 64 w 111"/>
              <a:gd name="T21" fmla="*/ 32 h 103"/>
              <a:gd name="T22" fmla="*/ 72 w 111"/>
              <a:gd name="T23" fmla="*/ 21 h 103"/>
              <a:gd name="T24" fmla="*/ 78 w 111"/>
              <a:gd name="T25" fmla="*/ 12 h 103"/>
              <a:gd name="T26" fmla="*/ 85 w 111"/>
              <a:gd name="T27" fmla="*/ 6 h 103"/>
              <a:gd name="T28" fmla="*/ 94 w 111"/>
              <a:gd name="T29" fmla="*/ 2 h 103"/>
              <a:gd name="T30" fmla="*/ 100 w 111"/>
              <a:gd name="T31" fmla="*/ 0 h 103"/>
              <a:gd name="T32" fmla="*/ 105 w 111"/>
              <a:gd name="T33" fmla="*/ 5 h 103"/>
              <a:gd name="T34" fmla="*/ 110 w 111"/>
              <a:gd name="T35" fmla="*/ 5 h 103"/>
              <a:gd name="T36" fmla="*/ 111 w 111"/>
              <a:gd name="T37" fmla="*/ 2 h 103"/>
              <a:gd name="T38" fmla="*/ 110 w 111"/>
              <a:gd name="T39" fmla="*/ 12 h 103"/>
              <a:gd name="T40" fmla="*/ 105 w 111"/>
              <a:gd name="T41" fmla="*/ 6 h 103"/>
              <a:gd name="T42" fmla="*/ 99 w 111"/>
              <a:gd name="T43" fmla="*/ 6 h 103"/>
              <a:gd name="T44" fmla="*/ 95 w 111"/>
              <a:gd name="T45" fmla="*/ 8 h 103"/>
              <a:gd name="T46" fmla="*/ 93 w 111"/>
              <a:gd name="T47" fmla="*/ 11 h 103"/>
              <a:gd name="T48" fmla="*/ 95 w 111"/>
              <a:gd name="T49" fmla="*/ 17 h 103"/>
              <a:gd name="T50" fmla="*/ 93 w 111"/>
              <a:gd name="T51" fmla="*/ 33 h 103"/>
              <a:gd name="T52" fmla="*/ 85 w 111"/>
              <a:gd name="T53" fmla="*/ 36 h 103"/>
              <a:gd name="T54" fmla="*/ 65 w 111"/>
              <a:gd name="T55" fmla="*/ 47 h 103"/>
              <a:gd name="T56" fmla="*/ 40 w 111"/>
              <a:gd name="T57" fmla="*/ 61 h 103"/>
              <a:gd name="T58" fmla="*/ 32 w 111"/>
              <a:gd name="T59" fmla="*/ 66 h 103"/>
              <a:gd name="T60" fmla="*/ 21 w 111"/>
              <a:gd name="T61" fmla="*/ 81 h 103"/>
              <a:gd name="T62" fmla="*/ 23 w 111"/>
              <a:gd name="T63" fmla="*/ 83 h 103"/>
              <a:gd name="T64" fmla="*/ 25 w 111"/>
              <a:gd name="T65" fmla="*/ 87 h 103"/>
              <a:gd name="T66" fmla="*/ 25 w 111"/>
              <a:gd name="T67" fmla="*/ 88 h 103"/>
              <a:gd name="T68" fmla="*/ 20 w 111"/>
              <a:gd name="T69" fmla="*/ 89 h 103"/>
              <a:gd name="T70" fmla="*/ 16 w 111"/>
              <a:gd name="T71" fmla="*/ 89 h 103"/>
              <a:gd name="T72" fmla="*/ 14 w 111"/>
              <a:gd name="T73" fmla="*/ 91 h 103"/>
              <a:gd name="T74" fmla="*/ 12 w 111"/>
              <a:gd name="T75" fmla="*/ 96 h 103"/>
              <a:gd name="T76" fmla="*/ 10 w 111"/>
              <a:gd name="T77" fmla="*/ 103 h 103"/>
              <a:gd name="T78" fmla="*/ 0 w 111"/>
              <a:gd name="T79" fmla="*/ 89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1" h="103">
                <a:moveTo>
                  <a:pt x="3" y="89"/>
                </a:moveTo>
                <a:lnTo>
                  <a:pt x="1" y="89"/>
                </a:lnTo>
                <a:lnTo>
                  <a:pt x="0" y="88"/>
                </a:lnTo>
                <a:lnTo>
                  <a:pt x="8" y="82"/>
                </a:lnTo>
                <a:lnTo>
                  <a:pt x="8" y="82"/>
                </a:lnTo>
                <a:lnTo>
                  <a:pt x="13" y="72"/>
                </a:lnTo>
                <a:lnTo>
                  <a:pt x="21" y="64"/>
                </a:lnTo>
                <a:lnTo>
                  <a:pt x="30" y="55"/>
                </a:lnTo>
                <a:lnTo>
                  <a:pt x="44" y="47"/>
                </a:lnTo>
                <a:lnTo>
                  <a:pt x="56" y="39"/>
                </a:lnTo>
                <a:lnTo>
                  <a:pt x="64" y="32"/>
                </a:lnTo>
                <a:lnTo>
                  <a:pt x="72" y="21"/>
                </a:lnTo>
                <a:lnTo>
                  <a:pt x="78" y="12"/>
                </a:lnTo>
                <a:lnTo>
                  <a:pt x="85" y="6"/>
                </a:lnTo>
                <a:lnTo>
                  <a:pt x="94" y="2"/>
                </a:lnTo>
                <a:lnTo>
                  <a:pt x="100" y="0"/>
                </a:lnTo>
                <a:lnTo>
                  <a:pt x="105" y="5"/>
                </a:lnTo>
                <a:lnTo>
                  <a:pt x="110" y="5"/>
                </a:lnTo>
                <a:lnTo>
                  <a:pt x="111" y="2"/>
                </a:lnTo>
                <a:lnTo>
                  <a:pt x="110" y="12"/>
                </a:lnTo>
                <a:lnTo>
                  <a:pt x="105" y="6"/>
                </a:lnTo>
                <a:lnTo>
                  <a:pt x="99" y="6"/>
                </a:lnTo>
                <a:lnTo>
                  <a:pt x="95" y="8"/>
                </a:lnTo>
                <a:lnTo>
                  <a:pt x="93" y="11"/>
                </a:lnTo>
                <a:lnTo>
                  <a:pt x="95" y="17"/>
                </a:lnTo>
                <a:lnTo>
                  <a:pt x="93" y="33"/>
                </a:lnTo>
                <a:lnTo>
                  <a:pt x="85" y="36"/>
                </a:lnTo>
                <a:lnTo>
                  <a:pt x="65" y="47"/>
                </a:lnTo>
                <a:lnTo>
                  <a:pt x="40" y="61"/>
                </a:lnTo>
                <a:lnTo>
                  <a:pt x="32" y="66"/>
                </a:lnTo>
                <a:lnTo>
                  <a:pt x="21" y="81"/>
                </a:lnTo>
                <a:lnTo>
                  <a:pt x="23" y="83"/>
                </a:lnTo>
                <a:lnTo>
                  <a:pt x="25" y="87"/>
                </a:lnTo>
                <a:lnTo>
                  <a:pt x="25" y="88"/>
                </a:lnTo>
                <a:lnTo>
                  <a:pt x="20" y="89"/>
                </a:lnTo>
                <a:lnTo>
                  <a:pt x="16" y="89"/>
                </a:lnTo>
                <a:lnTo>
                  <a:pt x="14" y="91"/>
                </a:lnTo>
                <a:lnTo>
                  <a:pt x="12" y="96"/>
                </a:lnTo>
                <a:lnTo>
                  <a:pt x="10" y="103"/>
                </a:lnTo>
                <a:lnTo>
                  <a:pt x="0" y="89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Freeform 134"/>
          <p:cNvSpPr>
            <a:spLocks/>
          </p:cNvSpPr>
          <p:nvPr/>
        </p:nvSpPr>
        <p:spPr bwMode="auto">
          <a:xfrm>
            <a:off x="15477900" y="3020997"/>
            <a:ext cx="48253" cy="29871"/>
          </a:xfrm>
          <a:custGeom>
            <a:avLst/>
            <a:gdLst>
              <a:gd name="T0" fmla="*/ 0 w 46"/>
              <a:gd name="T1" fmla="*/ 8 h 27"/>
              <a:gd name="T2" fmla="*/ 1 w 46"/>
              <a:gd name="T3" fmla="*/ 7 h 27"/>
              <a:gd name="T4" fmla="*/ 12 w 46"/>
              <a:gd name="T5" fmla="*/ 0 h 27"/>
              <a:gd name="T6" fmla="*/ 21 w 46"/>
              <a:gd name="T7" fmla="*/ 4 h 27"/>
              <a:gd name="T8" fmla="*/ 34 w 46"/>
              <a:gd name="T9" fmla="*/ 17 h 27"/>
              <a:gd name="T10" fmla="*/ 46 w 46"/>
              <a:gd name="T11" fmla="*/ 27 h 27"/>
              <a:gd name="T12" fmla="*/ 1 w 46"/>
              <a:gd name="T13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27">
                <a:moveTo>
                  <a:pt x="0" y="8"/>
                </a:moveTo>
                <a:lnTo>
                  <a:pt x="1" y="7"/>
                </a:lnTo>
                <a:lnTo>
                  <a:pt x="12" y="0"/>
                </a:lnTo>
                <a:lnTo>
                  <a:pt x="21" y="4"/>
                </a:lnTo>
                <a:lnTo>
                  <a:pt x="34" y="17"/>
                </a:lnTo>
                <a:lnTo>
                  <a:pt x="46" y="27"/>
                </a:lnTo>
                <a:lnTo>
                  <a:pt x="1" y="8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135"/>
          <p:cNvSpPr>
            <a:spLocks/>
          </p:cNvSpPr>
          <p:nvPr/>
        </p:nvSpPr>
        <p:spPr bwMode="auto">
          <a:xfrm>
            <a:off x="15477900" y="3020997"/>
            <a:ext cx="48253" cy="29871"/>
          </a:xfrm>
          <a:custGeom>
            <a:avLst/>
            <a:gdLst>
              <a:gd name="T0" fmla="*/ 0 w 46"/>
              <a:gd name="T1" fmla="*/ 8 h 27"/>
              <a:gd name="T2" fmla="*/ 1 w 46"/>
              <a:gd name="T3" fmla="*/ 7 h 27"/>
              <a:gd name="T4" fmla="*/ 12 w 46"/>
              <a:gd name="T5" fmla="*/ 0 h 27"/>
              <a:gd name="T6" fmla="*/ 21 w 46"/>
              <a:gd name="T7" fmla="*/ 4 h 27"/>
              <a:gd name="T8" fmla="*/ 34 w 46"/>
              <a:gd name="T9" fmla="*/ 17 h 27"/>
              <a:gd name="T10" fmla="*/ 46 w 46"/>
              <a:gd name="T11" fmla="*/ 27 h 27"/>
              <a:gd name="T12" fmla="*/ 1 w 46"/>
              <a:gd name="T13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27">
                <a:moveTo>
                  <a:pt x="0" y="8"/>
                </a:moveTo>
                <a:lnTo>
                  <a:pt x="1" y="7"/>
                </a:lnTo>
                <a:lnTo>
                  <a:pt x="12" y="0"/>
                </a:lnTo>
                <a:lnTo>
                  <a:pt x="21" y="4"/>
                </a:lnTo>
                <a:lnTo>
                  <a:pt x="34" y="17"/>
                </a:lnTo>
                <a:lnTo>
                  <a:pt x="46" y="27"/>
                </a:lnTo>
                <a:lnTo>
                  <a:pt x="1" y="8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 136"/>
          <p:cNvSpPr>
            <a:spLocks/>
          </p:cNvSpPr>
          <p:nvPr/>
        </p:nvSpPr>
        <p:spPr bwMode="auto">
          <a:xfrm>
            <a:off x="15048219" y="2138662"/>
            <a:ext cx="18382" cy="22977"/>
          </a:xfrm>
          <a:custGeom>
            <a:avLst/>
            <a:gdLst>
              <a:gd name="T0" fmla="*/ 5 w 8"/>
              <a:gd name="T1" fmla="*/ 10 h 10"/>
              <a:gd name="T2" fmla="*/ 0 w 8"/>
              <a:gd name="T3" fmla="*/ 8 h 10"/>
              <a:gd name="T4" fmla="*/ 1 w 8"/>
              <a:gd name="T5" fmla="*/ 4 h 10"/>
              <a:gd name="T6" fmla="*/ 2 w 8"/>
              <a:gd name="T7" fmla="*/ 4 h 10"/>
              <a:gd name="T8" fmla="*/ 3 w 8"/>
              <a:gd name="T9" fmla="*/ 3 h 10"/>
              <a:gd name="T10" fmla="*/ 4 w 8"/>
              <a:gd name="T11" fmla="*/ 2 h 10"/>
              <a:gd name="T12" fmla="*/ 7 w 8"/>
              <a:gd name="T13" fmla="*/ 0 h 10"/>
              <a:gd name="T14" fmla="*/ 8 w 8"/>
              <a:gd name="T15" fmla="*/ 1 h 10"/>
              <a:gd name="T16" fmla="*/ 7 w 8"/>
              <a:gd name="T17" fmla="*/ 6 h 10"/>
              <a:gd name="T18" fmla="*/ 6 w 8"/>
              <a:gd name="T19" fmla="*/ 6 h 10"/>
              <a:gd name="T20" fmla="*/ 4 w 8"/>
              <a:gd name="T21" fmla="*/ 6 h 10"/>
              <a:gd name="T22" fmla="*/ 3 w 8"/>
              <a:gd name="T23" fmla="*/ 7 h 10"/>
              <a:gd name="T24" fmla="*/ 4 w 8"/>
              <a:gd name="T25" fmla="*/ 9 h 10"/>
              <a:gd name="T26" fmla="*/ 5 w 8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10">
                <a:moveTo>
                  <a:pt x="5" y="10"/>
                </a:moveTo>
                <a:lnTo>
                  <a:pt x="0" y="8"/>
                </a:lnTo>
                <a:lnTo>
                  <a:pt x="1" y="4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7" y="0"/>
                </a:lnTo>
                <a:lnTo>
                  <a:pt x="8" y="1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7"/>
                </a:lnTo>
                <a:lnTo>
                  <a:pt x="4" y="9"/>
                </a:lnTo>
                <a:lnTo>
                  <a:pt x="5" y="1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Freeform 137"/>
          <p:cNvSpPr>
            <a:spLocks/>
          </p:cNvSpPr>
          <p:nvPr/>
        </p:nvSpPr>
        <p:spPr bwMode="auto">
          <a:xfrm>
            <a:off x="15029838" y="2145554"/>
            <a:ext cx="20681" cy="20681"/>
          </a:xfrm>
          <a:custGeom>
            <a:avLst/>
            <a:gdLst>
              <a:gd name="T0" fmla="*/ 1 w 9"/>
              <a:gd name="T1" fmla="*/ 9 h 9"/>
              <a:gd name="T2" fmla="*/ 1 w 9"/>
              <a:gd name="T3" fmla="*/ 8 h 9"/>
              <a:gd name="T4" fmla="*/ 0 w 9"/>
              <a:gd name="T5" fmla="*/ 7 h 9"/>
              <a:gd name="T6" fmla="*/ 0 w 9"/>
              <a:gd name="T7" fmla="*/ 5 h 9"/>
              <a:gd name="T8" fmla="*/ 0 w 9"/>
              <a:gd name="T9" fmla="*/ 3 h 9"/>
              <a:gd name="T10" fmla="*/ 1 w 9"/>
              <a:gd name="T11" fmla="*/ 2 h 9"/>
              <a:gd name="T12" fmla="*/ 3 w 9"/>
              <a:gd name="T13" fmla="*/ 0 h 9"/>
              <a:gd name="T14" fmla="*/ 5 w 9"/>
              <a:gd name="T15" fmla="*/ 0 h 9"/>
              <a:gd name="T16" fmla="*/ 9 w 9"/>
              <a:gd name="T17" fmla="*/ 1 h 9"/>
              <a:gd name="T18" fmla="*/ 8 w 9"/>
              <a:gd name="T19" fmla="*/ 5 h 9"/>
              <a:gd name="T20" fmla="*/ 6 w 9"/>
              <a:gd name="T21" fmla="*/ 4 h 9"/>
              <a:gd name="T22" fmla="*/ 4 w 9"/>
              <a:gd name="T23" fmla="*/ 3 h 9"/>
              <a:gd name="T24" fmla="*/ 3 w 9"/>
              <a:gd name="T25" fmla="*/ 3 h 9"/>
              <a:gd name="T26" fmla="*/ 3 w 9"/>
              <a:gd name="T27" fmla="*/ 3 h 9"/>
              <a:gd name="T28" fmla="*/ 2 w 9"/>
              <a:gd name="T29" fmla="*/ 4 h 9"/>
              <a:gd name="T30" fmla="*/ 2 w 9"/>
              <a:gd name="T31" fmla="*/ 5 h 9"/>
              <a:gd name="T32" fmla="*/ 3 w 9"/>
              <a:gd name="T33" fmla="*/ 6 h 9"/>
              <a:gd name="T34" fmla="*/ 4 w 9"/>
              <a:gd name="T35" fmla="*/ 6 h 9"/>
              <a:gd name="T36" fmla="*/ 5 w 9"/>
              <a:gd name="T37" fmla="*/ 6 h 9"/>
              <a:gd name="T38" fmla="*/ 1 w 9"/>
              <a:gd name="T3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" h="9">
                <a:moveTo>
                  <a:pt x="1" y="9"/>
                </a:move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9" y="1"/>
                </a:lnTo>
                <a:lnTo>
                  <a:pt x="8" y="5"/>
                </a:lnTo>
                <a:lnTo>
                  <a:pt x="6" y="4"/>
                </a:lnTo>
                <a:lnTo>
                  <a:pt x="4" y="3"/>
                </a:lnTo>
                <a:lnTo>
                  <a:pt x="3" y="3"/>
                </a:lnTo>
                <a:lnTo>
                  <a:pt x="3" y="3"/>
                </a:lnTo>
                <a:lnTo>
                  <a:pt x="2" y="4"/>
                </a:lnTo>
                <a:lnTo>
                  <a:pt x="2" y="5"/>
                </a:lnTo>
                <a:lnTo>
                  <a:pt x="3" y="6"/>
                </a:lnTo>
                <a:lnTo>
                  <a:pt x="4" y="6"/>
                </a:lnTo>
                <a:lnTo>
                  <a:pt x="5" y="6"/>
                </a:lnTo>
                <a:lnTo>
                  <a:pt x="1" y="9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Freeform 138"/>
          <p:cNvSpPr>
            <a:spLocks/>
          </p:cNvSpPr>
          <p:nvPr/>
        </p:nvSpPr>
        <p:spPr bwMode="auto">
          <a:xfrm>
            <a:off x="15018350" y="2055942"/>
            <a:ext cx="85018" cy="114887"/>
          </a:xfrm>
          <a:custGeom>
            <a:avLst/>
            <a:gdLst>
              <a:gd name="T0" fmla="*/ 13 w 79"/>
              <a:gd name="T1" fmla="*/ 71 h 107"/>
              <a:gd name="T2" fmla="*/ 29 w 79"/>
              <a:gd name="T3" fmla="*/ 69 h 107"/>
              <a:gd name="T4" fmla="*/ 23 w 79"/>
              <a:gd name="T5" fmla="*/ 69 h 107"/>
              <a:gd name="T6" fmla="*/ 30 w 79"/>
              <a:gd name="T7" fmla="*/ 69 h 107"/>
              <a:gd name="T8" fmla="*/ 33 w 79"/>
              <a:gd name="T9" fmla="*/ 64 h 107"/>
              <a:gd name="T10" fmla="*/ 39 w 79"/>
              <a:gd name="T11" fmla="*/ 56 h 107"/>
              <a:gd name="T12" fmla="*/ 43 w 79"/>
              <a:gd name="T13" fmla="*/ 48 h 107"/>
              <a:gd name="T14" fmla="*/ 40 w 79"/>
              <a:gd name="T15" fmla="*/ 59 h 107"/>
              <a:gd name="T16" fmla="*/ 39 w 79"/>
              <a:gd name="T17" fmla="*/ 67 h 107"/>
              <a:gd name="T18" fmla="*/ 44 w 79"/>
              <a:gd name="T19" fmla="*/ 72 h 107"/>
              <a:gd name="T20" fmla="*/ 43 w 79"/>
              <a:gd name="T21" fmla="*/ 73 h 107"/>
              <a:gd name="T22" fmla="*/ 42 w 79"/>
              <a:gd name="T23" fmla="*/ 55 h 107"/>
              <a:gd name="T24" fmla="*/ 63 w 79"/>
              <a:gd name="T25" fmla="*/ 41 h 107"/>
              <a:gd name="T26" fmla="*/ 67 w 79"/>
              <a:gd name="T27" fmla="*/ 26 h 107"/>
              <a:gd name="T28" fmla="*/ 68 w 79"/>
              <a:gd name="T29" fmla="*/ 15 h 107"/>
              <a:gd name="T30" fmla="*/ 60 w 79"/>
              <a:gd name="T31" fmla="*/ 8 h 107"/>
              <a:gd name="T32" fmla="*/ 64 w 79"/>
              <a:gd name="T33" fmla="*/ 3 h 107"/>
              <a:gd name="T34" fmla="*/ 70 w 79"/>
              <a:gd name="T35" fmla="*/ 4 h 107"/>
              <a:gd name="T36" fmla="*/ 79 w 79"/>
              <a:gd name="T37" fmla="*/ 15 h 107"/>
              <a:gd name="T38" fmla="*/ 73 w 79"/>
              <a:gd name="T39" fmla="*/ 26 h 107"/>
              <a:gd name="T40" fmla="*/ 69 w 79"/>
              <a:gd name="T41" fmla="*/ 33 h 107"/>
              <a:gd name="T42" fmla="*/ 64 w 79"/>
              <a:gd name="T43" fmla="*/ 45 h 107"/>
              <a:gd name="T44" fmla="*/ 59 w 79"/>
              <a:gd name="T45" fmla="*/ 55 h 107"/>
              <a:gd name="T46" fmla="*/ 54 w 79"/>
              <a:gd name="T47" fmla="*/ 64 h 107"/>
              <a:gd name="T48" fmla="*/ 51 w 79"/>
              <a:gd name="T49" fmla="*/ 74 h 107"/>
              <a:gd name="T50" fmla="*/ 50 w 79"/>
              <a:gd name="T51" fmla="*/ 82 h 107"/>
              <a:gd name="T52" fmla="*/ 29 w 79"/>
              <a:gd name="T53" fmla="*/ 80 h 107"/>
              <a:gd name="T54" fmla="*/ 38 w 79"/>
              <a:gd name="T55" fmla="*/ 76 h 107"/>
              <a:gd name="T56" fmla="*/ 33 w 79"/>
              <a:gd name="T57" fmla="*/ 75 h 107"/>
              <a:gd name="T58" fmla="*/ 36 w 79"/>
              <a:gd name="T59" fmla="*/ 82 h 107"/>
              <a:gd name="T60" fmla="*/ 29 w 79"/>
              <a:gd name="T61" fmla="*/ 84 h 107"/>
              <a:gd name="T62" fmla="*/ 0 w 79"/>
              <a:gd name="T63" fmla="*/ 107 h 107"/>
              <a:gd name="T64" fmla="*/ 2 w 79"/>
              <a:gd name="T65" fmla="*/ 85 h 107"/>
              <a:gd name="T66" fmla="*/ 2 w 79"/>
              <a:gd name="T67" fmla="*/ 82 h 107"/>
              <a:gd name="T68" fmla="*/ 9 w 79"/>
              <a:gd name="T69" fmla="*/ 7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" h="107">
                <a:moveTo>
                  <a:pt x="8" y="74"/>
                </a:moveTo>
                <a:lnTo>
                  <a:pt x="13" y="71"/>
                </a:lnTo>
                <a:lnTo>
                  <a:pt x="22" y="69"/>
                </a:lnTo>
                <a:lnTo>
                  <a:pt x="29" y="69"/>
                </a:lnTo>
                <a:lnTo>
                  <a:pt x="18" y="71"/>
                </a:lnTo>
                <a:lnTo>
                  <a:pt x="23" y="69"/>
                </a:lnTo>
                <a:lnTo>
                  <a:pt x="30" y="66"/>
                </a:lnTo>
                <a:lnTo>
                  <a:pt x="30" y="69"/>
                </a:lnTo>
                <a:lnTo>
                  <a:pt x="30" y="66"/>
                </a:lnTo>
                <a:lnTo>
                  <a:pt x="33" y="64"/>
                </a:lnTo>
                <a:lnTo>
                  <a:pt x="34" y="64"/>
                </a:lnTo>
                <a:lnTo>
                  <a:pt x="39" y="56"/>
                </a:lnTo>
                <a:lnTo>
                  <a:pt x="41" y="51"/>
                </a:lnTo>
                <a:lnTo>
                  <a:pt x="43" y="48"/>
                </a:lnTo>
                <a:lnTo>
                  <a:pt x="46" y="59"/>
                </a:lnTo>
                <a:lnTo>
                  <a:pt x="40" y="59"/>
                </a:lnTo>
                <a:lnTo>
                  <a:pt x="39" y="62"/>
                </a:lnTo>
                <a:lnTo>
                  <a:pt x="39" y="67"/>
                </a:lnTo>
                <a:lnTo>
                  <a:pt x="42" y="71"/>
                </a:lnTo>
                <a:lnTo>
                  <a:pt x="44" y="72"/>
                </a:lnTo>
                <a:lnTo>
                  <a:pt x="45" y="70"/>
                </a:lnTo>
                <a:lnTo>
                  <a:pt x="43" y="73"/>
                </a:lnTo>
                <a:lnTo>
                  <a:pt x="38" y="64"/>
                </a:lnTo>
                <a:lnTo>
                  <a:pt x="42" y="55"/>
                </a:lnTo>
                <a:lnTo>
                  <a:pt x="57" y="45"/>
                </a:lnTo>
                <a:lnTo>
                  <a:pt x="63" y="41"/>
                </a:lnTo>
                <a:lnTo>
                  <a:pt x="64" y="33"/>
                </a:lnTo>
                <a:lnTo>
                  <a:pt x="67" y="26"/>
                </a:lnTo>
                <a:lnTo>
                  <a:pt x="68" y="21"/>
                </a:lnTo>
                <a:lnTo>
                  <a:pt x="68" y="15"/>
                </a:lnTo>
                <a:lnTo>
                  <a:pt x="66" y="11"/>
                </a:lnTo>
                <a:lnTo>
                  <a:pt x="60" y="8"/>
                </a:lnTo>
                <a:lnTo>
                  <a:pt x="63" y="0"/>
                </a:lnTo>
                <a:lnTo>
                  <a:pt x="64" y="3"/>
                </a:lnTo>
                <a:lnTo>
                  <a:pt x="68" y="4"/>
                </a:lnTo>
                <a:lnTo>
                  <a:pt x="70" y="4"/>
                </a:lnTo>
                <a:lnTo>
                  <a:pt x="76" y="3"/>
                </a:lnTo>
                <a:lnTo>
                  <a:pt x="79" y="15"/>
                </a:lnTo>
                <a:lnTo>
                  <a:pt x="77" y="19"/>
                </a:lnTo>
                <a:lnTo>
                  <a:pt x="73" y="26"/>
                </a:lnTo>
                <a:lnTo>
                  <a:pt x="71" y="30"/>
                </a:lnTo>
                <a:lnTo>
                  <a:pt x="69" y="33"/>
                </a:lnTo>
                <a:lnTo>
                  <a:pt x="66" y="39"/>
                </a:lnTo>
                <a:lnTo>
                  <a:pt x="64" y="45"/>
                </a:lnTo>
                <a:lnTo>
                  <a:pt x="62" y="49"/>
                </a:lnTo>
                <a:lnTo>
                  <a:pt x="59" y="55"/>
                </a:lnTo>
                <a:lnTo>
                  <a:pt x="55" y="62"/>
                </a:lnTo>
                <a:lnTo>
                  <a:pt x="54" y="64"/>
                </a:lnTo>
                <a:lnTo>
                  <a:pt x="53" y="70"/>
                </a:lnTo>
                <a:lnTo>
                  <a:pt x="51" y="74"/>
                </a:lnTo>
                <a:lnTo>
                  <a:pt x="50" y="78"/>
                </a:lnTo>
                <a:lnTo>
                  <a:pt x="50" y="82"/>
                </a:lnTo>
                <a:lnTo>
                  <a:pt x="50" y="83"/>
                </a:lnTo>
                <a:lnTo>
                  <a:pt x="29" y="80"/>
                </a:lnTo>
                <a:lnTo>
                  <a:pt x="32" y="76"/>
                </a:lnTo>
                <a:lnTo>
                  <a:pt x="38" y="76"/>
                </a:lnTo>
                <a:lnTo>
                  <a:pt x="35" y="75"/>
                </a:lnTo>
                <a:lnTo>
                  <a:pt x="33" y="75"/>
                </a:lnTo>
                <a:lnTo>
                  <a:pt x="33" y="77"/>
                </a:lnTo>
                <a:lnTo>
                  <a:pt x="36" y="82"/>
                </a:lnTo>
                <a:lnTo>
                  <a:pt x="34" y="85"/>
                </a:lnTo>
                <a:lnTo>
                  <a:pt x="29" y="84"/>
                </a:lnTo>
                <a:lnTo>
                  <a:pt x="9" y="103"/>
                </a:lnTo>
                <a:lnTo>
                  <a:pt x="0" y="107"/>
                </a:lnTo>
                <a:lnTo>
                  <a:pt x="1" y="96"/>
                </a:lnTo>
                <a:lnTo>
                  <a:pt x="2" y="85"/>
                </a:lnTo>
                <a:lnTo>
                  <a:pt x="2" y="82"/>
                </a:lnTo>
                <a:cubicBezTo>
                  <a:pt x="3" y="82"/>
                  <a:pt x="2" y="82"/>
                  <a:pt x="2" y="82"/>
                </a:cubicBezTo>
                <a:cubicBezTo>
                  <a:pt x="4" y="80"/>
                  <a:pt x="6" y="81"/>
                  <a:pt x="2" y="82"/>
                </a:cubicBezTo>
                <a:lnTo>
                  <a:pt x="9" y="74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Freeform 139"/>
          <p:cNvSpPr>
            <a:spLocks/>
          </p:cNvSpPr>
          <p:nvPr/>
        </p:nvSpPr>
        <p:spPr bwMode="auto">
          <a:xfrm>
            <a:off x="15018350" y="2055942"/>
            <a:ext cx="85018" cy="114887"/>
          </a:xfrm>
          <a:custGeom>
            <a:avLst/>
            <a:gdLst>
              <a:gd name="T0" fmla="*/ 13 w 79"/>
              <a:gd name="T1" fmla="*/ 71 h 107"/>
              <a:gd name="T2" fmla="*/ 29 w 79"/>
              <a:gd name="T3" fmla="*/ 69 h 107"/>
              <a:gd name="T4" fmla="*/ 23 w 79"/>
              <a:gd name="T5" fmla="*/ 69 h 107"/>
              <a:gd name="T6" fmla="*/ 30 w 79"/>
              <a:gd name="T7" fmla="*/ 69 h 107"/>
              <a:gd name="T8" fmla="*/ 33 w 79"/>
              <a:gd name="T9" fmla="*/ 64 h 107"/>
              <a:gd name="T10" fmla="*/ 39 w 79"/>
              <a:gd name="T11" fmla="*/ 56 h 107"/>
              <a:gd name="T12" fmla="*/ 43 w 79"/>
              <a:gd name="T13" fmla="*/ 48 h 107"/>
              <a:gd name="T14" fmla="*/ 40 w 79"/>
              <a:gd name="T15" fmla="*/ 59 h 107"/>
              <a:gd name="T16" fmla="*/ 39 w 79"/>
              <a:gd name="T17" fmla="*/ 67 h 107"/>
              <a:gd name="T18" fmla="*/ 44 w 79"/>
              <a:gd name="T19" fmla="*/ 72 h 107"/>
              <a:gd name="T20" fmla="*/ 43 w 79"/>
              <a:gd name="T21" fmla="*/ 73 h 107"/>
              <a:gd name="T22" fmla="*/ 42 w 79"/>
              <a:gd name="T23" fmla="*/ 55 h 107"/>
              <a:gd name="T24" fmla="*/ 63 w 79"/>
              <a:gd name="T25" fmla="*/ 41 h 107"/>
              <a:gd name="T26" fmla="*/ 67 w 79"/>
              <a:gd name="T27" fmla="*/ 26 h 107"/>
              <a:gd name="T28" fmla="*/ 68 w 79"/>
              <a:gd name="T29" fmla="*/ 15 h 107"/>
              <a:gd name="T30" fmla="*/ 60 w 79"/>
              <a:gd name="T31" fmla="*/ 8 h 107"/>
              <a:gd name="T32" fmla="*/ 64 w 79"/>
              <a:gd name="T33" fmla="*/ 3 h 107"/>
              <a:gd name="T34" fmla="*/ 70 w 79"/>
              <a:gd name="T35" fmla="*/ 4 h 107"/>
              <a:gd name="T36" fmla="*/ 79 w 79"/>
              <a:gd name="T37" fmla="*/ 15 h 107"/>
              <a:gd name="T38" fmla="*/ 73 w 79"/>
              <a:gd name="T39" fmla="*/ 26 h 107"/>
              <a:gd name="T40" fmla="*/ 69 w 79"/>
              <a:gd name="T41" fmla="*/ 33 h 107"/>
              <a:gd name="T42" fmla="*/ 64 w 79"/>
              <a:gd name="T43" fmla="*/ 45 h 107"/>
              <a:gd name="T44" fmla="*/ 59 w 79"/>
              <a:gd name="T45" fmla="*/ 55 h 107"/>
              <a:gd name="T46" fmla="*/ 54 w 79"/>
              <a:gd name="T47" fmla="*/ 64 h 107"/>
              <a:gd name="T48" fmla="*/ 51 w 79"/>
              <a:gd name="T49" fmla="*/ 74 h 107"/>
              <a:gd name="T50" fmla="*/ 50 w 79"/>
              <a:gd name="T51" fmla="*/ 82 h 107"/>
              <a:gd name="T52" fmla="*/ 29 w 79"/>
              <a:gd name="T53" fmla="*/ 80 h 107"/>
              <a:gd name="T54" fmla="*/ 38 w 79"/>
              <a:gd name="T55" fmla="*/ 76 h 107"/>
              <a:gd name="T56" fmla="*/ 33 w 79"/>
              <a:gd name="T57" fmla="*/ 75 h 107"/>
              <a:gd name="T58" fmla="*/ 36 w 79"/>
              <a:gd name="T59" fmla="*/ 82 h 107"/>
              <a:gd name="T60" fmla="*/ 29 w 79"/>
              <a:gd name="T61" fmla="*/ 84 h 107"/>
              <a:gd name="T62" fmla="*/ 0 w 79"/>
              <a:gd name="T63" fmla="*/ 107 h 107"/>
              <a:gd name="T64" fmla="*/ 2 w 79"/>
              <a:gd name="T65" fmla="*/ 85 h 107"/>
              <a:gd name="T66" fmla="*/ 2 w 79"/>
              <a:gd name="T67" fmla="*/ 82 h 107"/>
              <a:gd name="T68" fmla="*/ 9 w 79"/>
              <a:gd name="T69" fmla="*/ 7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" h="107">
                <a:moveTo>
                  <a:pt x="8" y="74"/>
                </a:moveTo>
                <a:lnTo>
                  <a:pt x="13" y="71"/>
                </a:lnTo>
                <a:lnTo>
                  <a:pt x="22" y="69"/>
                </a:lnTo>
                <a:lnTo>
                  <a:pt x="29" y="69"/>
                </a:lnTo>
                <a:lnTo>
                  <a:pt x="18" y="71"/>
                </a:lnTo>
                <a:lnTo>
                  <a:pt x="23" y="69"/>
                </a:lnTo>
                <a:lnTo>
                  <a:pt x="30" y="66"/>
                </a:lnTo>
                <a:lnTo>
                  <a:pt x="30" y="69"/>
                </a:lnTo>
                <a:lnTo>
                  <a:pt x="30" y="66"/>
                </a:lnTo>
                <a:lnTo>
                  <a:pt x="33" y="64"/>
                </a:lnTo>
                <a:lnTo>
                  <a:pt x="34" y="64"/>
                </a:lnTo>
                <a:lnTo>
                  <a:pt x="39" y="56"/>
                </a:lnTo>
                <a:lnTo>
                  <a:pt x="41" y="51"/>
                </a:lnTo>
                <a:lnTo>
                  <a:pt x="43" y="48"/>
                </a:lnTo>
                <a:lnTo>
                  <a:pt x="46" y="59"/>
                </a:lnTo>
                <a:lnTo>
                  <a:pt x="40" y="59"/>
                </a:lnTo>
                <a:lnTo>
                  <a:pt x="39" y="62"/>
                </a:lnTo>
                <a:lnTo>
                  <a:pt x="39" y="67"/>
                </a:lnTo>
                <a:lnTo>
                  <a:pt x="42" y="71"/>
                </a:lnTo>
                <a:lnTo>
                  <a:pt x="44" y="72"/>
                </a:lnTo>
                <a:lnTo>
                  <a:pt x="45" y="70"/>
                </a:lnTo>
                <a:lnTo>
                  <a:pt x="43" y="73"/>
                </a:lnTo>
                <a:lnTo>
                  <a:pt x="38" y="64"/>
                </a:lnTo>
                <a:lnTo>
                  <a:pt x="42" y="55"/>
                </a:lnTo>
                <a:lnTo>
                  <a:pt x="57" y="45"/>
                </a:lnTo>
                <a:lnTo>
                  <a:pt x="63" y="41"/>
                </a:lnTo>
                <a:lnTo>
                  <a:pt x="64" y="33"/>
                </a:lnTo>
                <a:lnTo>
                  <a:pt x="67" y="26"/>
                </a:lnTo>
                <a:lnTo>
                  <a:pt x="68" y="21"/>
                </a:lnTo>
                <a:lnTo>
                  <a:pt x="68" y="15"/>
                </a:lnTo>
                <a:lnTo>
                  <a:pt x="66" y="11"/>
                </a:lnTo>
                <a:lnTo>
                  <a:pt x="60" y="8"/>
                </a:lnTo>
                <a:lnTo>
                  <a:pt x="63" y="0"/>
                </a:lnTo>
                <a:lnTo>
                  <a:pt x="64" y="3"/>
                </a:lnTo>
                <a:lnTo>
                  <a:pt x="68" y="4"/>
                </a:lnTo>
                <a:lnTo>
                  <a:pt x="70" y="4"/>
                </a:lnTo>
                <a:lnTo>
                  <a:pt x="76" y="3"/>
                </a:lnTo>
                <a:lnTo>
                  <a:pt x="79" y="15"/>
                </a:lnTo>
                <a:lnTo>
                  <a:pt x="77" y="19"/>
                </a:lnTo>
                <a:lnTo>
                  <a:pt x="73" y="26"/>
                </a:lnTo>
                <a:lnTo>
                  <a:pt x="71" y="30"/>
                </a:lnTo>
                <a:lnTo>
                  <a:pt x="69" y="33"/>
                </a:lnTo>
                <a:lnTo>
                  <a:pt x="66" y="39"/>
                </a:lnTo>
                <a:lnTo>
                  <a:pt x="64" y="45"/>
                </a:lnTo>
                <a:lnTo>
                  <a:pt x="62" y="49"/>
                </a:lnTo>
                <a:lnTo>
                  <a:pt x="59" y="55"/>
                </a:lnTo>
                <a:lnTo>
                  <a:pt x="55" y="62"/>
                </a:lnTo>
                <a:lnTo>
                  <a:pt x="54" y="64"/>
                </a:lnTo>
                <a:lnTo>
                  <a:pt x="53" y="70"/>
                </a:lnTo>
                <a:lnTo>
                  <a:pt x="51" y="74"/>
                </a:lnTo>
                <a:lnTo>
                  <a:pt x="50" y="78"/>
                </a:lnTo>
                <a:lnTo>
                  <a:pt x="50" y="82"/>
                </a:lnTo>
                <a:lnTo>
                  <a:pt x="50" y="83"/>
                </a:lnTo>
                <a:lnTo>
                  <a:pt x="29" y="80"/>
                </a:lnTo>
                <a:lnTo>
                  <a:pt x="32" y="76"/>
                </a:lnTo>
                <a:lnTo>
                  <a:pt x="38" y="76"/>
                </a:lnTo>
                <a:lnTo>
                  <a:pt x="35" y="75"/>
                </a:lnTo>
                <a:lnTo>
                  <a:pt x="33" y="75"/>
                </a:lnTo>
                <a:lnTo>
                  <a:pt x="33" y="77"/>
                </a:lnTo>
                <a:lnTo>
                  <a:pt x="36" y="82"/>
                </a:lnTo>
                <a:lnTo>
                  <a:pt x="34" y="85"/>
                </a:lnTo>
                <a:lnTo>
                  <a:pt x="29" y="84"/>
                </a:lnTo>
                <a:lnTo>
                  <a:pt x="9" y="103"/>
                </a:lnTo>
                <a:lnTo>
                  <a:pt x="0" y="107"/>
                </a:lnTo>
                <a:lnTo>
                  <a:pt x="1" y="96"/>
                </a:lnTo>
                <a:lnTo>
                  <a:pt x="2" y="85"/>
                </a:lnTo>
                <a:lnTo>
                  <a:pt x="2" y="82"/>
                </a:lnTo>
                <a:cubicBezTo>
                  <a:pt x="3" y="82"/>
                  <a:pt x="2" y="82"/>
                  <a:pt x="2" y="82"/>
                </a:cubicBezTo>
                <a:cubicBezTo>
                  <a:pt x="4" y="80"/>
                  <a:pt x="6" y="81"/>
                  <a:pt x="2" y="82"/>
                </a:cubicBezTo>
                <a:lnTo>
                  <a:pt x="9" y="74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Freeform 140"/>
          <p:cNvSpPr>
            <a:spLocks/>
          </p:cNvSpPr>
          <p:nvPr/>
        </p:nvSpPr>
        <p:spPr bwMode="auto">
          <a:xfrm>
            <a:off x="15048219" y="1966330"/>
            <a:ext cx="64336" cy="149354"/>
          </a:xfrm>
          <a:custGeom>
            <a:avLst/>
            <a:gdLst>
              <a:gd name="T0" fmla="*/ 52 w 61"/>
              <a:gd name="T1" fmla="*/ 8 h 140"/>
              <a:gd name="T2" fmla="*/ 55 w 61"/>
              <a:gd name="T3" fmla="*/ 13 h 140"/>
              <a:gd name="T4" fmla="*/ 58 w 61"/>
              <a:gd name="T5" fmla="*/ 23 h 140"/>
              <a:gd name="T6" fmla="*/ 59 w 61"/>
              <a:gd name="T7" fmla="*/ 37 h 140"/>
              <a:gd name="T8" fmla="*/ 59 w 61"/>
              <a:gd name="T9" fmla="*/ 37 h 140"/>
              <a:gd name="T10" fmla="*/ 54 w 61"/>
              <a:gd name="T11" fmla="*/ 55 h 140"/>
              <a:gd name="T12" fmla="*/ 53 w 61"/>
              <a:gd name="T13" fmla="*/ 69 h 140"/>
              <a:gd name="T14" fmla="*/ 54 w 61"/>
              <a:gd name="T15" fmla="*/ 74 h 140"/>
              <a:gd name="T16" fmla="*/ 55 w 61"/>
              <a:gd name="T17" fmla="*/ 78 h 140"/>
              <a:gd name="T18" fmla="*/ 55 w 61"/>
              <a:gd name="T19" fmla="*/ 89 h 140"/>
              <a:gd name="T20" fmla="*/ 51 w 61"/>
              <a:gd name="T21" fmla="*/ 101 h 140"/>
              <a:gd name="T22" fmla="*/ 25 w 61"/>
              <a:gd name="T23" fmla="*/ 76 h 140"/>
              <a:gd name="T24" fmla="*/ 52 w 61"/>
              <a:gd name="T25" fmla="*/ 89 h 140"/>
              <a:gd name="T26" fmla="*/ 45 w 61"/>
              <a:gd name="T27" fmla="*/ 82 h 140"/>
              <a:gd name="T28" fmla="*/ 39 w 61"/>
              <a:gd name="T29" fmla="*/ 76 h 140"/>
              <a:gd name="T30" fmla="*/ 31 w 61"/>
              <a:gd name="T31" fmla="*/ 79 h 140"/>
              <a:gd name="T32" fmla="*/ 30 w 61"/>
              <a:gd name="T33" fmla="*/ 83 h 140"/>
              <a:gd name="T34" fmla="*/ 42 w 61"/>
              <a:gd name="T35" fmla="*/ 109 h 140"/>
              <a:gd name="T36" fmla="*/ 13 w 61"/>
              <a:gd name="T37" fmla="*/ 140 h 140"/>
              <a:gd name="T38" fmla="*/ 17 w 61"/>
              <a:gd name="T39" fmla="*/ 127 h 140"/>
              <a:gd name="T40" fmla="*/ 23 w 61"/>
              <a:gd name="T41" fmla="*/ 109 h 140"/>
              <a:gd name="T42" fmla="*/ 21 w 61"/>
              <a:gd name="T43" fmla="*/ 97 h 140"/>
              <a:gd name="T44" fmla="*/ 16 w 61"/>
              <a:gd name="T45" fmla="*/ 89 h 140"/>
              <a:gd name="T46" fmla="*/ 16 w 61"/>
              <a:gd name="T47" fmla="*/ 89 h 140"/>
              <a:gd name="T48" fmla="*/ 4 w 61"/>
              <a:gd name="T49" fmla="*/ 70 h 140"/>
              <a:gd name="T50" fmla="*/ 24 w 61"/>
              <a:gd name="T51" fmla="*/ 58 h 140"/>
              <a:gd name="T52" fmla="*/ 3 w 61"/>
              <a:gd name="T53" fmla="*/ 66 h 140"/>
              <a:gd name="T54" fmla="*/ 19 w 61"/>
              <a:gd name="T55" fmla="*/ 62 h 140"/>
              <a:gd name="T56" fmla="*/ 23 w 61"/>
              <a:gd name="T57" fmla="*/ 58 h 140"/>
              <a:gd name="T58" fmla="*/ 1 w 61"/>
              <a:gd name="T59" fmla="*/ 52 h 140"/>
              <a:gd name="T60" fmla="*/ 6 w 61"/>
              <a:gd name="T61" fmla="*/ 28 h 140"/>
              <a:gd name="T62" fmla="*/ 13 w 61"/>
              <a:gd name="T63" fmla="*/ 19 h 140"/>
              <a:gd name="T64" fmla="*/ 25 w 61"/>
              <a:gd name="T65" fmla="*/ 14 h 140"/>
              <a:gd name="T66" fmla="*/ 36 w 61"/>
              <a:gd name="T67" fmla="*/ 2 h 140"/>
              <a:gd name="T68" fmla="*/ 42 w 61"/>
              <a:gd name="T69" fmla="*/ 0 h 140"/>
              <a:gd name="T70" fmla="*/ 27 w 61"/>
              <a:gd name="T71" fmla="*/ 43 h 140"/>
              <a:gd name="T72" fmla="*/ 33 w 61"/>
              <a:gd name="T73" fmla="*/ 44 h 140"/>
              <a:gd name="T74" fmla="*/ 30 w 61"/>
              <a:gd name="T75" fmla="*/ 26 h 140"/>
              <a:gd name="T76" fmla="*/ 42 w 61"/>
              <a:gd name="T7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1" h="140">
                <a:moveTo>
                  <a:pt x="50" y="3"/>
                </a:moveTo>
                <a:lnTo>
                  <a:pt x="52" y="8"/>
                </a:lnTo>
                <a:lnTo>
                  <a:pt x="53" y="9"/>
                </a:lnTo>
                <a:lnTo>
                  <a:pt x="55" y="13"/>
                </a:lnTo>
                <a:lnTo>
                  <a:pt x="57" y="21"/>
                </a:lnTo>
                <a:lnTo>
                  <a:pt x="58" y="23"/>
                </a:lnTo>
                <a:lnTo>
                  <a:pt x="61" y="31"/>
                </a:lnTo>
                <a:lnTo>
                  <a:pt x="59" y="37"/>
                </a:lnTo>
                <a:lnTo>
                  <a:pt x="36" y="47"/>
                </a:lnTo>
                <a:lnTo>
                  <a:pt x="59" y="37"/>
                </a:lnTo>
                <a:lnTo>
                  <a:pt x="56" y="45"/>
                </a:lnTo>
                <a:lnTo>
                  <a:pt x="54" y="55"/>
                </a:lnTo>
                <a:lnTo>
                  <a:pt x="53" y="64"/>
                </a:lnTo>
                <a:lnTo>
                  <a:pt x="53" y="69"/>
                </a:lnTo>
                <a:lnTo>
                  <a:pt x="54" y="73"/>
                </a:lnTo>
                <a:lnTo>
                  <a:pt x="54" y="74"/>
                </a:lnTo>
                <a:lnTo>
                  <a:pt x="54" y="75"/>
                </a:lnTo>
                <a:lnTo>
                  <a:pt x="55" y="78"/>
                </a:lnTo>
                <a:lnTo>
                  <a:pt x="57" y="83"/>
                </a:lnTo>
                <a:lnTo>
                  <a:pt x="55" y="89"/>
                </a:lnTo>
                <a:lnTo>
                  <a:pt x="53" y="99"/>
                </a:lnTo>
                <a:lnTo>
                  <a:pt x="51" y="101"/>
                </a:lnTo>
                <a:lnTo>
                  <a:pt x="45" y="99"/>
                </a:lnTo>
                <a:lnTo>
                  <a:pt x="25" y="76"/>
                </a:lnTo>
                <a:lnTo>
                  <a:pt x="48" y="77"/>
                </a:lnTo>
                <a:lnTo>
                  <a:pt x="52" y="89"/>
                </a:lnTo>
                <a:lnTo>
                  <a:pt x="52" y="86"/>
                </a:lnTo>
                <a:lnTo>
                  <a:pt x="45" y="82"/>
                </a:lnTo>
                <a:lnTo>
                  <a:pt x="42" y="79"/>
                </a:lnTo>
                <a:lnTo>
                  <a:pt x="39" y="76"/>
                </a:lnTo>
                <a:lnTo>
                  <a:pt x="34" y="76"/>
                </a:lnTo>
                <a:lnTo>
                  <a:pt x="31" y="79"/>
                </a:lnTo>
                <a:lnTo>
                  <a:pt x="29" y="80"/>
                </a:lnTo>
                <a:lnTo>
                  <a:pt x="30" y="83"/>
                </a:lnTo>
                <a:lnTo>
                  <a:pt x="35" y="86"/>
                </a:lnTo>
                <a:lnTo>
                  <a:pt x="42" y="109"/>
                </a:lnTo>
                <a:lnTo>
                  <a:pt x="34" y="135"/>
                </a:lnTo>
                <a:lnTo>
                  <a:pt x="13" y="140"/>
                </a:lnTo>
                <a:lnTo>
                  <a:pt x="14" y="134"/>
                </a:lnTo>
                <a:lnTo>
                  <a:pt x="17" y="127"/>
                </a:lnTo>
                <a:lnTo>
                  <a:pt x="21" y="115"/>
                </a:lnTo>
                <a:lnTo>
                  <a:pt x="23" y="109"/>
                </a:lnTo>
                <a:lnTo>
                  <a:pt x="24" y="104"/>
                </a:lnTo>
                <a:lnTo>
                  <a:pt x="21" y="97"/>
                </a:lnTo>
                <a:lnTo>
                  <a:pt x="19" y="94"/>
                </a:lnTo>
                <a:lnTo>
                  <a:pt x="16" y="89"/>
                </a:lnTo>
                <a:lnTo>
                  <a:pt x="23" y="74"/>
                </a:lnTo>
                <a:lnTo>
                  <a:pt x="16" y="89"/>
                </a:lnTo>
                <a:lnTo>
                  <a:pt x="11" y="82"/>
                </a:lnTo>
                <a:lnTo>
                  <a:pt x="4" y="70"/>
                </a:lnTo>
                <a:lnTo>
                  <a:pt x="23" y="61"/>
                </a:lnTo>
                <a:lnTo>
                  <a:pt x="24" y="58"/>
                </a:lnTo>
                <a:lnTo>
                  <a:pt x="0" y="57"/>
                </a:lnTo>
                <a:lnTo>
                  <a:pt x="3" y="66"/>
                </a:lnTo>
                <a:lnTo>
                  <a:pt x="4" y="70"/>
                </a:lnTo>
                <a:lnTo>
                  <a:pt x="19" y="62"/>
                </a:lnTo>
                <a:lnTo>
                  <a:pt x="23" y="61"/>
                </a:lnTo>
                <a:lnTo>
                  <a:pt x="23" y="58"/>
                </a:lnTo>
                <a:lnTo>
                  <a:pt x="0" y="56"/>
                </a:lnTo>
                <a:lnTo>
                  <a:pt x="1" y="52"/>
                </a:lnTo>
                <a:lnTo>
                  <a:pt x="10" y="44"/>
                </a:lnTo>
                <a:lnTo>
                  <a:pt x="6" y="28"/>
                </a:lnTo>
                <a:lnTo>
                  <a:pt x="12" y="21"/>
                </a:lnTo>
                <a:lnTo>
                  <a:pt x="13" y="19"/>
                </a:lnTo>
                <a:lnTo>
                  <a:pt x="23" y="15"/>
                </a:lnTo>
                <a:lnTo>
                  <a:pt x="25" y="14"/>
                </a:lnTo>
                <a:lnTo>
                  <a:pt x="30" y="8"/>
                </a:lnTo>
                <a:lnTo>
                  <a:pt x="36" y="2"/>
                </a:lnTo>
                <a:lnTo>
                  <a:pt x="33" y="14"/>
                </a:lnTo>
                <a:cubicBezTo>
                  <a:pt x="31" y="0"/>
                  <a:pt x="38" y="5"/>
                  <a:pt x="42" y="0"/>
                </a:cubicBezTo>
                <a:lnTo>
                  <a:pt x="35" y="50"/>
                </a:lnTo>
                <a:lnTo>
                  <a:pt x="27" y="43"/>
                </a:lnTo>
                <a:lnTo>
                  <a:pt x="31" y="47"/>
                </a:lnTo>
                <a:lnTo>
                  <a:pt x="33" y="44"/>
                </a:lnTo>
                <a:lnTo>
                  <a:pt x="37" y="38"/>
                </a:lnTo>
                <a:lnTo>
                  <a:pt x="30" y="26"/>
                </a:lnTo>
                <a:lnTo>
                  <a:pt x="36" y="2"/>
                </a:lnTo>
                <a:lnTo>
                  <a:pt x="42" y="0"/>
                </a:lnTo>
                <a:lnTo>
                  <a:pt x="50" y="3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Freeform 141"/>
          <p:cNvSpPr>
            <a:spLocks/>
          </p:cNvSpPr>
          <p:nvPr/>
        </p:nvSpPr>
        <p:spPr bwMode="auto">
          <a:xfrm>
            <a:off x="15048219" y="1966330"/>
            <a:ext cx="64336" cy="149354"/>
          </a:xfrm>
          <a:custGeom>
            <a:avLst/>
            <a:gdLst>
              <a:gd name="T0" fmla="*/ 52 w 61"/>
              <a:gd name="T1" fmla="*/ 8 h 140"/>
              <a:gd name="T2" fmla="*/ 55 w 61"/>
              <a:gd name="T3" fmla="*/ 13 h 140"/>
              <a:gd name="T4" fmla="*/ 58 w 61"/>
              <a:gd name="T5" fmla="*/ 23 h 140"/>
              <a:gd name="T6" fmla="*/ 59 w 61"/>
              <a:gd name="T7" fmla="*/ 37 h 140"/>
              <a:gd name="T8" fmla="*/ 59 w 61"/>
              <a:gd name="T9" fmla="*/ 37 h 140"/>
              <a:gd name="T10" fmla="*/ 54 w 61"/>
              <a:gd name="T11" fmla="*/ 55 h 140"/>
              <a:gd name="T12" fmla="*/ 53 w 61"/>
              <a:gd name="T13" fmla="*/ 69 h 140"/>
              <a:gd name="T14" fmla="*/ 54 w 61"/>
              <a:gd name="T15" fmla="*/ 74 h 140"/>
              <a:gd name="T16" fmla="*/ 55 w 61"/>
              <a:gd name="T17" fmla="*/ 78 h 140"/>
              <a:gd name="T18" fmla="*/ 55 w 61"/>
              <a:gd name="T19" fmla="*/ 89 h 140"/>
              <a:gd name="T20" fmla="*/ 51 w 61"/>
              <a:gd name="T21" fmla="*/ 101 h 140"/>
              <a:gd name="T22" fmla="*/ 25 w 61"/>
              <a:gd name="T23" fmla="*/ 76 h 140"/>
              <a:gd name="T24" fmla="*/ 52 w 61"/>
              <a:gd name="T25" fmla="*/ 89 h 140"/>
              <a:gd name="T26" fmla="*/ 45 w 61"/>
              <a:gd name="T27" fmla="*/ 82 h 140"/>
              <a:gd name="T28" fmla="*/ 39 w 61"/>
              <a:gd name="T29" fmla="*/ 76 h 140"/>
              <a:gd name="T30" fmla="*/ 31 w 61"/>
              <a:gd name="T31" fmla="*/ 79 h 140"/>
              <a:gd name="T32" fmla="*/ 30 w 61"/>
              <a:gd name="T33" fmla="*/ 83 h 140"/>
              <a:gd name="T34" fmla="*/ 42 w 61"/>
              <a:gd name="T35" fmla="*/ 109 h 140"/>
              <a:gd name="T36" fmla="*/ 13 w 61"/>
              <a:gd name="T37" fmla="*/ 140 h 140"/>
              <a:gd name="T38" fmla="*/ 17 w 61"/>
              <a:gd name="T39" fmla="*/ 127 h 140"/>
              <a:gd name="T40" fmla="*/ 23 w 61"/>
              <a:gd name="T41" fmla="*/ 109 h 140"/>
              <a:gd name="T42" fmla="*/ 21 w 61"/>
              <a:gd name="T43" fmla="*/ 97 h 140"/>
              <a:gd name="T44" fmla="*/ 16 w 61"/>
              <a:gd name="T45" fmla="*/ 89 h 140"/>
              <a:gd name="T46" fmla="*/ 16 w 61"/>
              <a:gd name="T47" fmla="*/ 89 h 140"/>
              <a:gd name="T48" fmla="*/ 4 w 61"/>
              <a:gd name="T49" fmla="*/ 70 h 140"/>
              <a:gd name="T50" fmla="*/ 24 w 61"/>
              <a:gd name="T51" fmla="*/ 58 h 140"/>
              <a:gd name="T52" fmla="*/ 3 w 61"/>
              <a:gd name="T53" fmla="*/ 66 h 140"/>
              <a:gd name="T54" fmla="*/ 19 w 61"/>
              <a:gd name="T55" fmla="*/ 62 h 140"/>
              <a:gd name="T56" fmla="*/ 23 w 61"/>
              <a:gd name="T57" fmla="*/ 58 h 140"/>
              <a:gd name="T58" fmla="*/ 1 w 61"/>
              <a:gd name="T59" fmla="*/ 52 h 140"/>
              <a:gd name="T60" fmla="*/ 6 w 61"/>
              <a:gd name="T61" fmla="*/ 28 h 140"/>
              <a:gd name="T62" fmla="*/ 13 w 61"/>
              <a:gd name="T63" fmla="*/ 19 h 140"/>
              <a:gd name="T64" fmla="*/ 25 w 61"/>
              <a:gd name="T65" fmla="*/ 14 h 140"/>
              <a:gd name="T66" fmla="*/ 36 w 61"/>
              <a:gd name="T67" fmla="*/ 2 h 140"/>
              <a:gd name="T68" fmla="*/ 42 w 61"/>
              <a:gd name="T69" fmla="*/ 0 h 140"/>
              <a:gd name="T70" fmla="*/ 27 w 61"/>
              <a:gd name="T71" fmla="*/ 43 h 140"/>
              <a:gd name="T72" fmla="*/ 33 w 61"/>
              <a:gd name="T73" fmla="*/ 44 h 140"/>
              <a:gd name="T74" fmla="*/ 30 w 61"/>
              <a:gd name="T75" fmla="*/ 26 h 140"/>
              <a:gd name="T76" fmla="*/ 42 w 61"/>
              <a:gd name="T7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1" h="140">
                <a:moveTo>
                  <a:pt x="50" y="3"/>
                </a:moveTo>
                <a:lnTo>
                  <a:pt x="52" y="8"/>
                </a:lnTo>
                <a:lnTo>
                  <a:pt x="53" y="9"/>
                </a:lnTo>
                <a:lnTo>
                  <a:pt x="55" y="13"/>
                </a:lnTo>
                <a:lnTo>
                  <a:pt x="57" y="21"/>
                </a:lnTo>
                <a:lnTo>
                  <a:pt x="58" y="23"/>
                </a:lnTo>
                <a:lnTo>
                  <a:pt x="61" y="31"/>
                </a:lnTo>
                <a:lnTo>
                  <a:pt x="59" y="37"/>
                </a:lnTo>
                <a:lnTo>
                  <a:pt x="36" y="47"/>
                </a:lnTo>
                <a:lnTo>
                  <a:pt x="59" y="37"/>
                </a:lnTo>
                <a:lnTo>
                  <a:pt x="56" y="45"/>
                </a:lnTo>
                <a:lnTo>
                  <a:pt x="54" y="55"/>
                </a:lnTo>
                <a:lnTo>
                  <a:pt x="53" y="64"/>
                </a:lnTo>
                <a:lnTo>
                  <a:pt x="53" y="69"/>
                </a:lnTo>
                <a:lnTo>
                  <a:pt x="54" y="73"/>
                </a:lnTo>
                <a:lnTo>
                  <a:pt x="54" y="74"/>
                </a:lnTo>
                <a:lnTo>
                  <a:pt x="54" y="75"/>
                </a:lnTo>
                <a:lnTo>
                  <a:pt x="55" y="78"/>
                </a:lnTo>
                <a:lnTo>
                  <a:pt x="57" y="83"/>
                </a:lnTo>
                <a:lnTo>
                  <a:pt x="55" y="89"/>
                </a:lnTo>
                <a:lnTo>
                  <a:pt x="53" y="99"/>
                </a:lnTo>
                <a:lnTo>
                  <a:pt x="51" y="101"/>
                </a:lnTo>
                <a:lnTo>
                  <a:pt x="45" y="99"/>
                </a:lnTo>
                <a:lnTo>
                  <a:pt x="25" y="76"/>
                </a:lnTo>
                <a:lnTo>
                  <a:pt x="48" y="77"/>
                </a:lnTo>
                <a:lnTo>
                  <a:pt x="52" y="89"/>
                </a:lnTo>
                <a:lnTo>
                  <a:pt x="52" y="86"/>
                </a:lnTo>
                <a:lnTo>
                  <a:pt x="45" y="82"/>
                </a:lnTo>
                <a:lnTo>
                  <a:pt x="42" y="79"/>
                </a:lnTo>
                <a:lnTo>
                  <a:pt x="39" y="76"/>
                </a:lnTo>
                <a:lnTo>
                  <a:pt x="34" y="76"/>
                </a:lnTo>
                <a:lnTo>
                  <a:pt x="31" y="79"/>
                </a:lnTo>
                <a:lnTo>
                  <a:pt x="29" y="80"/>
                </a:lnTo>
                <a:lnTo>
                  <a:pt x="30" y="83"/>
                </a:lnTo>
                <a:lnTo>
                  <a:pt x="35" y="86"/>
                </a:lnTo>
                <a:lnTo>
                  <a:pt x="42" y="109"/>
                </a:lnTo>
                <a:lnTo>
                  <a:pt x="34" y="135"/>
                </a:lnTo>
                <a:lnTo>
                  <a:pt x="13" y="140"/>
                </a:lnTo>
                <a:lnTo>
                  <a:pt x="14" y="134"/>
                </a:lnTo>
                <a:lnTo>
                  <a:pt x="17" y="127"/>
                </a:lnTo>
                <a:lnTo>
                  <a:pt x="21" y="115"/>
                </a:lnTo>
                <a:lnTo>
                  <a:pt x="23" y="109"/>
                </a:lnTo>
                <a:lnTo>
                  <a:pt x="24" y="104"/>
                </a:lnTo>
                <a:lnTo>
                  <a:pt x="21" y="97"/>
                </a:lnTo>
                <a:lnTo>
                  <a:pt x="19" y="94"/>
                </a:lnTo>
                <a:lnTo>
                  <a:pt x="16" y="89"/>
                </a:lnTo>
                <a:lnTo>
                  <a:pt x="23" y="74"/>
                </a:lnTo>
                <a:lnTo>
                  <a:pt x="16" y="89"/>
                </a:lnTo>
                <a:lnTo>
                  <a:pt x="11" y="82"/>
                </a:lnTo>
                <a:lnTo>
                  <a:pt x="4" y="70"/>
                </a:lnTo>
                <a:lnTo>
                  <a:pt x="23" y="61"/>
                </a:lnTo>
                <a:lnTo>
                  <a:pt x="24" y="58"/>
                </a:lnTo>
                <a:lnTo>
                  <a:pt x="0" y="57"/>
                </a:lnTo>
                <a:lnTo>
                  <a:pt x="3" y="66"/>
                </a:lnTo>
                <a:lnTo>
                  <a:pt x="4" y="70"/>
                </a:lnTo>
                <a:lnTo>
                  <a:pt x="19" y="62"/>
                </a:lnTo>
                <a:lnTo>
                  <a:pt x="23" y="61"/>
                </a:lnTo>
                <a:lnTo>
                  <a:pt x="23" y="58"/>
                </a:lnTo>
                <a:lnTo>
                  <a:pt x="0" y="56"/>
                </a:lnTo>
                <a:lnTo>
                  <a:pt x="1" y="52"/>
                </a:lnTo>
                <a:lnTo>
                  <a:pt x="10" y="44"/>
                </a:lnTo>
                <a:lnTo>
                  <a:pt x="6" y="28"/>
                </a:lnTo>
                <a:lnTo>
                  <a:pt x="12" y="21"/>
                </a:lnTo>
                <a:lnTo>
                  <a:pt x="13" y="19"/>
                </a:lnTo>
                <a:lnTo>
                  <a:pt x="23" y="15"/>
                </a:lnTo>
                <a:lnTo>
                  <a:pt x="25" y="14"/>
                </a:lnTo>
                <a:lnTo>
                  <a:pt x="30" y="8"/>
                </a:lnTo>
                <a:lnTo>
                  <a:pt x="36" y="2"/>
                </a:lnTo>
                <a:lnTo>
                  <a:pt x="33" y="14"/>
                </a:lnTo>
                <a:cubicBezTo>
                  <a:pt x="31" y="0"/>
                  <a:pt x="38" y="5"/>
                  <a:pt x="42" y="0"/>
                </a:cubicBezTo>
                <a:lnTo>
                  <a:pt x="35" y="50"/>
                </a:lnTo>
                <a:lnTo>
                  <a:pt x="27" y="43"/>
                </a:lnTo>
                <a:lnTo>
                  <a:pt x="31" y="47"/>
                </a:lnTo>
                <a:lnTo>
                  <a:pt x="33" y="44"/>
                </a:lnTo>
                <a:lnTo>
                  <a:pt x="37" y="38"/>
                </a:lnTo>
                <a:lnTo>
                  <a:pt x="30" y="26"/>
                </a:lnTo>
                <a:lnTo>
                  <a:pt x="36" y="2"/>
                </a:lnTo>
                <a:lnTo>
                  <a:pt x="42" y="0"/>
                </a:lnTo>
                <a:lnTo>
                  <a:pt x="50" y="3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Freeform 142"/>
          <p:cNvSpPr>
            <a:spLocks/>
          </p:cNvSpPr>
          <p:nvPr/>
        </p:nvSpPr>
        <p:spPr bwMode="auto">
          <a:xfrm>
            <a:off x="15073496" y="2327077"/>
            <a:ext cx="52849" cy="68932"/>
          </a:xfrm>
          <a:custGeom>
            <a:avLst/>
            <a:gdLst>
              <a:gd name="T0" fmla="*/ 1 w 23"/>
              <a:gd name="T1" fmla="*/ 4 h 30"/>
              <a:gd name="T2" fmla="*/ 0 w 23"/>
              <a:gd name="T3" fmla="*/ 5 h 30"/>
              <a:gd name="T4" fmla="*/ 3 w 23"/>
              <a:gd name="T5" fmla="*/ 0 h 30"/>
              <a:gd name="T6" fmla="*/ 7 w 23"/>
              <a:gd name="T7" fmla="*/ 5 h 30"/>
              <a:gd name="T8" fmla="*/ 6 w 23"/>
              <a:gd name="T9" fmla="*/ 5 h 30"/>
              <a:gd name="T10" fmla="*/ 6 w 23"/>
              <a:gd name="T11" fmla="*/ 6 h 30"/>
              <a:gd name="T12" fmla="*/ 8 w 23"/>
              <a:gd name="T13" fmla="*/ 8 h 30"/>
              <a:gd name="T14" fmla="*/ 10 w 23"/>
              <a:gd name="T15" fmla="*/ 10 h 30"/>
              <a:gd name="T16" fmla="*/ 12 w 23"/>
              <a:gd name="T17" fmla="*/ 12 h 30"/>
              <a:gd name="T18" fmla="*/ 12 w 23"/>
              <a:gd name="T19" fmla="*/ 13 h 30"/>
              <a:gd name="T20" fmla="*/ 12 w 23"/>
              <a:gd name="T21" fmla="*/ 17 h 30"/>
              <a:gd name="T22" fmla="*/ 14 w 23"/>
              <a:gd name="T23" fmla="*/ 18 h 30"/>
              <a:gd name="T24" fmla="*/ 15 w 23"/>
              <a:gd name="T25" fmla="*/ 18 h 30"/>
              <a:gd name="T26" fmla="*/ 18 w 23"/>
              <a:gd name="T27" fmla="*/ 14 h 30"/>
              <a:gd name="T28" fmla="*/ 18 w 23"/>
              <a:gd name="T29" fmla="*/ 12 h 30"/>
              <a:gd name="T30" fmla="*/ 21 w 23"/>
              <a:gd name="T31" fmla="*/ 9 h 30"/>
              <a:gd name="T32" fmla="*/ 23 w 23"/>
              <a:gd name="T33" fmla="*/ 13 h 30"/>
              <a:gd name="T34" fmla="*/ 22 w 23"/>
              <a:gd name="T35" fmla="*/ 15 h 30"/>
              <a:gd name="T36" fmla="*/ 20 w 23"/>
              <a:gd name="T37" fmla="*/ 15 h 30"/>
              <a:gd name="T38" fmla="*/ 19 w 23"/>
              <a:gd name="T39" fmla="*/ 17 h 30"/>
              <a:gd name="T40" fmla="*/ 23 w 23"/>
              <a:gd name="T41" fmla="*/ 20 h 30"/>
              <a:gd name="T42" fmla="*/ 21 w 23"/>
              <a:gd name="T43" fmla="*/ 21 h 30"/>
              <a:gd name="T44" fmla="*/ 18 w 23"/>
              <a:gd name="T45" fmla="*/ 24 h 30"/>
              <a:gd name="T46" fmla="*/ 17 w 23"/>
              <a:gd name="T47" fmla="*/ 25 h 30"/>
              <a:gd name="T48" fmla="*/ 16 w 23"/>
              <a:gd name="T49" fmla="*/ 25 h 30"/>
              <a:gd name="T50" fmla="*/ 16 w 23"/>
              <a:gd name="T51" fmla="*/ 25 h 30"/>
              <a:gd name="T52" fmla="*/ 15 w 23"/>
              <a:gd name="T53" fmla="*/ 27 h 30"/>
              <a:gd name="T54" fmla="*/ 16 w 23"/>
              <a:gd name="T55" fmla="*/ 28 h 30"/>
              <a:gd name="T56" fmla="*/ 9 w 23"/>
              <a:gd name="T57" fmla="*/ 28 h 30"/>
              <a:gd name="T58" fmla="*/ 9 w 23"/>
              <a:gd name="T59" fmla="*/ 27 h 30"/>
              <a:gd name="T60" fmla="*/ 8 w 23"/>
              <a:gd name="T61" fmla="*/ 26 h 30"/>
              <a:gd name="T62" fmla="*/ 7 w 23"/>
              <a:gd name="T63" fmla="*/ 25 h 30"/>
              <a:gd name="T64" fmla="*/ 5 w 23"/>
              <a:gd name="T65" fmla="*/ 25 h 30"/>
              <a:gd name="T66" fmla="*/ 4 w 23"/>
              <a:gd name="T67" fmla="*/ 25 h 30"/>
              <a:gd name="T68" fmla="*/ 3 w 23"/>
              <a:gd name="T69" fmla="*/ 26 h 30"/>
              <a:gd name="T70" fmla="*/ 3 w 23"/>
              <a:gd name="T71" fmla="*/ 27 h 30"/>
              <a:gd name="T72" fmla="*/ 3 w 23"/>
              <a:gd name="T73" fmla="*/ 30 h 30"/>
              <a:gd name="T74" fmla="*/ 0 w 23"/>
              <a:gd name="T75" fmla="*/ 24 h 30"/>
              <a:gd name="T76" fmla="*/ 3 w 23"/>
              <a:gd name="T77" fmla="*/ 22 h 30"/>
              <a:gd name="T78" fmla="*/ 5 w 23"/>
              <a:gd name="T79" fmla="*/ 20 h 30"/>
              <a:gd name="T80" fmla="*/ 8 w 23"/>
              <a:gd name="T81" fmla="*/ 21 h 30"/>
              <a:gd name="T82" fmla="*/ 9 w 23"/>
              <a:gd name="T83" fmla="*/ 19 h 30"/>
              <a:gd name="T84" fmla="*/ 7 w 23"/>
              <a:gd name="T85" fmla="*/ 18 h 30"/>
              <a:gd name="T86" fmla="*/ 6 w 23"/>
              <a:gd name="T87" fmla="*/ 16 h 30"/>
              <a:gd name="T88" fmla="*/ 7 w 23"/>
              <a:gd name="T89" fmla="*/ 15 h 30"/>
              <a:gd name="T90" fmla="*/ 8 w 23"/>
              <a:gd name="T91" fmla="*/ 15 h 30"/>
              <a:gd name="T92" fmla="*/ 9 w 23"/>
              <a:gd name="T93" fmla="*/ 17 h 30"/>
              <a:gd name="T94" fmla="*/ 10 w 23"/>
              <a:gd name="T95" fmla="*/ 17 h 30"/>
              <a:gd name="T96" fmla="*/ 11 w 23"/>
              <a:gd name="T97" fmla="*/ 15 h 30"/>
              <a:gd name="T98" fmla="*/ 9 w 23"/>
              <a:gd name="T99" fmla="*/ 13 h 30"/>
              <a:gd name="T100" fmla="*/ 8 w 23"/>
              <a:gd name="T101" fmla="*/ 12 h 30"/>
              <a:gd name="T102" fmla="*/ 5 w 23"/>
              <a:gd name="T103" fmla="*/ 12 h 30"/>
              <a:gd name="T104" fmla="*/ 4 w 23"/>
              <a:gd name="T105" fmla="*/ 12 h 30"/>
              <a:gd name="T106" fmla="*/ 4 w 23"/>
              <a:gd name="T107" fmla="*/ 9 h 30"/>
              <a:gd name="T108" fmla="*/ 3 w 23"/>
              <a:gd name="T109" fmla="*/ 7 h 30"/>
              <a:gd name="T110" fmla="*/ 3 w 23"/>
              <a:gd name="T111" fmla="*/ 5 h 30"/>
              <a:gd name="T112" fmla="*/ 3 w 23"/>
              <a:gd name="T113" fmla="*/ 4 h 30"/>
              <a:gd name="T114" fmla="*/ 1 w 23"/>
              <a:gd name="T115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" h="30">
                <a:moveTo>
                  <a:pt x="1" y="4"/>
                </a:moveTo>
                <a:lnTo>
                  <a:pt x="0" y="5"/>
                </a:lnTo>
                <a:lnTo>
                  <a:pt x="3" y="0"/>
                </a:lnTo>
                <a:lnTo>
                  <a:pt x="7" y="5"/>
                </a:lnTo>
                <a:lnTo>
                  <a:pt x="6" y="5"/>
                </a:lnTo>
                <a:lnTo>
                  <a:pt x="6" y="6"/>
                </a:lnTo>
                <a:lnTo>
                  <a:pt x="8" y="8"/>
                </a:lnTo>
                <a:lnTo>
                  <a:pt x="10" y="10"/>
                </a:lnTo>
                <a:lnTo>
                  <a:pt x="12" y="12"/>
                </a:lnTo>
                <a:lnTo>
                  <a:pt x="12" y="13"/>
                </a:lnTo>
                <a:lnTo>
                  <a:pt x="12" y="17"/>
                </a:lnTo>
                <a:lnTo>
                  <a:pt x="14" y="18"/>
                </a:lnTo>
                <a:lnTo>
                  <a:pt x="15" y="18"/>
                </a:lnTo>
                <a:lnTo>
                  <a:pt x="18" y="14"/>
                </a:lnTo>
                <a:lnTo>
                  <a:pt x="18" y="12"/>
                </a:lnTo>
                <a:lnTo>
                  <a:pt x="21" y="9"/>
                </a:lnTo>
                <a:lnTo>
                  <a:pt x="23" y="13"/>
                </a:lnTo>
                <a:lnTo>
                  <a:pt x="22" y="15"/>
                </a:lnTo>
                <a:lnTo>
                  <a:pt x="20" y="15"/>
                </a:lnTo>
                <a:lnTo>
                  <a:pt x="19" y="17"/>
                </a:lnTo>
                <a:lnTo>
                  <a:pt x="23" y="20"/>
                </a:lnTo>
                <a:lnTo>
                  <a:pt x="21" y="21"/>
                </a:lnTo>
                <a:lnTo>
                  <a:pt x="18" y="24"/>
                </a:lnTo>
                <a:lnTo>
                  <a:pt x="17" y="25"/>
                </a:lnTo>
                <a:lnTo>
                  <a:pt x="16" y="25"/>
                </a:lnTo>
                <a:lnTo>
                  <a:pt x="16" y="25"/>
                </a:lnTo>
                <a:lnTo>
                  <a:pt x="15" y="27"/>
                </a:lnTo>
                <a:lnTo>
                  <a:pt x="16" y="28"/>
                </a:lnTo>
                <a:lnTo>
                  <a:pt x="9" y="28"/>
                </a:lnTo>
                <a:lnTo>
                  <a:pt x="9" y="27"/>
                </a:lnTo>
                <a:lnTo>
                  <a:pt x="8" y="26"/>
                </a:lnTo>
                <a:lnTo>
                  <a:pt x="7" y="25"/>
                </a:lnTo>
                <a:lnTo>
                  <a:pt x="5" y="25"/>
                </a:lnTo>
                <a:lnTo>
                  <a:pt x="4" y="25"/>
                </a:lnTo>
                <a:lnTo>
                  <a:pt x="3" y="26"/>
                </a:lnTo>
                <a:lnTo>
                  <a:pt x="3" y="27"/>
                </a:lnTo>
                <a:lnTo>
                  <a:pt x="3" y="30"/>
                </a:lnTo>
                <a:lnTo>
                  <a:pt x="0" y="24"/>
                </a:lnTo>
                <a:lnTo>
                  <a:pt x="3" y="22"/>
                </a:lnTo>
                <a:lnTo>
                  <a:pt x="5" y="20"/>
                </a:lnTo>
                <a:lnTo>
                  <a:pt x="8" y="21"/>
                </a:lnTo>
                <a:lnTo>
                  <a:pt x="9" y="19"/>
                </a:lnTo>
                <a:lnTo>
                  <a:pt x="7" y="18"/>
                </a:lnTo>
                <a:lnTo>
                  <a:pt x="6" y="16"/>
                </a:lnTo>
                <a:lnTo>
                  <a:pt x="7" y="15"/>
                </a:lnTo>
                <a:lnTo>
                  <a:pt x="8" y="15"/>
                </a:lnTo>
                <a:lnTo>
                  <a:pt x="9" y="17"/>
                </a:lnTo>
                <a:lnTo>
                  <a:pt x="10" y="17"/>
                </a:lnTo>
                <a:lnTo>
                  <a:pt x="11" y="15"/>
                </a:lnTo>
                <a:lnTo>
                  <a:pt x="9" y="13"/>
                </a:lnTo>
                <a:lnTo>
                  <a:pt x="8" y="12"/>
                </a:lnTo>
                <a:lnTo>
                  <a:pt x="5" y="12"/>
                </a:lnTo>
                <a:lnTo>
                  <a:pt x="4" y="12"/>
                </a:lnTo>
                <a:lnTo>
                  <a:pt x="4" y="9"/>
                </a:lnTo>
                <a:lnTo>
                  <a:pt x="3" y="7"/>
                </a:lnTo>
                <a:lnTo>
                  <a:pt x="3" y="5"/>
                </a:lnTo>
                <a:lnTo>
                  <a:pt x="3" y="4"/>
                </a:lnTo>
                <a:lnTo>
                  <a:pt x="1" y="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Freeform 143"/>
          <p:cNvSpPr>
            <a:spLocks/>
          </p:cNvSpPr>
          <p:nvPr/>
        </p:nvSpPr>
        <p:spPr bwMode="auto">
          <a:xfrm>
            <a:off x="15096474" y="2678632"/>
            <a:ext cx="57444" cy="50551"/>
          </a:xfrm>
          <a:custGeom>
            <a:avLst/>
            <a:gdLst>
              <a:gd name="T0" fmla="*/ 1 w 52"/>
              <a:gd name="T1" fmla="*/ 14 h 48"/>
              <a:gd name="T2" fmla="*/ 1 w 52"/>
              <a:gd name="T3" fmla="*/ 15 h 48"/>
              <a:gd name="T4" fmla="*/ 0 w 52"/>
              <a:gd name="T5" fmla="*/ 14 h 48"/>
              <a:gd name="T6" fmla="*/ 0 w 52"/>
              <a:gd name="T7" fmla="*/ 13 h 48"/>
              <a:gd name="T8" fmla="*/ 3 w 52"/>
              <a:gd name="T9" fmla="*/ 14 h 48"/>
              <a:gd name="T10" fmla="*/ 21 w 52"/>
              <a:gd name="T11" fmla="*/ 14 h 48"/>
              <a:gd name="T12" fmla="*/ 23 w 52"/>
              <a:gd name="T13" fmla="*/ 18 h 48"/>
              <a:gd name="T14" fmla="*/ 26 w 52"/>
              <a:gd name="T15" fmla="*/ 24 h 48"/>
              <a:gd name="T16" fmla="*/ 31 w 52"/>
              <a:gd name="T17" fmla="*/ 27 h 48"/>
              <a:gd name="T18" fmla="*/ 35 w 52"/>
              <a:gd name="T19" fmla="*/ 27 h 48"/>
              <a:gd name="T20" fmla="*/ 34 w 52"/>
              <a:gd name="T21" fmla="*/ 20 h 48"/>
              <a:gd name="T22" fmla="*/ 31 w 52"/>
              <a:gd name="T23" fmla="*/ 18 h 48"/>
              <a:gd name="T24" fmla="*/ 26 w 52"/>
              <a:gd name="T25" fmla="*/ 13 h 48"/>
              <a:gd name="T26" fmla="*/ 25 w 52"/>
              <a:gd name="T27" fmla="*/ 7 h 48"/>
              <a:gd name="T28" fmla="*/ 24 w 52"/>
              <a:gd name="T29" fmla="*/ 0 h 48"/>
              <a:gd name="T30" fmla="*/ 31 w 52"/>
              <a:gd name="T31" fmla="*/ 2 h 48"/>
              <a:gd name="T32" fmla="*/ 34 w 52"/>
              <a:gd name="T33" fmla="*/ 6 h 48"/>
              <a:gd name="T34" fmla="*/ 34 w 52"/>
              <a:gd name="T35" fmla="*/ 9 h 48"/>
              <a:gd name="T36" fmla="*/ 35 w 52"/>
              <a:gd name="T37" fmla="*/ 13 h 48"/>
              <a:gd name="T38" fmla="*/ 38 w 52"/>
              <a:gd name="T39" fmla="*/ 18 h 48"/>
              <a:gd name="T40" fmla="*/ 39 w 52"/>
              <a:gd name="T41" fmla="*/ 23 h 48"/>
              <a:gd name="T42" fmla="*/ 42 w 52"/>
              <a:gd name="T43" fmla="*/ 25 h 48"/>
              <a:gd name="T44" fmla="*/ 44 w 52"/>
              <a:gd name="T45" fmla="*/ 22 h 48"/>
              <a:gd name="T46" fmla="*/ 44 w 52"/>
              <a:gd name="T47" fmla="*/ 18 h 48"/>
              <a:gd name="T48" fmla="*/ 47 w 52"/>
              <a:gd name="T49" fmla="*/ 41 h 48"/>
              <a:gd name="T50" fmla="*/ 45 w 52"/>
              <a:gd name="T51" fmla="*/ 38 h 48"/>
              <a:gd name="T52" fmla="*/ 40 w 52"/>
              <a:gd name="T53" fmla="*/ 38 h 48"/>
              <a:gd name="T54" fmla="*/ 37 w 52"/>
              <a:gd name="T55" fmla="*/ 38 h 48"/>
              <a:gd name="T56" fmla="*/ 37 w 52"/>
              <a:gd name="T57" fmla="*/ 36 h 48"/>
              <a:gd name="T58" fmla="*/ 37 w 52"/>
              <a:gd name="T59" fmla="*/ 31 h 48"/>
              <a:gd name="T60" fmla="*/ 52 w 52"/>
              <a:gd name="T61" fmla="*/ 41 h 48"/>
              <a:gd name="T62" fmla="*/ 37 w 52"/>
              <a:gd name="T63" fmla="*/ 48 h 48"/>
              <a:gd name="T64" fmla="*/ 20 w 52"/>
              <a:gd name="T65" fmla="*/ 43 h 48"/>
              <a:gd name="T66" fmla="*/ 12 w 52"/>
              <a:gd name="T67" fmla="*/ 43 h 48"/>
              <a:gd name="T68" fmla="*/ 1 w 52"/>
              <a:gd name="T69" fmla="*/ 21 h 48"/>
              <a:gd name="T70" fmla="*/ 1 w 52"/>
              <a:gd name="T71" fmla="*/ 15 h 48"/>
              <a:gd name="T72" fmla="*/ 1 w 52"/>
              <a:gd name="T73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" h="48">
                <a:moveTo>
                  <a:pt x="1" y="14"/>
                </a:moveTo>
                <a:lnTo>
                  <a:pt x="1" y="15"/>
                </a:lnTo>
                <a:lnTo>
                  <a:pt x="0" y="14"/>
                </a:lnTo>
                <a:lnTo>
                  <a:pt x="0" y="13"/>
                </a:lnTo>
                <a:lnTo>
                  <a:pt x="3" y="14"/>
                </a:lnTo>
                <a:lnTo>
                  <a:pt x="21" y="14"/>
                </a:lnTo>
                <a:lnTo>
                  <a:pt x="23" y="18"/>
                </a:lnTo>
                <a:lnTo>
                  <a:pt x="26" y="24"/>
                </a:lnTo>
                <a:lnTo>
                  <a:pt x="31" y="27"/>
                </a:lnTo>
                <a:lnTo>
                  <a:pt x="35" y="27"/>
                </a:lnTo>
                <a:lnTo>
                  <a:pt x="34" y="20"/>
                </a:lnTo>
                <a:lnTo>
                  <a:pt x="31" y="18"/>
                </a:lnTo>
                <a:lnTo>
                  <a:pt x="26" y="13"/>
                </a:lnTo>
                <a:lnTo>
                  <a:pt x="25" y="7"/>
                </a:lnTo>
                <a:lnTo>
                  <a:pt x="24" y="0"/>
                </a:lnTo>
                <a:lnTo>
                  <a:pt x="31" y="2"/>
                </a:lnTo>
                <a:lnTo>
                  <a:pt x="34" y="6"/>
                </a:lnTo>
                <a:lnTo>
                  <a:pt x="34" y="9"/>
                </a:lnTo>
                <a:lnTo>
                  <a:pt x="35" y="13"/>
                </a:lnTo>
                <a:lnTo>
                  <a:pt x="38" y="18"/>
                </a:lnTo>
                <a:lnTo>
                  <a:pt x="39" y="23"/>
                </a:lnTo>
                <a:lnTo>
                  <a:pt x="42" y="25"/>
                </a:lnTo>
                <a:lnTo>
                  <a:pt x="44" y="22"/>
                </a:lnTo>
                <a:lnTo>
                  <a:pt x="44" y="18"/>
                </a:lnTo>
                <a:lnTo>
                  <a:pt x="47" y="41"/>
                </a:lnTo>
                <a:lnTo>
                  <a:pt x="45" y="38"/>
                </a:lnTo>
                <a:lnTo>
                  <a:pt x="40" y="38"/>
                </a:lnTo>
                <a:lnTo>
                  <a:pt x="37" y="38"/>
                </a:lnTo>
                <a:lnTo>
                  <a:pt x="37" y="36"/>
                </a:lnTo>
                <a:lnTo>
                  <a:pt x="37" y="31"/>
                </a:lnTo>
                <a:lnTo>
                  <a:pt x="52" y="41"/>
                </a:lnTo>
                <a:lnTo>
                  <a:pt x="37" y="48"/>
                </a:lnTo>
                <a:lnTo>
                  <a:pt x="20" y="43"/>
                </a:lnTo>
                <a:lnTo>
                  <a:pt x="12" y="43"/>
                </a:lnTo>
                <a:lnTo>
                  <a:pt x="1" y="21"/>
                </a:lnTo>
                <a:lnTo>
                  <a:pt x="1" y="15"/>
                </a:lnTo>
                <a:lnTo>
                  <a:pt x="1" y="16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Freeform 144"/>
          <p:cNvSpPr>
            <a:spLocks/>
          </p:cNvSpPr>
          <p:nvPr/>
        </p:nvSpPr>
        <p:spPr bwMode="auto">
          <a:xfrm>
            <a:off x="15096474" y="2678632"/>
            <a:ext cx="57444" cy="50551"/>
          </a:xfrm>
          <a:custGeom>
            <a:avLst/>
            <a:gdLst>
              <a:gd name="T0" fmla="*/ 1 w 52"/>
              <a:gd name="T1" fmla="*/ 14 h 48"/>
              <a:gd name="T2" fmla="*/ 1 w 52"/>
              <a:gd name="T3" fmla="*/ 15 h 48"/>
              <a:gd name="T4" fmla="*/ 0 w 52"/>
              <a:gd name="T5" fmla="*/ 14 h 48"/>
              <a:gd name="T6" fmla="*/ 0 w 52"/>
              <a:gd name="T7" fmla="*/ 13 h 48"/>
              <a:gd name="T8" fmla="*/ 3 w 52"/>
              <a:gd name="T9" fmla="*/ 14 h 48"/>
              <a:gd name="T10" fmla="*/ 21 w 52"/>
              <a:gd name="T11" fmla="*/ 14 h 48"/>
              <a:gd name="T12" fmla="*/ 23 w 52"/>
              <a:gd name="T13" fmla="*/ 18 h 48"/>
              <a:gd name="T14" fmla="*/ 26 w 52"/>
              <a:gd name="T15" fmla="*/ 24 h 48"/>
              <a:gd name="T16" fmla="*/ 31 w 52"/>
              <a:gd name="T17" fmla="*/ 27 h 48"/>
              <a:gd name="T18" fmla="*/ 35 w 52"/>
              <a:gd name="T19" fmla="*/ 27 h 48"/>
              <a:gd name="T20" fmla="*/ 34 w 52"/>
              <a:gd name="T21" fmla="*/ 20 h 48"/>
              <a:gd name="T22" fmla="*/ 31 w 52"/>
              <a:gd name="T23" fmla="*/ 18 h 48"/>
              <a:gd name="T24" fmla="*/ 26 w 52"/>
              <a:gd name="T25" fmla="*/ 13 h 48"/>
              <a:gd name="T26" fmla="*/ 25 w 52"/>
              <a:gd name="T27" fmla="*/ 7 h 48"/>
              <a:gd name="T28" fmla="*/ 24 w 52"/>
              <a:gd name="T29" fmla="*/ 0 h 48"/>
              <a:gd name="T30" fmla="*/ 31 w 52"/>
              <a:gd name="T31" fmla="*/ 2 h 48"/>
              <a:gd name="T32" fmla="*/ 34 w 52"/>
              <a:gd name="T33" fmla="*/ 6 h 48"/>
              <a:gd name="T34" fmla="*/ 34 w 52"/>
              <a:gd name="T35" fmla="*/ 9 h 48"/>
              <a:gd name="T36" fmla="*/ 35 w 52"/>
              <a:gd name="T37" fmla="*/ 13 h 48"/>
              <a:gd name="T38" fmla="*/ 38 w 52"/>
              <a:gd name="T39" fmla="*/ 18 h 48"/>
              <a:gd name="T40" fmla="*/ 39 w 52"/>
              <a:gd name="T41" fmla="*/ 23 h 48"/>
              <a:gd name="T42" fmla="*/ 42 w 52"/>
              <a:gd name="T43" fmla="*/ 25 h 48"/>
              <a:gd name="T44" fmla="*/ 44 w 52"/>
              <a:gd name="T45" fmla="*/ 22 h 48"/>
              <a:gd name="T46" fmla="*/ 44 w 52"/>
              <a:gd name="T47" fmla="*/ 18 h 48"/>
              <a:gd name="T48" fmla="*/ 47 w 52"/>
              <a:gd name="T49" fmla="*/ 41 h 48"/>
              <a:gd name="T50" fmla="*/ 45 w 52"/>
              <a:gd name="T51" fmla="*/ 38 h 48"/>
              <a:gd name="T52" fmla="*/ 40 w 52"/>
              <a:gd name="T53" fmla="*/ 38 h 48"/>
              <a:gd name="T54" fmla="*/ 37 w 52"/>
              <a:gd name="T55" fmla="*/ 38 h 48"/>
              <a:gd name="T56" fmla="*/ 37 w 52"/>
              <a:gd name="T57" fmla="*/ 36 h 48"/>
              <a:gd name="T58" fmla="*/ 37 w 52"/>
              <a:gd name="T59" fmla="*/ 31 h 48"/>
              <a:gd name="T60" fmla="*/ 52 w 52"/>
              <a:gd name="T61" fmla="*/ 41 h 48"/>
              <a:gd name="T62" fmla="*/ 37 w 52"/>
              <a:gd name="T63" fmla="*/ 48 h 48"/>
              <a:gd name="T64" fmla="*/ 20 w 52"/>
              <a:gd name="T65" fmla="*/ 43 h 48"/>
              <a:gd name="T66" fmla="*/ 12 w 52"/>
              <a:gd name="T67" fmla="*/ 43 h 48"/>
              <a:gd name="T68" fmla="*/ 1 w 52"/>
              <a:gd name="T69" fmla="*/ 21 h 48"/>
              <a:gd name="T70" fmla="*/ 1 w 52"/>
              <a:gd name="T71" fmla="*/ 15 h 48"/>
              <a:gd name="T72" fmla="*/ 1 w 52"/>
              <a:gd name="T73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" h="48">
                <a:moveTo>
                  <a:pt x="1" y="14"/>
                </a:moveTo>
                <a:lnTo>
                  <a:pt x="1" y="15"/>
                </a:lnTo>
                <a:lnTo>
                  <a:pt x="0" y="14"/>
                </a:lnTo>
                <a:lnTo>
                  <a:pt x="0" y="13"/>
                </a:lnTo>
                <a:lnTo>
                  <a:pt x="3" y="14"/>
                </a:lnTo>
                <a:lnTo>
                  <a:pt x="21" y="14"/>
                </a:lnTo>
                <a:lnTo>
                  <a:pt x="23" y="18"/>
                </a:lnTo>
                <a:lnTo>
                  <a:pt x="26" y="24"/>
                </a:lnTo>
                <a:lnTo>
                  <a:pt x="31" y="27"/>
                </a:lnTo>
                <a:lnTo>
                  <a:pt x="35" y="27"/>
                </a:lnTo>
                <a:lnTo>
                  <a:pt x="34" y="20"/>
                </a:lnTo>
                <a:lnTo>
                  <a:pt x="31" y="18"/>
                </a:lnTo>
                <a:lnTo>
                  <a:pt x="26" y="13"/>
                </a:lnTo>
                <a:lnTo>
                  <a:pt x="25" y="7"/>
                </a:lnTo>
                <a:lnTo>
                  <a:pt x="24" y="0"/>
                </a:lnTo>
                <a:lnTo>
                  <a:pt x="31" y="2"/>
                </a:lnTo>
                <a:lnTo>
                  <a:pt x="34" y="6"/>
                </a:lnTo>
                <a:lnTo>
                  <a:pt x="34" y="9"/>
                </a:lnTo>
                <a:lnTo>
                  <a:pt x="35" y="13"/>
                </a:lnTo>
                <a:lnTo>
                  <a:pt x="38" y="18"/>
                </a:lnTo>
                <a:lnTo>
                  <a:pt x="39" y="23"/>
                </a:lnTo>
                <a:lnTo>
                  <a:pt x="42" y="25"/>
                </a:lnTo>
                <a:lnTo>
                  <a:pt x="44" y="22"/>
                </a:lnTo>
                <a:lnTo>
                  <a:pt x="44" y="18"/>
                </a:lnTo>
                <a:lnTo>
                  <a:pt x="47" y="41"/>
                </a:lnTo>
                <a:lnTo>
                  <a:pt x="45" y="38"/>
                </a:lnTo>
                <a:lnTo>
                  <a:pt x="40" y="38"/>
                </a:lnTo>
                <a:lnTo>
                  <a:pt x="37" y="38"/>
                </a:lnTo>
                <a:lnTo>
                  <a:pt x="37" y="36"/>
                </a:lnTo>
                <a:lnTo>
                  <a:pt x="37" y="31"/>
                </a:lnTo>
                <a:lnTo>
                  <a:pt x="52" y="41"/>
                </a:lnTo>
                <a:lnTo>
                  <a:pt x="37" y="48"/>
                </a:lnTo>
                <a:lnTo>
                  <a:pt x="20" y="43"/>
                </a:lnTo>
                <a:lnTo>
                  <a:pt x="12" y="43"/>
                </a:lnTo>
                <a:lnTo>
                  <a:pt x="1" y="21"/>
                </a:lnTo>
                <a:lnTo>
                  <a:pt x="1" y="15"/>
                </a:lnTo>
                <a:lnTo>
                  <a:pt x="1" y="16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Freeform 145"/>
          <p:cNvSpPr>
            <a:spLocks/>
          </p:cNvSpPr>
          <p:nvPr/>
        </p:nvSpPr>
        <p:spPr bwMode="auto">
          <a:xfrm>
            <a:off x="15124047" y="2566043"/>
            <a:ext cx="66636" cy="68932"/>
          </a:xfrm>
          <a:custGeom>
            <a:avLst/>
            <a:gdLst>
              <a:gd name="T0" fmla="*/ 10 w 29"/>
              <a:gd name="T1" fmla="*/ 18 h 30"/>
              <a:gd name="T2" fmla="*/ 10 w 29"/>
              <a:gd name="T3" fmla="*/ 11 h 30"/>
              <a:gd name="T4" fmla="*/ 11 w 29"/>
              <a:gd name="T5" fmla="*/ 12 h 30"/>
              <a:gd name="T6" fmla="*/ 12 w 29"/>
              <a:gd name="T7" fmla="*/ 11 h 30"/>
              <a:gd name="T8" fmla="*/ 13 w 29"/>
              <a:gd name="T9" fmla="*/ 12 h 30"/>
              <a:gd name="T10" fmla="*/ 16 w 29"/>
              <a:gd name="T11" fmla="*/ 12 h 30"/>
              <a:gd name="T12" fmla="*/ 17 w 29"/>
              <a:gd name="T13" fmla="*/ 12 h 30"/>
              <a:gd name="T14" fmla="*/ 17 w 29"/>
              <a:gd name="T15" fmla="*/ 10 h 30"/>
              <a:gd name="T16" fmla="*/ 16 w 29"/>
              <a:gd name="T17" fmla="*/ 10 h 30"/>
              <a:gd name="T18" fmla="*/ 18 w 29"/>
              <a:gd name="T19" fmla="*/ 2 h 30"/>
              <a:gd name="T20" fmla="*/ 18 w 29"/>
              <a:gd name="T21" fmla="*/ 2 h 30"/>
              <a:gd name="T22" fmla="*/ 19 w 29"/>
              <a:gd name="T23" fmla="*/ 3 h 30"/>
              <a:gd name="T24" fmla="*/ 20 w 29"/>
              <a:gd name="T25" fmla="*/ 3 h 30"/>
              <a:gd name="T26" fmla="*/ 21 w 29"/>
              <a:gd name="T27" fmla="*/ 2 h 30"/>
              <a:gd name="T28" fmla="*/ 20 w 29"/>
              <a:gd name="T29" fmla="*/ 0 h 30"/>
              <a:gd name="T30" fmla="*/ 25 w 29"/>
              <a:gd name="T31" fmla="*/ 0 h 30"/>
              <a:gd name="T32" fmla="*/ 29 w 29"/>
              <a:gd name="T33" fmla="*/ 1 h 30"/>
              <a:gd name="T34" fmla="*/ 24 w 29"/>
              <a:gd name="T35" fmla="*/ 12 h 30"/>
              <a:gd name="T36" fmla="*/ 22 w 29"/>
              <a:gd name="T37" fmla="*/ 12 h 30"/>
              <a:gd name="T38" fmla="*/ 21 w 29"/>
              <a:gd name="T39" fmla="*/ 14 h 30"/>
              <a:gd name="T40" fmla="*/ 20 w 29"/>
              <a:gd name="T41" fmla="*/ 16 h 30"/>
              <a:gd name="T42" fmla="*/ 19 w 29"/>
              <a:gd name="T43" fmla="*/ 18 h 30"/>
              <a:gd name="T44" fmla="*/ 17 w 29"/>
              <a:gd name="T45" fmla="*/ 20 h 30"/>
              <a:gd name="T46" fmla="*/ 16 w 29"/>
              <a:gd name="T47" fmla="*/ 22 h 30"/>
              <a:gd name="T48" fmla="*/ 13 w 29"/>
              <a:gd name="T49" fmla="*/ 22 h 30"/>
              <a:gd name="T50" fmla="*/ 12 w 29"/>
              <a:gd name="T51" fmla="*/ 22 h 30"/>
              <a:gd name="T52" fmla="*/ 12 w 29"/>
              <a:gd name="T53" fmla="*/ 24 h 30"/>
              <a:gd name="T54" fmla="*/ 10 w 29"/>
              <a:gd name="T55" fmla="*/ 26 h 30"/>
              <a:gd name="T56" fmla="*/ 7 w 29"/>
              <a:gd name="T57" fmla="*/ 27 h 30"/>
              <a:gd name="T58" fmla="*/ 5 w 29"/>
              <a:gd name="T59" fmla="*/ 29 h 30"/>
              <a:gd name="T60" fmla="*/ 1 w 29"/>
              <a:gd name="T61" fmla="*/ 29 h 30"/>
              <a:gd name="T62" fmla="*/ 0 w 29"/>
              <a:gd name="T63" fmla="*/ 30 h 30"/>
              <a:gd name="T64" fmla="*/ 4 w 29"/>
              <a:gd name="T65" fmla="*/ 14 h 30"/>
              <a:gd name="T66" fmla="*/ 4 w 29"/>
              <a:gd name="T67" fmla="*/ 15 h 30"/>
              <a:gd name="T68" fmla="*/ 4 w 29"/>
              <a:gd name="T69" fmla="*/ 17 h 30"/>
              <a:gd name="T70" fmla="*/ 6 w 29"/>
              <a:gd name="T71" fmla="*/ 18 h 30"/>
              <a:gd name="T72" fmla="*/ 9 w 29"/>
              <a:gd name="T73" fmla="*/ 19 h 30"/>
              <a:gd name="T74" fmla="*/ 10 w 29"/>
              <a:gd name="T75" fmla="*/ 19 h 30"/>
              <a:gd name="T76" fmla="*/ 10 w 29"/>
              <a:gd name="T77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" h="30">
                <a:moveTo>
                  <a:pt x="10" y="18"/>
                </a:moveTo>
                <a:lnTo>
                  <a:pt x="10" y="11"/>
                </a:lnTo>
                <a:lnTo>
                  <a:pt x="11" y="12"/>
                </a:lnTo>
                <a:lnTo>
                  <a:pt x="12" y="11"/>
                </a:lnTo>
                <a:lnTo>
                  <a:pt x="13" y="12"/>
                </a:lnTo>
                <a:lnTo>
                  <a:pt x="16" y="12"/>
                </a:lnTo>
                <a:lnTo>
                  <a:pt x="17" y="12"/>
                </a:lnTo>
                <a:lnTo>
                  <a:pt x="17" y="10"/>
                </a:lnTo>
                <a:lnTo>
                  <a:pt x="16" y="10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20" y="3"/>
                </a:lnTo>
                <a:lnTo>
                  <a:pt x="21" y="2"/>
                </a:lnTo>
                <a:lnTo>
                  <a:pt x="20" y="0"/>
                </a:lnTo>
                <a:lnTo>
                  <a:pt x="25" y="0"/>
                </a:lnTo>
                <a:lnTo>
                  <a:pt x="29" y="1"/>
                </a:lnTo>
                <a:lnTo>
                  <a:pt x="24" y="12"/>
                </a:lnTo>
                <a:lnTo>
                  <a:pt x="22" y="12"/>
                </a:lnTo>
                <a:lnTo>
                  <a:pt x="21" y="14"/>
                </a:lnTo>
                <a:lnTo>
                  <a:pt x="20" y="16"/>
                </a:lnTo>
                <a:lnTo>
                  <a:pt x="19" y="18"/>
                </a:lnTo>
                <a:lnTo>
                  <a:pt x="17" y="20"/>
                </a:lnTo>
                <a:lnTo>
                  <a:pt x="16" y="22"/>
                </a:lnTo>
                <a:lnTo>
                  <a:pt x="13" y="22"/>
                </a:lnTo>
                <a:lnTo>
                  <a:pt x="12" y="22"/>
                </a:lnTo>
                <a:lnTo>
                  <a:pt x="12" y="24"/>
                </a:lnTo>
                <a:lnTo>
                  <a:pt x="10" y="26"/>
                </a:lnTo>
                <a:lnTo>
                  <a:pt x="7" y="27"/>
                </a:lnTo>
                <a:lnTo>
                  <a:pt x="5" y="29"/>
                </a:lnTo>
                <a:lnTo>
                  <a:pt x="1" y="29"/>
                </a:lnTo>
                <a:lnTo>
                  <a:pt x="0" y="30"/>
                </a:lnTo>
                <a:lnTo>
                  <a:pt x="4" y="14"/>
                </a:lnTo>
                <a:lnTo>
                  <a:pt x="4" y="15"/>
                </a:lnTo>
                <a:lnTo>
                  <a:pt x="4" y="17"/>
                </a:lnTo>
                <a:lnTo>
                  <a:pt x="6" y="18"/>
                </a:lnTo>
                <a:lnTo>
                  <a:pt x="9" y="19"/>
                </a:lnTo>
                <a:lnTo>
                  <a:pt x="10" y="19"/>
                </a:lnTo>
                <a:lnTo>
                  <a:pt x="10" y="1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Freeform 146"/>
          <p:cNvSpPr>
            <a:spLocks/>
          </p:cNvSpPr>
          <p:nvPr/>
        </p:nvSpPr>
        <p:spPr bwMode="auto">
          <a:xfrm>
            <a:off x="15020646" y="2202998"/>
            <a:ext cx="91910" cy="71230"/>
          </a:xfrm>
          <a:custGeom>
            <a:avLst/>
            <a:gdLst>
              <a:gd name="T0" fmla="*/ 27 w 88"/>
              <a:gd name="T1" fmla="*/ 44 h 68"/>
              <a:gd name="T2" fmla="*/ 14 w 88"/>
              <a:gd name="T3" fmla="*/ 68 h 68"/>
              <a:gd name="T4" fmla="*/ 4 w 88"/>
              <a:gd name="T5" fmla="*/ 53 h 68"/>
              <a:gd name="T6" fmla="*/ 0 w 88"/>
              <a:gd name="T7" fmla="*/ 25 h 68"/>
              <a:gd name="T8" fmla="*/ 14 w 88"/>
              <a:gd name="T9" fmla="*/ 21 h 68"/>
              <a:gd name="T10" fmla="*/ 21 w 88"/>
              <a:gd name="T11" fmla="*/ 29 h 68"/>
              <a:gd name="T12" fmla="*/ 27 w 88"/>
              <a:gd name="T13" fmla="*/ 35 h 68"/>
              <a:gd name="T14" fmla="*/ 36 w 88"/>
              <a:gd name="T15" fmla="*/ 36 h 68"/>
              <a:gd name="T16" fmla="*/ 35 w 88"/>
              <a:gd name="T17" fmla="*/ 39 h 68"/>
              <a:gd name="T18" fmla="*/ 0 w 88"/>
              <a:gd name="T19" fmla="*/ 14 h 68"/>
              <a:gd name="T20" fmla="*/ 0 w 88"/>
              <a:gd name="T21" fmla="*/ 10 h 68"/>
              <a:gd name="T22" fmla="*/ 25 w 88"/>
              <a:gd name="T23" fmla="*/ 5 h 68"/>
              <a:gd name="T24" fmla="*/ 36 w 88"/>
              <a:gd name="T25" fmla="*/ 15 h 68"/>
              <a:gd name="T26" fmla="*/ 46 w 88"/>
              <a:gd name="T27" fmla="*/ 22 h 68"/>
              <a:gd name="T28" fmla="*/ 52 w 88"/>
              <a:gd name="T29" fmla="*/ 31 h 68"/>
              <a:gd name="T30" fmla="*/ 59 w 88"/>
              <a:gd name="T31" fmla="*/ 31 h 68"/>
              <a:gd name="T32" fmla="*/ 62 w 88"/>
              <a:gd name="T33" fmla="*/ 27 h 68"/>
              <a:gd name="T34" fmla="*/ 57 w 88"/>
              <a:gd name="T35" fmla="*/ 24 h 68"/>
              <a:gd name="T36" fmla="*/ 50 w 88"/>
              <a:gd name="T37" fmla="*/ 23 h 68"/>
              <a:gd name="T38" fmla="*/ 57 w 88"/>
              <a:gd name="T39" fmla="*/ 15 h 68"/>
              <a:gd name="T40" fmla="*/ 63 w 88"/>
              <a:gd name="T41" fmla="*/ 10 h 68"/>
              <a:gd name="T42" fmla="*/ 66 w 88"/>
              <a:gd name="T43" fmla="*/ 6 h 68"/>
              <a:gd name="T44" fmla="*/ 69 w 88"/>
              <a:gd name="T45" fmla="*/ 12 h 68"/>
              <a:gd name="T46" fmla="*/ 69 w 88"/>
              <a:gd name="T47" fmla="*/ 24 h 68"/>
              <a:gd name="T48" fmla="*/ 72 w 88"/>
              <a:gd name="T49" fmla="*/ 33 h 68"/>
              <a:gd name="T50" fmla="*/ 69 w 88"/>
              <a:gd name="T51" fmla="*/ 35 h 68"/>
              <a:gd name="T52" fmla="*/ 62 w 88"/>
              <a:gd name="T53" fmla="*/ 33 h 68"/>
              <a:gd name="T54" fmla="*/ 58 w 88"/>
              <a:gd name="T55" fmla="*/ 35 h 68"/>
              <a:gd name="T56" fmla="*/ 57 w 88"/>
              <a:gd name="T57" fmla="*/ 41 h 68"/>
              <a:gd name="T58" fmla="*/ 61 w 88"/>
              <a:gd name="T59" fmla="*/ 42 h 68"/>
              <a:gd name="T60" fmla="*/ 68 w 88"/>
              <a:gd name="T61" fmla="*/ 49 h 68"/>
              <a:gd name="T62" fmla="*/ 79 w 88"/>
              <a:gd name="T63" fmla="*/ 52 h 68"/>
              <a:gd name="T64" fmla="*/ 88 w 88"/>
              <a:gd name="T65" fmla="*/ 60 h 68"/>
              <a:gd name="T66" fmla="*/ 81 w 88"/>
              <a:gd name="T67" fmla="*/ 60 h 68"/>
              <a:gd name="T68" fmla="*/ 71 w 88"/>
              <a:gd name="T69" fmla="*/ 55 h 68"/>
              <a:gd name="T70" fmla="*/ 61 w 88"/>
              <a:gd name="T71" fmla="*/ 58 h 68"/>
              <a:gd name="T72" fmla="*/ 57 w 88"/>
              <a:gd name="T73" fmla="*/ 62 h 68"/>
              <a:gd name="T74" fmla="*/ 44 w 88"/>
              <a:gd name="T75" fmla="*/ 64 h 68"/>
              <a:gd name="T76" fmla="*/ 31 w 88"/>
              <a:gd name="T77" fmla="*/ 62 h 68"/>
              <a:gd name="T78" fmla="*/ 38 w 88"/>
              <a:gd name="T79" fmla="*/ 49 h 68"/>
              <a:gd name="T80" fmla="*/ 34 w 88"/>
              <a:gd name="T81" fmla="*/ 42 h 68"/>
              <a:gd name="T82" fmla="*/ 27 w 88"/>
              <a:gd name="T83" fmla="*/ 4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8" h="68">
                <a:moveTo>
                  <a:pt x="27" y="44"/>
                </a:moveTo>
                <a:lnTo>
                  <a:pt x="27" y="44"/>
                </a:lnTo>
                <a:lnTo>
                  <a:pt x="22" y="45"/>
                </a:lnTo>
                <a:lnTo>
                  <a:pt x="14" y="68"/>
                </a:lnTo>
                <a:lnTo>
                  <a:pt x="14" y="60"/>
                </a:lnTo>
                <a:lnTo>
                  <a:pt x="4" y="53"/>
                </a:lnTo>
                <a:lnTo>
                  <a:pt x="0" y="40"/>
                </a:lnTo>
                <a:lnTo>
                  <a:pt x="0" y="25"/>
                </a:lnTo>
                <a:lnTo>
                  <a:pt x="13" y="22"/>
                </a:lnTo>
                <a:lnTo>
                  <a:pt x="14" y="21"/>
                </a:lnTo>
                <a:lnTo>
                  <a:pt x="17" y="22"/>
                </a:lnTo>
                <a:lnTo>
                  <a:pt x="21" y="29"/>
                </a:lnTo>
                <a:lnTo>
                  <a:pt x="25" y="33"/>
                </a:lnTo>
                <a:lnTo>
                  <a:pt x="27" y="35"/>
                </a:lnTo>
                <a:lnTo>
                  <a:pt x="32" y="37"/>
                </a:lnTo>
                <a:lnTo>
                  <a:pt x="36" y="36"/>
                </a:lnTo>
                <a:lnTo>
                  <a:pt x="37" y="33"/>
                </a:lnTo>
                <a:lnTo>
                  <a:pt x="35" y="39"/>
                </a:lnTo>
                <a:lnTo>
                  <a:pt x="0" y="24"/>
                </a:lnTo>
                <a:lnTo>
                  <a:pt x="0" y="14"/>
                </a:lnTo>
                <a:lnTo>
                  <a:pt x="0" y="17"/>
                </a:lnTo>
                <a:lnTo>
                  <a:pt x="0" y="10"/>
                </a:lnTo>
                <a:lnTo>
                  <a:pt x="22" y="0"/>
                </a:lnTo>
                <a:lnTo>
                  <a:pt x="25" y="5"/>
                </a:lnTo>
                <a:lnTo>
                  <a:pt x="30" y="9"/>
                </a:lnTo>
                <a:lnTo>
                  <a:pt x="36" y="15"/>
                </a:lnTo>
                <a:lnTo>
                  <a:pt x="40" y="17"/>
                </a:lnTo>
                <a:lnTo>
                  <a:pt x="46" y="22"/>
                </a:lnTo>
                <a:lnTo>
                  <a:pt x="48" y="28"/>
                </a:lnTo>
                <a:lnTo>
                  <a:pt x="52" y="31"/>
                </a:lnTo>
                <a:lnTo>
                  <a:pt x="56" y="33"/>
                </a:lnTo>
                <a:lnTo>
                  <a:pt x="59" y="31"/>
                </a:lnTo>
                <a:lnTo>
                  <a:pt x="62" y="29"/>
                </a:lnTo>
                <a:lnTo>
                  <a:pt x="62" y="27"/>
                </a:lnTo>
                <a:lnTo>
                  <a:pt x="60" y="23"/>
                </a:lnTo>
                <a:lnTo>
                  <a:pt x="57" y="24"/>
                </a:lnTo>
                <a:lnTo>
                  <a:pt x="54" y="24"/>
                </a:lnTo>
                <a:lnTo>
                  <a:pt x="50" y="23"/>
                </a:lnTo>
                <a:lnTo>
                  <a:pt x="54" y="17"/>
                </a:lnTo>
                <a:lnTo>
                  <a:pt x="57" y="15"/>
                </a:lnTo>
                <a:lnTo>
                  <a:pt x="61" y="13"/>
                </a:lnTo>
                <a:lnTo>
                  <a:pt x="63" y="10"/>
                </a:lnTo>
                <a:lnTo>
                  <a:pt x="63" y="7"/>
                </a:lnTo>
                <a:lnTo>
                  <a:pt x="66" y="6"/>
                </a:lnTo>
                <a:lnTo>
                  <a:pt x="70" y="11"/>
                </a:lnTo>
                <a:lnTo>
                  <a:pt x="69" y="12"/>
                </a:lnTo>
                <a:lnTo>
                  <a:pt x="69" y="17"/>
                </a:lnTo>
                <a:lnTo>
                  <a:pt x="69" y="24"/>
                </a:lnTo>
                <a:lnTo>
                  <a:pt x="71" y="29"/>
                </a:lnTo>
                <a:lnTo>
                  <a:pt x="72" y="33"/>
                </a:lnTo>
                <a:lnTo>
                  <a:pt x="71" y="36"/>
                </a:lnTo>
                <a:lnTo>
                  <a:pt x="69" y="35"/>
                </a:lnTo>
                <a:lnTo>
                  <a:pt x="65" y="33"/>
                </a:lnTo>
                <a:lnTo>
                  <a:pt x="62" y="33"/>
                </a:lnTo>
                <a:lnTo>
                  <a:pt x="61" y="35"/>
                </a:lnTo>
                <a:lnTo>
                  <a:pt x="58" y="35"/>
                </a:lnTo>
                <a:lnTo>
                  <a:pt x="56" y="38"/>
                </a:lnTo>
                <a:lnTo>
                  <a:pt x="57" y="41"/>
                </a:lnTo>
                <a:lnTo>
                  <a:pt x="58" y="42"/>
                </a:lnTo>
                <a:lnTo>
                  <a:pt x="61" y="42"/>
                </a:lnTo>
                <a:lnTo>
                  <a:pt x="65" y="42"/>
                </a:lnTo>
                <a:lnTo>
                  <a:pt x="68" y="49"/>
                </a:lnTo>
                <a:lnTo>
                  <a:pt x="75" y="51"/>
                </a:lnTo>
                <a:lnTo>
                  <a:pt x="79" y="52"/>
                </a:lnTo>
                <a:lnTo>
                  <a:pt x="88" y="58"/>
                </a:lnTo>
                <a:lnTo>
                  <a:pt x="88" y="60"/>
                </a:lnTo>
                <a:lnTo>
                  <a:pt x="85" y="60"/>
                </a:lnTo>
                <a:lnTo>
                  <a:pt x="81" y="60"/>
                </a:lnTo>
                <a:lnTo>
                  <a:pt x="75" y="58"/>
                </a:lnTo>
                <a:lnTo>
                  <a:pt x="71" y="55"/>
                </a:lnTo>
                <a:lnTo>
                  <a:pt x="66" y="56"/>
                </a:lnTo>
                <a:lnTo>
                  <a:pt x="61" y="58"/>
                </a:lnTo>
                <a:lnTo>
                  <a:pt x="58" y="60"/>
                </a:lnTo>
                <a:lnTo>
                  <a:pt x="57" y="62"/>
                </a:lnTo>
                <a:lnTo>
                  <a:pt x="50" y="65"/>
                </a:lnTo>
                <a:lnTo>
                  <a:pt x="44" y="64"/>
                </a:lnTo>
                <a:lnTo>
                  <a:pt x="39" y="67"/>
                </a:lnTo>
                <a:lnTo>
                  <a:pt x="31" y="62"/>
                </a:lnTo>
                <a:cubicBezTo>
                  <a:pt x="31" y="61"/>
                  <a:pt x="31" y="58"/>
                  <a:pt x="31" y="57"/>
                </a:cubicBezTo>
                <a:lnTo>
                  <a:pt x="38" y="49"/>
                </a:lnTo>
                <a:lnTo>
                  <a:pt x="21" y="44"/>
                </a:lnTo>
                <a:lnTo>
                  <a:pt x="34" y="42"/>
                </a:lnTo>
                <a:lnTo>
                  <a:pt x="29" y="42"/>
                </a:lnTo>
                <a:lnTo>
                  <a:pt x="27" y="4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Freeform 147"/>
          <p:cNvSpPr>
            <a:spLocks/>
          </p:cNvSpPr>
          <p:nvPr/>
        </p:nvSpPr>
        <p:spPr bwMode="auto">
          <a:xfrm>
            <a:off x="15135535" y="2625785"/>
            <a:ext cx="39063" cy="71230"/>
          </a:xfrm>
          <a:custGeom>
            <a:avLst/>
            <a:gdLst>
              <a:gd name="T0" fmla="*/ 0 w 17"/>
              <a:gd name="T1" fmla="*/ 25 h 31"/>
              <a:gd name="T2" fmla="*/ 9 w 17"/>
              <a:gd name="T3" fmla="*/ 5 h 31"/>
              <a:gd name="T4" fmla="*/ 9 w 17"/>
              <a:gd name="T5" fmla="*/ 5 h 31"/>
              <a:gd name="T6" fmla="*/ 11 w 17"/>
              <a:gd name="T7" fmla="*/ 6 h 31"/>
              <a:gd name="T8" fmla="*/ 13 w 17"/>
              <a:gd name="T9" fmla="*/ 5 h 31"/>
              <a:gd name="T10" fmla="*/ 13 w 17"/>
              <a:gd name="T11" fmla="*/ 3 h 31"/>
              <a:gd name="T12" fmla="*/ 13 w 17"/>
              <a:gd name="T13" fmla="*/ 2 h 31"/>
              <a:gd name="T14" fmla="*/ 15 w 17"/>
              <a:gd name="T15" fmla="*/ 0 h 31"/>
              <a:gd name="T16" fmla="*/ 15 w 17"/>
              <a:gd name="T17" fmla="*/ 2 h 31"/>
              <a:gd name="T18" fmla="*/ 15 w 17"/>
              <a:gd name="T19" fmla="*/ 5 h 31"/>
              <a:gd name="T20" fmla="*/ 14 w 17"/>
              <a:gd name="T21" fmla="*/ 6 h 31"/>
              <a:gd name="T22" fmla="*/ 13 w 17"/>
              <a:gd name="T23" fmla="*/ 6 h 31"/>
              <a:gd name="T24" fmla="*/ 12 w 17"/>
              <a:gd name="T25" fmla="*/ 8 h 31"/>
              <a:gd name="T26" fmla="*/ 13 w 17"/>
              <a:gd name="T27" fmla="*/ 11 h 31"/>
              <a:gd name="T28" fmla="*/ 14 w 17"/>
              <a:gd name="T29" fmla="*/ 17 h 31"/>
              <a:gd name="T30" fmla="*/ 15 w 17"/>
              <a:gd name="T31" fmla="*/ 24 h 31"/>
              <a:gd name="T32" fmla="*/ 17 w 17"/>
              <a:gd name="T33" fmla="*/ 28 h 31"/>
              <a:gd name="T34" fmla="*/ 13 w 17"/>
              <a:gd name="T35" fmla="*/ 25 h 31"/>
              <a:gd name="T36" fmla="*/ 14 w 17"/>
              <a:gd name="T37" fmla="*/ 25 h 31"/>
              <a:gd name="T38" fmla="*/ 14 w 17"/>
              <a:gd name="T39" fmla="*/ 23 h 31"/>
              <a:gd name="T40" fmla="*/ 13 w 17"/>
              <a:gd name="T41" fmla="*/ 22 h 31"/>
              <a:gd name="T42" fmla="*/ 13 w 17"/>
              <a:gd name="T43" fmla="*/ 21 h 31"/>
              <a:gd name="T44" fmla="*/ 12 w 17"/>
              <a:gd name="T45" fmla="*/ 20 h 31"/>
              <a:gd name="T46" fmla="*/ 11 w 17"/>
              <a:gd name="T47" fmla="*/ 21 h 31"/>
              <a:gd name="T48" fmla="*/ 11 w 17"/>
              <a:gd name="T49" fmla="*/ 22 h 31"/>
              <a:gd name="T50" fmla="*/ 11 w 17"/>
              <a:gd name="T51" fmla="*/ 28 h 31"/>
              <a:gd name="T52" fmla="*/ 9 w 17"/>
              <a:gd name="T53" fmla="*/ 26 h 31"/>
              <a:gd name="T54" fmla="*/ 7 w 17"/>
              <a:gd name="T55" fmla="*/ 25 h 31"/>
              <a:gd name="T56" fmla="*/ 6 w 17"/>
              <a:gd name="T57" fmla="*/ 25 h 31"/>
              <a:gd name="T58" fmla="*/ 6 w 17"/>
              <a:gd name="T59" fmla="*/ 26 h 31"/>
              <a:gd name="T60" fmla="*/ 4 w 17"/>
              <a:gd name="T61" fmla="*/ 31 h 31"/>
              <a:gd name="T62" fmla="*/ 3 w 17"/>
              <a:gd name="T63" fmla="*/ 30 h 31"/>
              <a:gd name="T64" fmla="*/ 2 w 17"/>
              <a:gd name="T65" fmla="*/ 29 h 31"/>
              <a:gd name="T66" fmla="*/ 2 w 17"/>
              <a:gd name="T67" fmla="*/ 27 h 31"/>
              <a:gd name="T68" fmla="*/ 1 w 17"/>
              <a:gd name="T69" fmla="*/ 26 h 31"/>
              <a:gd name="T70" fmla="*/ 0 w 17"/>
              <a:gd name="T71" fmla="*/ 25 h 31"/>
              <a:gd name="T72" fmla="*/ 0 w 17"/>
              <a:gd name="T73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" h="31">
                <a:moveTo>
                  <a:pt x="0" y="25"/>
                </a:moveTo>
                <a:lnTo>
                  <a:pt x="9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3" y="3"/>
                </a:lnTo>
                <a:lnTo>
                  <a:pt x="13" y="2"/>
                </a:lnTo>
                <a:lnTo>
                  <a:pt x="15" y="0"/>
                </a:lnTo>
                <a:lnTo>
                  <a:pt x="15" y="2"/>
                </a:lnTo>
                <a:lnTo>
                  <a:pt x="15" y="5"/>
                </a:lnTo>
                <a:lnTo>
                  <a:pt x="14" y="6"/>
                </a:lnTo>
                <a:lnTo>
                  <a:pt x="13" y="6"/>
                </a:lnTo>
                <a:lnTo>
                  <a:pt x="12" y="8"/>
                </a:lnTo>
                <a:lnTo>
                  <a:pt x="13" y="11"/>
                </a:lnTo>
                <a:lnTo>
                  <a:pt x="14" y="17"/>
                </a:lnTo>
                <a:lnTo>
                  <a:pt x="15" y="24"/>
                </a:lnTo>
                <a:lnTo>
                  <a:pt x="17" y="28"/>
                </a:lnTo>
                <a:lnTo>
                  <a:pt x="13" y="25"/>
                </a:lnTo>
                <a:lnTo>
                  <a:pt x="14" y="25"/>
                </a:lnTo>
                <a:lnTo>
                  <a:pt x="14" y="23"/>
                </a:lnTo>
                <a:lnTo>
                  <a:pt x="13" y="22"/>
                </a:lnTo>
                <a:lnTo>
                  <a:pt x="13" y="21"/>
                </a:lnTo>
                <a:lnTo>
                  <a:pt x="12" y="20"/>
                </a:lnTo>
                <a:lnTo>
                  <a:pt x="11" y="21"/>
                </a:lnTo>
                <a:lnTo>
                  <a:pt x="11" y="22"/>
                </a:lnTo>
                <a:lnTo>
                  <a:pt x="11" y="28"/>
                </a:lnTo>
                <a:lnTo>
                  <a:pt x="9" y="26"/>
                </a:lnTo>
                <a:lnTo>
                  <a:pt x="7" y="25"/>
                </a:lnTo>
                <a:lnTo>
                  <a:pt x="6" y="25"/>
                </a:lnTo>
                <a:lnTo>
                  <a:pt x="6" y="26"/>
                </a:lnTo>
                <a:lnTo>
                  <a:pt x="4" y="31"/>
                </a:lnTo>
                <a:lnTo>
                  <a:pt x="3" y="30"/>
                </a:lnTo>
                <a:lnTo>
                  <a:pt x="2" y="29"/>
                </a:lnTo>
                <a:lnTo>
                  <a:pt x="2" y="27"/>
                </a:lnTo>
                <a:lnTo>
                  <a:pt x="1" y="26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148"/>
          <p:cNvSpPr>
            <a:spLocks/>
          </p:cNvSpPr>
          <p:nvPr/>
        </p:nvSpPr>
        <p:spPr bwMode="auto">
          <a:xfrm>
            <a:off x="15073496" y="2474133"/>
            <a:ext cx="130972" cy="133269"/>
          </a:xfrm>
          <a:custGeom>
            <a:avLst/>
            <a:gdLst>
              <a:gd name="T0" fmla="*/ 18 w 123"/>
              <a:gd name="T1" fmla="*/ 2 h 123"/>
              <a:gd name="T2" fmla="*/ 34 w 123"/>
              <a:gd name="T3" fmla="*/ 0 h 123"/>
              <a:gd name="T4" fmla="*/ 28 w 123"/>
              <a:gd name="T5" fmla="*/ 8 h 123"/>
              <a:gd name="T6" fmla="*/ 36 w 123"/>
              <a:gd name="T7" fmla="*/ 17 h 123"/>
              <a:gd name="T8" fmla="*/ 45 w 123"/>
              <a:gd name="T9" fmla="*/ 19 h 123"/>
              <a:gd name="T10" fmla="*/ 45 w 123"/>
              <a:gd name="T11" fmla="*/ 17 h 123"/>
              <a:gd name="T12" fmla="*/ 37 w 123"/>
              <a:gd name="T13" fmla="*/ 11 h 123"/>
              <a:gd name="T14" fmla="*/ 34 w 123"/>
              <a:gd name="T15" fmla="*/ 6 h 123"/>
              <a:gd name="T16" fmla="*/ 44 w 123"/>
              <a:gd name="T17" fmla="*/ 9 h 123"/>
              <a:gd name="T18" fmla="*/ 59 w 123"/>
              <a:gd name="T19" fmla="*/ 13 h 123"/>
              <a:gd name="T20" fmla="*/ 109 w 123"/>
              <a:gd name="T21" fmla="*/ 0 h 123"/>
              <a:gd name="T22" fmla="*/ 101 w 123"/>
              <a:gd name="T23" fmla="*/ 12 h 123"/>
              <a:gd name="T24" fmla="*/ 103 w 123"/>
              <a:gd name="T25" fmla="*/ 19 h 123"/>
              <a:gd name="T26" fmla="*/ 108 w 123"/>
              <a:gd name="T27" fmla="*/ 19 h 123"/>
              <a:gd name="T28" fmla="*/ 111 w 123"/>
              <a:gd name="T29" fmla="*/ 17 h 123"/>
              <a:gd name="T30" fmla="*/ 112 w 123"/>
              <a:gd name="T31" fmla="*/ 25 h 123"/>
              <a:gd name="T32" fmla="*/ 117 w 123"/>
              <a:gd name="T33" fmla="*/ 31 h 123"/>
              <a:gd name="T34" fmla="*/ 119 w 123"/>
              <a:gd name="T35" fmla="*/ 44 h 123"/>
              <a:gd name="T36" fmla="*/ 123 w 123"/>
              <a:gd name="T37" fmla="*/ 53 h 123"/>
              <a:gd name="T38" fmla="*/ 123 w 123"/>
              <a:gd name="T39" fmla="*/ 64 h 123"/>
              <a:gd name="T40" fmla="*/ 121 w 123"/>
              <a:gd name="T41" fmla="*/ 64 h 123"/>
              <a:gd name="T42" fmla="*/ 117 w 123"/>
              <a:gd name="T43" fmla="*/ 58 h 123"/>
              <a:gd name="T44" fmla="*/ 115 w 123"/>
              <a:gd name="T45" fmla="*/ 52 h 123"/>
              <a:gd name="T46" fmla="*/ 110 w 123"/>
              <a:gd name="T47" fmla="*/ 55 h 123"/>
              <a:gd name="T48" fmla="*/ 107 w 123"/>
              <a:gd name="T49" fmla="*/ 50 h 123"/>
              <a:gd name="T50" fmla="*/ 105 w 123"/>
              <a:gd name="T51" fmla="*/ 46 h 123"/>
              <a:gd name="T52" fmla="*/ 103 w 123"/>
              <a:gd name="T53" fmla="*/ 52 h 123"/>
              <a:gd name="T54" fmla="*/ 100 w 123"/>
              <a:gd name="T55" fmla="*/ 58 h 123"/>
              <a:gd name="T56" fmla="*/ 94 w 123"/>
              <a:gd name="T57" fmla="*/ 66 h 123"/>
              <a:gd name="T58" fmla="*/ 98 w 123"/>
              <a:gd name="T59" fmla="*/ 69 h 123"/>
              <a:gd name="T60" fmla="*/ 103 w 123"/>
              <a:gd name="T61" fmla="*/ 68 h 123"/>
              <a:gd name="T62" fmla="*/ 105 w 123"/>
              <a:gd name="T63" fmla="*/ 72 h 123"/>
              <a:gd name="T64" fmla="*/ 107 w 123"/>
              <a:gd name="T65" fmla="*/ 79 h 123"/>
              <a:gd name="T66" fmla="*/ 113 w 123"/>
              <a:gd name="T67" fmla="*/ 77 h 123"/>
              <a:gd name="T68" fmla="*/ 119 w 123"/>
              <a:gd name="T69" fmla="*/ 71 h 123"/>
              <a:gd name="T70" fmla="*/ 123 w 123"/>
              <a:gd name="T71" fmla="*/ 73 h 123"/>
              <a:gd name="T72" fmla="*/ 119 w 123"/>
              <a:gd name="T73" fmla="*/ 77 h 123"/>
              <a:gd name="T74" fmla="*/ 111 w 123"/>
              <a:gd name="T75" fmla="*/ 82 h 123"/>
              <a:gd name="T76" fmla="*/ 91 w 123"/>
              <a:gd name="T77" fmla="*/ 85 h 123"/>
              <a:gd name="T78" fmla="*/ 86 w 123"/>
              <a:gd name="T79" fmla="*/ 81 h 123"/>
              <a:gd name="T80" fmla="*/ 84 w 123"/>
              <a:gd name="T81" fmla="*/ 84 h 123"/>
              <a:gd name="T82" fmla="*/ 44 w 123"/>
              <a:gd name="T83" fmla="*/ 95 h 123"/>
              <a:gd name="T84" fmla="*/ 43 w 123"/>
              <a:gd name="T85" fmla="*/ 68 h 123"/>
              <a:gd name="T86" fmla="*/ 60 w 123"/>
              <a:gd name="T87" fmla="*/ 54 h 123"/>
              <a:gd name="T88" fmla="*/ 60 w 123"/>
              <a:gd name="T89" fmla="*/ 46 h 123"/>
              <a:gd name="T90" fmla="*/ 30 w 123"/>
              <a:gd name="T91" fmla="*/ 31 h 123"/>
              <a:gd name="T92" fmla="*/ 21 w 123"/>
              <a:gd name="T93" fmla="*/ 25 h 123"/>
              <a:gd name="T94" fmla="*/ 13 w 123"/>
              <a:gd name="T95" fmla="*/ 19 h 123"/>
              <a:gd name="T96" fmla="*/ 19 w 123"/>
              <a:gd name="T97" fmla="*/ 17 h 123"/>
              <a:gd name="T98" fmla="*/ 36 w 123"/>
              <a:gd name="T99" fmla="*/ 27 h 123"/>
              <a:gd name="T100" fmla="*/ 98 w 123"/>
              <a:gd name="T101" fmla="*/ 93 h 123"/>
              <a:gd name="T102" fmla="*/ 34 w 123"/>
              <a:gd name="T103" fmla="*/ 101 h 123"/>
              <a:gd name="T104" fmla="*/ 22 w 123"/>
              <a:gd name="T105" fmla="*/ 55 h 123"/>
              <a:gd name="T106" fmla="*/ 8 w 123"/>
              <a:gd name="T107" fmla="*/ 27 h 123"/>
              <a:gd name="T108" fmla="*/ 0 w 123"/>
              <a:gd name="T109" fmla="*/ 12 h 123"/>
              <a:gd name="T110" fmla="*/ 6 w 123"/>
              <a:gd name="T111" fmla="*/ 2 h 123"/>
              <a:gd name="T112" fmla="*/ 14 w 123"/>
              <a:gd name="T113" fmla="*/ 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3" h="123">
                <a:moveTo>
                  <a:pt x="17" y="2"/>
                </a:moveTo>
                <a:lnTo>
                  <a:pt x="18" y="2"/>
                </a:lnTo>
                <a:lnTo>
                  <a:pt x="26" y="0"/>
                </a:lnTo>
                <a:lnTo>
                  <a:pt x="34" y="0"/>
                </a:lnTo>
                <a:lnTo>
                  <a:pt x="28" y="4"/>
                </a:lnTo>
                <a:lnTo>
                  <a:pt x="28" y="8"/>
                </a:lnTo>
                <a:lnTo>
                  <a:pt x="33" y="14"/>
                </a:lnTo>
                <a:lnTo>
                  <a:pt x="36" y="17"/>
                </a:lnTo>
                <a:lnTo>
                  <a:pt x="42" y="19"/>
                </a:lnTo>
                <a:lnTo>
                  <a:pt x="45" y="19"/>
                </a:lnTo>
                <a:lnTo>
                  <a:pt x="45" y="19"/>
                </a:lnTo>
                <a:lnTo>
                  <a:pt x="45" y="17"/>
                </a:lnTo>
                <a:lnTo>
                  <a:pt x="43" y="15"/>
                </a:lnTo>
                <a:lnTo>
                  <a:pt x="37" y="11"/>
                </a:lnTo>
                <a:lnTo>
                  <a:pt x="35" y="9"/>
                </a:lnTo>
                <a:lnTo>
                  <a:pt x="34" y="6"/>
                </a:lnTo>
                <a:lnTo>
                  <a:pt x="38" y="7"/>
                </a:lnTo>
                <a:lnTo>
                  <a:pt x="44" y="9"/>
                </a:lnTo>
                <a:lnTo>
                  <a:pt x="53" y="12"/>
                </a:lnTo>
                <a:lnTo>
                  <a:pt x="59" y="13"/>
                </a:lnTo>
                <a:lnTo>
                  <a:pt x="78" y="6"/>
                </a:lnTo>
                <a:lnTo>
                  <a:pt x="109" y="0"/>
                </a:lnTo>
                <a:lnTo>
                  <a:pt x="101" y="7"/>
                </a:lnTo>
                <a:lnTo>
                  <a:pt x="101" y="12"/>
                </a:lnTo>
                <a:lnTo>
                  <a:pt x="103" y="17"/>
                </a:lnTo>
                <a:lnTo>
                  <a:pt x="103" y="19"/>
                </a:lnTo>
                <a:lnTo>
                  <a:pt x="106" y="21"/>
                </a:lnTo>
                <a:lnTo>
                  <a:pt x="108" y="19"/>
                </a:lnTo>
                <a:lnTo>
                  <a:pt x="109" y="17"/>
                </a:lnTo>
                <a:lnTo>
                  <a:pt x="111" y="17"/>
                </a:lnTo>
                <a:lnTo>
                  <a:pt x="113" y="23"/>
                </a:lnTo>
                <a:lnTo>
                  <a:pt x="112" y="25"/>
                </a:lnTo>
                <a:lnTo>
                  <a:pt x="114" y="29"/>
                </a:lnTo>
                <a:lnTo>
                  <a:pt x="117" y="31"/>
                </a:lnTo>
                <a:lnTo>
                  <a:pt x="116" y="34"/>
                </a:lnTo>
                <a:lnTo>
                  <a:pt x="119" y="44"/>
                </a:lnTo>
                <a:lnTo>
                  <a:pt x="123" y="49"/>
                </a:lnTo>
                <a:lnTo>
                  <a:pt x="123" y="53"/>
                </a:lnTo>
                <a:lnTo>
                  <a:pt x="123" y="59"/>
                </a:lnTo>
                <a:lnTo>
                  <a:pt x="123" y="64"/>
                </a:lnTo>
                <a:lnTo>
                  <a:pt x="121" y="64"/>
                </a:lnTo>
                <a:lnTo>
                  <a:pt x="121" y="64"/>
                </a:lnTo>
                <a:lnTo>
                  <a:pt x="119" y="64"/>
                </a:lnTo>
                <a:lnTo>
                  <a:pt x="117" y="58"/>
                </a:lnTo>
                <a:lnTo>
                  <a:pt x="116" y="54"/>
                </a:lnTo>
                <a:lnTo>
                  <a:pt x="115" y="52"/>
                </a:lnTo>
                <a:lnTo>
                  <a:pt x="113" y="53"/>
                </a:lnTo>
                <a:lnTo>
                  <a:pt x="110" y="55"/>
                </a:lnTo>
                <a:lnTo>
                  <a:pt x="109" y="53"/>
                </a:lnTo>
                <a:lnTo>
                  <a:pt x="107" y="50"/>
                </a:lnTo>
                <a:lnTo>
                  <a:pt x="106" y="46"/>
                </a:lnTo>
                <a:lnTo>
                  <a:pt x="105" y="46"/>
                </a:lnTo>
                <a:lnTo>
                  <a:pt x="103" y="48"/>
                </a:lnTo>
                <a:lnTo>
                  <a:pt x="103" y="52"/>
                </a:lnTo>
                <a:lnTo>
                  <a:pt x="101" y="56"/>
                </a:lnTo>
                <a:lnTo>
                  <a:pt x="100" y="58"/>
                </a:lnTo>
                <a:lnTo>
                  <a:pt x="96" y="62"/>
                </a:lnTo>
                <a:lnTo>
                  <a:pt x="94" y="66"/>
                </a:lnTo>
                <a:lnTo>
                  <a:pt x="96" y="69"/>
                </a:lnTo>
                <a:lnTo>
                  <a:pt x="98" y="69"/>
                </a:lnTo>
                <a:lnTo>
                  <a:pt x="101" y="68"/>
                </a:lnTo>
                <a:lnTo>
                  <a:pt x="103" y="68"/>
                </a:lnTo>
                <a:lnTo>
                  <a:pt x="105" y="68"/>
                </a:lnTo>
                <a:lnTo>
                  <a:pt x="105" y="72"/>
                </a:lnTo>
                <a:lnTo>
                  <a:pt x="106" y="76"/>
                </a:lnTo>
                <a:lnTo>
                  <a:pt x="107" y="79"/>
                </a:lnTo>
                <a:lnTo>
                  <a:pt x="110" y="79"/>
                </a:lnTo>
                <a:lnTo>
                  <a:pt x="113" y="77"/>
                </a:lnTo>
                <a:lnTo>
                  <a:pt x="115" y="75"/>
                </a:lnTo>
                <a:lnTo>
                  <a:pt x="119" y="71"/>
                </a:lnTo>
                <a:lnTo>
                  <a:pt x="121" y="71"/>
                </a:lnTo>
                <a:lnTo>
                  <a:pt x="123" y="73"/>
                </a:lnTo>
                <a:lnTo>
                  <a:pt x="123" y="75"/>
                </a:lnTo>
                <a:lnTo>
                  <a:pt x="119" y="77"/>
                </a:lnTo>
                <a:lnTo>
                  <a:pt x="115" y="80"/>
                </a:lnTo>
                <a:lnTo>
                  <a:pt x="111" y="82"/>
                </a:lnTo>
                <a:lnTo>
                  <a:pt x="109" y="87"/>
                </a:lnTo>
                <a:lnTo>
                  <a:pt x="91" y="85"/>
                </a:lnTo>
                <a:lnTo>
                  <a:pt x="88" y="82"/>
                </a:lnTo>
                <a:lnTo>
                  <a:pt x="86" y="81"/>
                </a:lnTo>
                <a:lnTo>
                  <a:pt x="84" y="82"/>
                </a:lnTo>
                <a:lnTo>
                  <a:pt x="84" y="84"/>
                </a:lnTo>
                <a:lnTo>
                  <a:pt x="85" y="89"/>
                </a:lnTo>
                <a:lnTo>
                  <a:pt x="44" y="95"/>
                </a:lnTo>
                <a:lnTo>
                  <a:pt x="44" y="85"/>
                </a:lnTo>
                <a:lnTo>
                  <a:pt x="43" y="68"/>
                </a:lnTo>
                <a:lnTo>
                  <a:pt x="45" y="62"/>
                </a:lnTo>
                <a:lnTo>
                  <a:pt x="60" y="54"/>
                </a:lnTo>
                <a:lnTo>
                  <a:pt x="63" y="52"/>
                </a:lnTo>
                <a:lnTo>
                  <a:pt x="60" y="46"/>
                </a:lnTo>
                <a:lnTo>
                  <a:pt x="53" y="42"/>
                </a:lnTo>
                <a:lnTo>
                  <a:pt x="30" y="31"/>
                </a:lnTo>
                <a:lnTo>
                  <a:pt x="24" y="29"/>
                </a:lnTo>
                <a:lnTo>
                  <a:pt x="21" y="25"/>
                </a:lnTo>
                <a:lnTo>
                  <a:pt x="15" y="21"/>
                </a:lnTo>
                <a:lnTo>
                  <a:pt x="13" y="19"/>
                </a:lnTo>
                <a:lnTo>
                  <a:pt x="15" y="15"/>
                </a:lnTo>
                <a:lnTo>
                  <a:pt x="19" y="17"/>
                </a:lnTo>
                <a:lnTo>
                  <a:pt x="28" y="21"/>
                </a:lnTo>
                <a:lnTo>
                  <a:pt x="36" y="27"/>
                </a:lnTo>
                <a:lnTo>
                  <a:pt x="45" y="27"/>
                </a:lnTo>
                <a:lnTo>
                  <a:pt x="98" y="93"/>
                </a:lnTo>
                <a:lnTo>
                  <a:pt x="38" y="123"/>
                </a:lnTo>
                <a:lnTo>
                  <a:pt x="34" y="101"/>
                </a:lnTo>
                <a:lnTo>
                  <a:pt x="28" y="68"/>
                </a:lnTo>
                <a:lnTo>
                  <a:pt x="22" y="55"/>
                </a:lnTo>
                <a:lnTo>
                  <a:pt x="20" y="41"/>
                </a:lnTo>
                <a:lnTo>
                  <a:pt x="8" y="27"/>
                </a:lnTo>
                <a:lnTo>
                  <a:pt x="0" y="19"/>
                </a:lnTo>
                <a:lnTo>
                  <a:pt x="0" y="12"/>
                </a:lnTo>
                <a:lnTo>
                  <a:pt x="2" y="5"/>
                </a:lnTo>
                <a:lnTo>
                  <a:pt x="6" y="2"/>
                </a:lnTo>
                <a:lnTo>
                  <a:pt x="17" y="2"/>
                </a:lnTo>
                <a:lnTo>
                  <a:pt x="14" y="8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Freeform 149"/>
          <p:cNvSpPr>
            <a:spLocks/>
          </p:cNvSpPr>
          <p:nvPr/>
        </p:nvSpPr>
        <p:spPr bwMode="auto">
          <a:xfrm>
            <a:off x="15073496" y="2474133"/>
            <a:ext cx="130972" cy="133269"/>
          </a:xfrm>
          <a:custGeom>
            <a:avLst/>
            <a:gdLst>
              <a:gd name="T0" fmla="*/ 18 w 123"/>
              <a:gd name="T1" fmla="*/ 2 h 123"/>
              <a:gd name="T2" fmla="*/ 34 w 123"/>
              <a:gd name="T3" fmla="*/ 0 h 123"/>
              <a:gd name="T4" fmla="*/ 28 w 123"/>
              <a:gd name="T5" fmla="*/ 8 h 123"/>
              <a:gd name="T6" fmla="*/ 36 w 123"/>
              <a:gd name="T7" fmla="*/ 17 h 123"/>
              <a:gd name="T8" fmla="*/ 45 w 123"/>
              <a:gd name="T9" fmla="*/ 19 h 123"/>
              <a:gd name="T10" fmla="*/ 45 w 123"/>
              <a:gd name="T11" fmla="*/ 17 h 123"/>
              <a:gd name="T12" fmla="*/ 37 w 123"/>
              <a:gd name="T13" fmla="*/ 11 h 123"/>
              <a:gd name="T14" fmla="*/ 34 w 123"/>
              <a:gd name="T15" fmla="*/ 6 h 123"/>
              <a:gd name="T16" fmla="*/ 44 w 123"/>
              <a:gd name="T17" fmla="*/ 9 h 123"/>
              <a:gd name="T18" fmla="*/ 59 w 123"/>
              <a:gd name="T19" fmla="*/ 13 h 123"/>
              <a:gd name="T20" fmla="*/ 109 w 123"/>
              <a:gd name="T21" fmla="*/ 0 h 123"/>
              <a:gd name="T22" fmla="*/ 101 w 123"/>
              <a:gd name="T23" fmla="*/ 12 h 123"/>
              <a:gd name="T24" fmla="*/ 103 w 123"/>
              <a:gd name="T25" fmla="*/ 19 h 123"/>
              <a:gd name="T26" fmla="*/ 108 w 123"/>
              <a:gd name="T27" fmla="*/ 19 h 123"/>
              <a:gd name="T28" fmla="*/ 111 w 123"/>
              <a:gd name="T29" fmla="*/ 17 h 123"/>
              <a:gd name="T30" fmla="*/ 112 w 123"/>
              <a:gd name="T31" fmla="*/ 25 h 123"/>
              <a:gd name="T32" fmla="*/ 117 w 123"/>
              <a:gd name="T33" fmla="*/ 31 h 123"/>
              <a:gd name="T34" fmla="*/ 119 w 123"/>
              <a:gd name="T35" fmla="*/ 44 h 123"/>
              <a:gd name="T36" fmla="*/ 123 w 123"/>
              <a:gd name="T37" fmla="*/ 53 h 123"/>
              <a:gd name="T38" fmla="*/ 123 w 123"/>
              <a:gd name="T39" fmla="*/ 64 h 123"/>
              <a:gd name="T40" fmla="*/ 121 w 123"/>
              <a:gd name="T41" fmla="*/ 64 h 123"/>
              <a:gd name="T42" fmla="*/ 117 w 123"/>
              <a:gd name="T43" fmla="*/ 58 h 123"/>
              <a:gd name="T44" fmla="*/ 115 w 123"/>
              <a:gd name="T45" fmla="*/ 52 h 123"/>
              <a:gd name="T46" fmla="*/ 110 w 123"/>
              <a:gd name="T47" fmla="*/ 55 h 123"/>
              <a:gd name="T48" fmla="*/ 107 w 123"/>
              <a:gd name="T49" fmla="*/ 50 h 123"/>
              <a:gd name="T50" fmla="*/ 105 w 123"/>
              <a:gd name="T51" fmla="*/ 46 h 123"/>
              <a:gd name="T52" fmla="*/ 103 w 123"/>
              <a:gd name="T53" fmla="*/ 52 h 123"/>
              <a:gd name="T54" fmla="*/ 100 w 123"/>
              <a:gd name="T55" fmla="*/ 58 h 123"/>
              <a:gd name="T56" fmla="*/ 94 w 123"/>
              <a:gd name="T57" fmla="*/ 66 h 123"/>
              <a:gd name="T58" fmla="*/ 98 w 123"/>
              <a:gd name="T59" fmla="*/ 69 h 123"/>
              <a:gd name="T60" fmla="*/ 103 w 123"/>
              <a:gd name="T61" fmla="*/ 68 h 123"/>
              <a:gd name="T62" fmla="*/ 105 w 123"/>
              <a:gd name="T63" fmla="*/ 72 h 123"/>
              <a:gd name="T64" fmla="*/ 107 w 123"/>
              <a:gd name="T65" fmla="*/ 79 h 123"/>
              <a:gd name="T66" fmla="*/ 113 w 123"/>
              <a:gd name="T67" fmla="*/ 77 h 123"/>
              <a:gd name="T68" fmla="*/ 119 w 123"/>
              <a:gd name="T69" fmla="*/ 71 h 123"/>
              <a:gd name="T70" fmla="*/ 123 w 123"/>
              <a:gd name="T71" fmla="*/ 73 h 123"/>
              <a:gd name="T72" fmla="*/ 119 w 123"/>
              <a:gd name="T73" fmla="*/ 77 h 123"/>
              <a:gd name="T74" fmla="*/ 111 w 123"/>
              <a:gd name="T75" fmla="*/ 82 h 123"/>
              <a:gd name="T76" fmla="*/ 91 w 123"/>
              <a:gd name="T77" fmla="*/ 85 h 123"/>
              <a:gd name="T78" fmla="*/ 86 w 123"/>
              <a:gd name="T79" fmla="*/ 81 h 123"/>
              <a:gd name="T80" fmla="*/ 84 w 123"/>
              <a:gd name="T81" fmla="*/ 84 h 123"/>
              <a:gd name="T82" fmla="*/ 44 w 123"/>
              <a:gd name="T83" fmla="*/ 95 h 123"/>
              <a:gd name="T84" fmla="*/ 43 w 123"/>
              <a:gd name="T85" fmla="*/ 68 h 123"/>
              <a:gd name="T86" fmla="*/ 60 w 123"/>
              <a:gd name="T87" fmla="*/ 54 h 123"/>
              <a:gd name="T88" fmla="*/ 60 w 123"/>
              <a:gd name="T89" fmla="*/ 46 h 123"/>
              <a:gd name="T90" fmla="*/ 30 w 123"/>
              <a:gd name="T91" fmla="*/ 31 h 123"/>
              <a:gd name="T92" fmla="*/ 21 w 123"/>
              <a:gd name="T93" fmla="*/ 25 h 123"/>
              <a:gd name="T94" fmla="*/ 13 w 123"/>
              <a:gd name="T95" fmla="*/ 19 h 123"/>
              <a:gd name="T96" fmla="*/ 19 w 123"/>
              <a:gd name="T97" fmla="*/ 17 h 123"/>
              <a:gd name="T98" fmla="*/ 36 w 123"/>
              <a:gd name="T99" fmla="*/ 27 h 123"/>
              <a:gd name="T100" fmla="*/ 98 w 123"/>
              <a:gd name="T101" fmla="*/ 93 h 123"/>
              <a:gd name="T102" fmla="*/ 34 w 123"/>
              <a:gd name="T103" fmla="*/ 101 h 123"/>
              <a:gd name="T104" fmla="*/ 22 w 123"/>
              <a:gd name="T105" fmla="*/ 55 h 123"/>
              <a:gd name="T106" fmla="*/ 8 w 123"/>
              <a:gd name="T107" fmla="*/ 27 h 123"/>
              <a:gd name="T108" fmla="*/ 0 w 123"/>
              <a:gd name="T109" fmla="*/ 12 h 123"/>
              <a:gd name="T110" fmla="*/ 6 w 123"/>
              <a:gd name="T111" fmla="*/ 2 h 123"/>
              <a:gd name="T112" fmla="*/ 14 w 123"/>
              <a:gd name="T113" fmla="*/ 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3" h="123">
                <a:moveTo>
                  <a:pt x="17" y="2"/>
                </a:moveTo>
                <a:lnTo>
                  <a:pt x="18" y="2"/>
                </a:lnTo>
                <a:lnTo>
                  <a:pt x="26" y="0"/>
                </a:lnTo>
                <a:lnTo>
                  <a:pt x="34" y="0"/>
                </a:lnTo>
                <a:lnTo>
                  <a:pt x="28" y="4"/>
                </a:lnTo>
                <a:lnTo>
                  <a:pt x="28" y="8"/>
                </a:lnTo>
                <a:lnTo>
                  <a:pt x="33" y="14"/>
                </a:lnTo>
                <a:lnTo>
                  <a:pt x="36" y="17"/>
                </a:lnTo>
                <a:lnTo>
                  <a:pt x="42" y="19"/>
                </a:lnTo>
                <a:lnTo>
                  <a:pt x="45" y="19"/>
                </a:lnTo>
                <a:lnTo>
                  <a:pt x="45" y="19"/>
                </a:lnTo>
                <a:lnTo>
                  <a:pt x="45" y="17"/>
                </a:lnTo>
                <a:lnTo>
                  <a:pt x="43" y="15"/>
                </a:lnTo>
                <a:lnTo>
                  <a:pt x="37" y="11"/>
                </a:lnTo>
                <a:lnTo>
                  <a:pt x="35" y="9"/>
                </a:lnTo>
                <a:lnTo>
                  <a:pt x="34" y="6"/>
                </a:lnTo>
                <a:lnTo>
                  <a:pt x="38" y="7"/>
                </a:lnTo>
                <a:lnTo>
                  <a:pt x="44" y="9"/>
                </a:lnTo>
                <a:lnTo>
                  <a:pt x="53" y="12"/>
                </a:lnTo>
                <a:lnTo>
                  <a:pt x="59" y="13"/>
                </a:lnTo>
                <a:lnTo>
                  <a:pt x="78" y="6"/>
                </a:lnTo>
                <a:lnTo>
                  <a:pt x="109" y="0"/>
                </a:lnTo>
                <a:lnTo>
                  <a:pt x="101" y="7"/>
                </a:lnTo>
                <a:lnTo>
                  <a:pt x="101" y="12"/>
                </a:lnTo>
                <a:lnTo>
                  <a:pt x="103" y="17"/>
                </a:lnTo>
                <a:lnTo>
                  <a:pt x="103" y="19"/>
                </a:lnTo>
                <a:lnTo>
                  <a:pt x="106" y="21"/>
                </a:lnTo>
                <a:lnTo>
                  <a:pt x="108" y="19"/>
                </a:lnTo>
                <a:lnTo>
                  <a:pt x="109" y="17"/>
                </a:lnTo>
                <a:lnTo>
                  <a:pt x="111" y="17"/>
                </a:lnTo>
                <a:lnTo>
                  <a:pt x="113" y="23"/>
                </a:lnTo>
                <a:lnTo>
                  <a:pt x="112" y="25"/>
                </a:lnTo>
                <a:lnTo>
                  <a:pt x="114" y="29"/>
                </a:lnTo>
                <a:lnTo>
                  <a:pt x="117" y="31"/>
                </a:lnTo>
                <a:lnTo>
                  <a:pt x="116" y="34"/>
                </a:lnTo>
                <a:lnTo>
                  <a:pt x="119" y="44"/>
                </a:lnTo>
                <a:lnTo>
                  <a:pt x="123" y="49"/>
                </a:lnTo>
                <a:lnTo>
                  <a:pt x="123" y="53"/>
                </a:lnTo>
                <a:lnTo>
                  <a:pt x="123" y="59"/>
                </a:lnTo>
                <a:lnTo>
                  <a:pt x="123" y="64"/>
                </a:lnTo>
                <a:lnTo>
                  <a:pt x="121" y="64"/>
                </a:lnTo>
                <a:lnTo>
                  <a:pt x="121" y="64"/>
                </a:lnTo>
                <a:lnTo>
                  <a:pt x="119" y="64"/>
                </a:lnTo>
                <a:lnTo>
                  <a:pt x="117" y="58"/>
                </a:lnTo>
                <a:lnTo>
                  <a:pt x="116" y="54"/>
                </a:lnTo>
                <a:lnTo>
                  <a:pt x="115" y="52"/>
                </a:lnTo>
                <a:lnTo>
                  <a:pt x="113" y="53"/>
                </a:lnTo>
                <a:lnTo>
                  <a:pt x="110" y="55"/>
                </a:lnTo>
                <a:lnTo>
                  <a:pt x="109" y="53"/>
                </a:lnTo>
                <a:lnTo>
                  <a:pt x="107" y="50"/>
                </a:lnTo>
                <a:lnTo>
                  <a:pt x="106" y="46"/>
                </a:lnTo>
                <a:lnTo>
                  <a:pt x="105" y="46"/>
                </a:lnTo>
                <a:lnTo>
                  <a:pt x="103" y="48"/>
                </a:lnTo>
                <a:lnTo>
                  <a:pt x="103" y="52"/>
                </a:lnTo>
                <a:lnTo>
                  <a:pt x="101" y="56"/>
                </a:lnTo>
                <a:lnTo>
                  <a:pt x="100" y="58"/>
                </a:lnTo>
                <a:lnTo>
                  <a:pt x="96" y="62"/>
                </a:lnTo>
                <a:lnTo>
                  <a:pt x="94" y="66"/>
                </a:lnTo>
                <a:lnTo>
                  <a:pt x="96" y="69"/>
                </a:lnTo>
                <a:lnTo>
                  <a:pt x="98" y="69"/>
                </a:lnTo>
                <a:lnTo>
                  <a:pt x="101" y="68"/>
                </a:lnTo>
                <a:lnTo>
                  <a:pt x="103" y="68"/>
                </a:lnTo>
                <a:lnTo>
                  <a:pt x="105" y="68"/>
                </a:lnTo>
                <a:lnTo>
                  <a:pt x="105" y="72"/>
                </a:lnTo>
                <a:lnTo>
                  <a:pt x="106" y="76"/>
                </a:lnTo>
                <a:lnTo>
                  <a:pt x="107" y="79"/>
                </a:lnTo>
                <a:lnTo>
                  <a:pt x="110" y="79"/>
                </a:lnTo>
                <a:lnTo>
                  <a:pt x="113" y="77"/>
                </a:lnTo>
                <a:lnTo>
                  <a:pt x="115" y="75"/>
                </a:lnTo>
                <a:lnTo>
                  <a:pt x="119" y="71"/>
                </a:lnTo>
                <a:lnTo>
                  <a:pt x="121" y="71"/>
                </a:lnTo>
                <a:lnTo>
                  <a:pt x="123" y="73"/>
                </a:lnTo>
                <a:lnTo>
                  <a:pt x="123" y="75"/>
                </a:lnTo>
                <a:lnTo>
                  <a:pt x="119" y="77"/>
                </a:lnTo>
                <a:lnTo>
                  <a:pt x="115" y="80"/>
                </a:lnTo>
                <a:lnTo>
                  <a:pt x="111" y="82"/>
                </a:lnTo>
                <a:lnTo>
                  <a:pt x="109" y="87"/>
                </a:lnTo>
                <a:lnTo>
                  <a:pt x="91" y="85"/>
                </a:lnTo>
                <a:lnTo>
                  <a:pt x="88" y="82"/>
                </a:lnTo>
                <a:lnTo>
                  <a:pt x="86" y="81"/>
                </a:lnTo>
                <a:lnTo>
                  <a:pt x="84" y="82"/>
                </a:lnTo>
                <a:lnTo>
                  <a:pt x="84" y="84"/>
                </a:lnTo>
                <a:lnTo>
                  <a:pt x="85" y="89"/>
                </a:lnTo>
                <a:lnTo>
                  <a:pt x="44" y="95"/>
                </a:lnTo>
                <a:lnTo>
                  <a:pt x="44" y="85"/>
                </a:lnTo>
                <a:lnTo>
                  <a:pt x="43" y="68"/>
                </a:lnTo>
                <a:lnTo>
                  <a:pt x="45" y="62"/>
                </a:lnTo>
                <a:lnTo>
                  <a:pt x="60" y="54"/>
                </a:lnTo>
                <a:lnTo>
                  <a:pt x="63" y="52"/>
                </a:lnTo>
                <a:lnTo>
                  <a:pt x="60" y="46"/>
                </a:lnTo>
                <a:lnTo>
                  <a:pt x="53" y="42"/>
                </a:lnTo>
                <a:lnTo>
                  <a:pt x="30" y="31"/>
                </a:lnTo>
                <a:lnTo>
                  <a:pt x="24" y="29"/>
                </a:lnTo>
                <a:lnTo>
                  <a:pt x="21" y="25"/>
                </a:lnTo>
                <a:lnTo>
                  <a:pt x="15" y="21"/>
                </a:lnTo>
                <a:lnTo>
                  <a:pt x="13" y="19"/>
                </a:lnTo>
                <a:lnTo>
                  <a:pt x="15" y="15"/>
                </a:lnTo>
                <a:lnTo>
                  <a:pt x="19" y="17"/>
                </a:lnTo>
                <a:lnTo>
                  <a:pt x="28" y="21"/>
                </a:lnTo>
                <a:lnTo>
                  <a:pt x="36" y="27"/>
                </a:lnTo>
                <a:lnTo>
                  <a:pt x="45" y="27"/>
                </a:lnTo>
                <a:lnTo>
                  <a:pt x="98" y="93"/>
                </a:lnTo>
                <a:lnTo>
                  <a:pt x="38" y="123"/>
                </a:lnTo>
                <a:lnTo>
                  <a:pt x="34" y="101"/>
                </a:lnTo>
                <a:lnTo>
                  <a:pt x="28" y="68"/>
                </a:lnTo>
                <a:lnTo>
                  <a:pt x="22" y="55"/>
                </a:lnTo>
                <a:lnTo>
                  <a:pt x="20" y="41"/>
                </a:lnTo>
                <a:lnTo>
                  <a:pt x="8" y="27"/>
                </a:lnTo>
                <a:lnTo>
                  <a:pt x="0" y="19"/>
                </a:lnTo>
                <a:lnTo>
                  <a:pt x="0" y="12"/>
                </a:lnTo>
                <a:lnTo>
                  <a:pt x="2" y="5"/>
                </a:lnTo>
                <a:lnTo>
                  <a:pt x="6" y="2"/>
                </a:lnTo>
                <a:lnTo>
                  <a:pt x="17" y="2"/>
                </a:lnTo>
                <a:lnTo>
                  <a:pt x="14" y="8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Freeform 150"/>
          <p:cNvSpPr>
            <a:spLocks/>
          </p:cNvSpPr>
          <p:nvPr/>
        </p:nvSpPr>
        <p:spPr bwMode="auto">
          <a:xfrm>
            <a:off x="15036732" y="2800415"/>
            <a:ext cx="101101" cy="174629"/>
          </a:xfrm>
          <a:custGeom>
            <a:avLst/>
            <a:gdLst>
              <a:gd name="T0" fmla="*/ 1 w 44"/>
              <a:gd name="T1" fmla="*/ 43 h 76"/>
              <a:gd name="T2" fmla="*/ 0 w 44"/>
              <a:gd name="T3" fmla="*/ 41 h 76"/>
              <a:gd name="T4" fmla="*/ 2 w 44"/>
              <a:gd name="T5" fmla="*/ 39 h 76"/>
              <a:gd name="T6" fmla="*/ 3 w 44"/>
              <a:gd name="T7" fmla="*/ 38 h 76"/>
              <a:gd name="T8" fmla="*/ 6 w 44"/>
              <a:gd name="T9" fmla="*/ 36 h 76"/>
              <a:gd name="T10" fmla="*/ 6 w 44"/>
              <a:gd name="T11" fmla="*/ 35 h 76"/>
              <a:gd name="T12" fmla="*/ 7 w 44"/>
              <a:gd name="T13" fmla="*/ 34 h 76"/>
              <a:gd name="T14" fmla="*/ 8 w 44"/>
              <a:gd name="T15" fmla="*/ 33 h 76"/>
              <a:gd name="T16" fmla="*/ 7 w 44"/>
              <a:gd name="T17" fmla="*/ 34 h 76"/>
              <a:gd name="T18" fmla="*/ 9 w 44"/>
              <a:gd name="T19" fmla="*/ 31 h 76"/>
              <a:gd name="T20" fmla="*/ 9 w 44"/>
              <a:gd name="T21" fmla="*/ 28 h 76"/>
              <a:gd name="T22" fmla="*/ 10 w 44"/>
              <a:gd name="T23" fmla="*/ 25 h 76"/>
              <a:gd name="T24" fmla="*/ 8 w 44"/>
              <a:gd name="T25" fmla="*/ 22 h 76"/>
              <a:gd name="T26" fmla="*/ 8 w 44"/>
              <a:gd name="T27" fmla="*/ 21 h 76"/>
              <a:gd name="T28" fmla="*/ 6 w 44"/>
              <a:gd name="T29" fmla="*/ 20 h 76"/>
              <a:gd name="T30" fmla="*/ 6 w 44"/>
              <a:gd name="T31" fmla="*/ 20 h 76"/>
              <a:gd name="T32" fmla="*/ 5 w 44"/>
              <a:gd name="T33" fmla="*/ 18 h 76"/>
              <a:gd name="T34" fmla="*/ 5 w 44"/>
              <a:gd name="T35" fmla="*/ 16 h 76"/>
              <a:gd name="T36" fmla="*/ 7 w 44"/>
              <a:gd name="T37" fmla="*/ 15 h 76"/>
              <a:gd name="T38" fmla="*/ 10 w 44"/>
              <a:gd name="T39" fmla="*/ 15 h 76"/>
              <a:gd name="T40" fmla="*/ 13 w 44"/>
              <a:gd name="T41" fmla="*/ 15 h 76"/>
              <a:gd name="T42" fmla="*/ 17 w 44"/>
              <a:gd name="T43" fmla="*/ 14 h 76"/>
              <a:gd name="T44" fmla="*/ 19 w 44"/>
              <a:gd name="T45" fmla="*/ 13 h 76"/>
              <a:gd name="T46" fmla="*/ 19 w 44"/>
              <a:gd name="T47" fmla="*/ 11 h 76"/>
              <a:gd name="T48" fmla="*/ 19 w 44"/>
              <a:gd name="T49" fmla="*/ 10 h 76"/>
              <a:gd name="T50" fmla="*/ 23 w 44"/>
              <a:gd name="T51" fmla="*/ 9 h 76"/>
              <a:gd name="T52" fmla="*/ 24 w 44"/>
              <a:gd name="T53" fmla="*/ 9 h 76"/>
              <a:gd name="T54" fmla="*/ 25 w 44"/>
              <a:gd name="T55" fmla="*/ 8 h 76"/>
              <a:gd name="T56" fmla="*/ 25 w 44"/>
              <a:gd name="T57" fmla="*/ 7 h 76"/>
              <a:gd name="T58" fmla="*/ 25 w 44"/>
              <a:gd name="T59" fmla="*/ 6 h 76"/>
              <a:gd name="T60" fmla="*/ 27 w 44"/>
              <a:gd name="T61" fmla="*/ 0 h 76"/>
              <a:gd name="T62" fmla="*/ 27 w 44"/>
              <a:gd name="T63" fmla="*/ 4 h 76"/>
              <a:gd name="T64" fmla="*/ 28 w 44"/>
              <a:gd name="T65" fmla="*/ 6 h 76"/>
              <a:gd name="T66" fmla="*/ 28 w 44"/>
              <a:gd name="T67" fmla="*/ 9 h 76"/>
              <a:gd name="T68" fmla="*/ 29 w 44"/>
              <a:gd name="T69" fmla="*/ 8 h 76"/>
              <a:gd name="T70" fmla="*/ 44 w 44"/>
              <a:gd name="T71" fmla="*/ 17 h 76"/>
              <a:gd name="T72" fmla="*/ 41 w 44"/>
              <a:gd name="T73" fmla="*/ 26 h 76"/>
              <a:gd name="T74" fmla="*/ 41 w 44"/>
              <a:gd name="T75" fmla="*/ 29 h 76"/>
              <a:gd name="T76" fmla="*/ 38 w 44"/>
              <a:gd name="T77" fmla="*/ 30 h 76"/>
              <a:gd name="T78" fmla="*/ 36 w 44"/>
              <a:gd name="T79" fmla="*/ 32 h 76"/>
              <a:gd name="T80" fmla="*/ 36 w 44"/>
              <a:gd name="T81" fmla="*/ 37 h 76"/>
              <a:gd name="T82" fmla="*/ 34 w 44"/>
              <a:gd name="T83" fmla="*/ 44 h 76"/>
              <a:gd name="T84" fmla="*/ 33 w 44"/>
              <a:gd name="T85" fmla="*/ 46 h 76"/>
              <a:gd name="T86" fmla="*/ 33 w 44"/>
              <a:gd name="T87" fmla="*/ 50 h 76"/>
              <a:gd name="T88" fmla="*/ 33 w 44"/>
              <a:gd name="T89" fmla="*/ 53 h 76"/>
              <a:gd name="T90" fmla="*/ 19 w 44"/>
              <a:gd name="T91" fmla="*/ 76 h 76"/>
              <a:gd name="T92" fmla="*/ 19 w 44"/>
              <a:gd name="T93" fmla="*/ 72 h 76"/>
              <a:gd name="T94" fmla="*/ 16 w 44"/>
              <a:gd name="T95" fmla="*/ 68 h 76"/>
              <a:gd name="T96" fmla="*/ 15 w 44"/>
              <a:gd name="T97" fmla="*/ 65 h 76"/>
              <a:gd name="T98" fmla="*/ 13 w 44"/>
              <a:gd name="T99" fmla="*/ 60 h 76"/>
              <a:gd name="T100" fmla="*/ 10 w 44"/>
              <a:gd name="T101" fmla="*/ 55 h 76"/>
              <a:gd name="T102" fmla="*/ 5 w 44"/>
              <a:gd name="T103" fmla="*/ 51 h 76"/>
              <a:gd name="T104" fmla="*/ 2 w 44"/>
              <a:gd name="T105" fmla="*/ 46 h 76"/>
              <a:gd name="T106" fmla="*/ 1 w 44"/>
              <a:gd name="T107" fmla="*/ 4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76">
                <a:moveTo>
                  <a:pt x="1" y="43"/>
                </a:move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6" y="36"/>
                </a:lnTo>
                <a:lnTo>
                  <a:pt x="6" y="35"/>
                </a:lnTo>
                <a:lnTo>
                  <a:pt x="7" y="34"/>
                </a:lnTo>
                <a:lnTo>
                  <a:pt x="8" y="33"/>
                </a:lnTo>
                <a:lnTo>
                  <a:pt x="7" y="34"/>
                </a:lnTo>
                <a:lnTo>
                  <a:pt x="9" y="31"/>
                </a:lnTo>
                <a:lnTo>
                  <a:pt x="9" y="28"/>
                </a:lnTo>
                <a:lnTo>
                  <a:pt x="10" y="25"/>
                </a:lnTo>
                <a:lnTo>
                  <a:pt x="8" y="22"/>
                </a:lnTo>
                <a:lnTo>
                  <a:pt x="8" y="21"/>
                </a:lnTo>
                <a:lnTo>
                  <a:pt x="6" y="20"/>
                </a:lnTo>
                <a:lnTo>
                  <a:pt x="6" y="20"/>
                </a:lnTo>
                <a:lnTo>
                  <a:pt x="5" y="18"/>
                </a:lnTo>
                <a:lnTo>
                  <a:pt x="5" y="16"/>
                </a:lnTo>
                <a:lnTo>
                  <a:pt x="7" y="15"/>
                </a:lnTo>
                <a:lnTo>
                  <a:pt x="10" y="15"/>
                </a:lnTo>
                <a:lnTo>
                  <a:pt x="13" y="15"/>
                </a:lnTo>
                <a:lnTo>
                  <a:pt x="17" y="14"/>
                </a:lnTo>
                <a:lnTo>
                  <a:pt x="19" y="13"/>
                </a:lnTo>
                <a:lnTo>
                  <a:pt x="19" y="11"/>
                </a:lnTo>
                <a:lnTo>
                  <a:pt x="19" y="10"/>
                </a:lnTo>
                <a:lnTo>
                  <a:pt x="23" y="9"/>
                </a:lnTo>
                <a:lnTo>
                  <a:pt x="24" y="9"/>
                </a:lnTo>
                <a:lnTo>
                  <a:pt x="25" y="8"/>
                </a:lnTo>
                <a:lnTo>
                  <a:pt x="25" y="7"/>
                </a:lnTo>
                <a:lnTo>
                  <a:pt x="25" y="6"/>
                </a:lnTo>
                <a:lnTo>
                  <a:pt x="27" y="0"/>
                </a:lnTo>
                <a:lnTo>
                  <a:pt x="27" y="4"/>
                </a:lnTo>
                <a:lnTo>
                  <a:pt x="28" y="6"/>
                </a:lnTo>
                <a:lnTo>
                  <a:pt x="28" y="9"/>
                </a:lnTo>
                <a:lnTo>
                  <a:pt x="29" y="8"/>
                </a:lnTo>
                <a:lnTo>
                  <a:pt x="44" y="17"/>
                </a:lnTo>
                <a:lnTo>
                  <a:pt x="41" y="26"/>
                </a:lnTo>
                <a:lnTo>
                  <a:pt x="41" y="29"/>
                </a:lnTo>
                <a:lnTo>
                  <a:pt x="38" y="30"/>
                </a:lnTo>
                <a:lnTo>
                  <a:pt x="36" y="32"/>
                </a:lnTo>
                <a:lnTo>
                  <a:pt x="36" y="37"/>
                </a:lnTo>
                <a:lnTo>
                  <a:pt x="34" y="44"/>
                </a:lnTo>
                <a:lnTo>
                  <a:pt x="33" y="46"/>
                </a:lnTo>
                <a:lnTo>
                  <a:pt x="33" y="50"/>
                </a:lnTo>
                <a:lnTo>
                  <a:pt x="33" y="53"/>
                </a:lnTo>
                <a:lnTo>
                  <a:pt x="19" y="76"/>
                </a:lnTo>
                <a:lnTo>
                  <a:pt x="19" y="72"/>
                </a:lnTo>
                <a:lnTo>
                  <a:pt x="16" y="68"/>
                </a:lnTo>
                <a:lnTo>
                  <a:pt x="15" y="65"/>
                </a:lnTo>
                <a:lnTo>
                  <a:pt x="13" y="60"/>
                </a:lnTo>
                <a:lnTo>
                  <a:pt x="10" y="55"/>
                </a:lnTo>
                <a:lnTo>
                  <a:pt x="5" y="51"/>
                </a:lnTo>
                <a:lnTo>
                  <a:pt x="2" y="46"/>
                </a:lnTo>
                <a:lnTo>
                  <a:pt x="1" y="43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Freeform 151"/>
          <p:cNvSpPr>
            <a:spLocks/>
          </p:cNvSpPr>
          <p:nvPr/>
        </p:nvSpPr>
        <p:spPr bwMode="auto">
          <a:xfrm>
            <a:off x="15036732" y="2800415"/>
            <a:ext cx="101101" cy="174629"/>
          </a:xfrm>
          <a:custGeom>
            <a:avLst/>
            <a:gdLst>
              <a:gd name="T0" fmla="*/ 1 w 44"/>
              <a:gd name="T1" fmla="*/ 43 h 76"/>
              <a:gd name="T2" fmla="*/ 0 w 44"/>
              <a:gd name="T3" fmla="*/ 41 h 76"/>
              <a:gd name="T4" fmla="*/ 2 w 44"/>
              <a:gd name="T5" fmla="*/ 39 h 76"/>
              <a:gd name="T6" fmla="*/ 3 w 44"/>
              <a:gd name="T7" fmla="*/ 38 h 76"/>
              <a:gd name="T8" fmla="*/ 6 w 44"/>
              <a:gd name="T9" fmla="*/ 36 h 76"/>
              <a:gd name="T10" fmla="*/ 6 w 44"/>
              <a:gd name="T11" fmla="*/ 35 h 76"/>
              <a:gd name="T12" fmla="*/ 7 w 44"/>
              <a:gd name="T13" fmla="*/ 34 h 76"/>
              <a:gd name="T14" fmla="*/ 8 w 44"/>
              <a:gd name="T15" fmla="*/ 33 h 76"/>
              <a:gd name="T16" fmla="*/ 7 w 44"/>
              <a:gd name="T17" fmla="*/ 34 h 76"/>
              <a:gd name="T18" fmla="*/ 9 w 44"/>
              <a:gd name="T19" fmla="*/ 31 h 76"/>
              <a:gd name="T20" fmla="*/ 9 w 44"/>
              <a:gd name="T21" fmla="*/ 28 h 76"/>
              <a:gd name="T22" fmla="*/ 10 w 44"/>
              <a:gd name="T23" fmla="*/ 25 h 76"/>
              <a:gd name="T24" fmla="*/ 8 w 44"/>
              <a:gd name="T25" fmla="*/ 22 h 76"/>
              <a:gd name="T26" fmla="*/ 8 w 44"/>
              <a:gd name="T27" fmla="*/ 21 h 76"/>
              <a:gd name="T28" fmla="*/ 6 w 44"/>
              <a:gd name="T29" fmla="*/ 20 h 76"/>
              <a:gd name="T30" fmla="*/ 6 w 44"/>
              <a:gd name="T31" fmla="*/ 20 h 76"/>
              <a:gd name="T32" fmla="*/ 5 w 44"/>
              <a:gd name="T33" fmla="*/ 18 h 76"/>
              <a:gd name="T34" fmla="*/ 5 w 44"/>
              <a:gd name="T35" fmla="*/ 16 h 76"/>
              <a:gd name="T36" fmla="*/ 7 w 44"/>
              <a:gd name="T37" fmla="*/ 15 h 76"/>
              <a:gd name="T38" fmla="*/ 10 w 44"/>
              <a:gd name="T39" fmla="*/ 15 h 76"/>
              <a:gd name="T40" fmla="*/ 13 w 44"/>
              <a:gd name="T41" fmla="*/ 15 h 76"/>
              <a:gd name="T42" fmla="*/ 17 w 44"/>
              <a:gd name="T43" fmla="*/ 14 h 76"/>
              <a:gd name="T44" fmla="*/ 19 w 44"/>
              <a:gd name="T45" fmla="*/ 13 h 76"/>
              <a:gd name="T46" fmla="*/ 19 w 44"/>
              <a:gd name="T47" fmla="*/ 11 h 76"/>
              <a:gd name="T48" fmla="*/ 19 w 44"/>
              <a:gd name="T49" fmla="*/ 10 h 76"/>
              <a:gd name="T50" fmla="*/ 23 w 44"/>
              <a:gd name="T51" fmla="*/ 9 h 76"/>
              <a:gd name="T52" fmla="*/ 24 w 44"/>
              <a:gd name="T53" fmla="*/ 9 h 76"/>
              <a:gd name="T54" fmla="*/ 25 w 44"/>
              <a:gd name="T55" fmla="*/ 8 h 76"/>
              <a:gd name="T56" fmla="*/ 25 w 44"/>
              <a:gd name="T57" fmla="*/ 7 h 76"/>
              <a:gd name="T58" fmla="*/ 25 w 44"/>
              <a:gd name="T59" fmla="*/ 6 h 76"/>
              <a:gd name="T60" fmla="*/ 27 w 44"/>
              <a:gd name="T61" fmla="*/ 0 h 76"/>
              <a:gd name="T62" fmla="*/ 27 w 44"/>
              <a:gd name="T63" fmla="*/ 4 h 76"/>
              <a:gd name="T64" fmla="*/ 28 w 44"/>
              <a:gd name="T65" fmla="*/ 6 h 76"/>
              <a:gd name="T66" fmla="*/ 28 w 44"/>
              <a:gd name="T67" fmla="*/ 9 h 76"/>
              <a:gd name="T68" fmla="*/ 29 w 44"/>
              <a:gd name="T69" fmla="*/ 8 h 76"/>
              <a:gd name="T70" fmla="*/ 44 w 44"/>
              <a:gd name="T71" fmla="*/ 17 h 76"/>
              <a:gd name="T72" fmla="*/ 41 w 44"/>
              <a:gd name="T73" fmla="*/ 26 h 76"/>
              <a:gd name="T74" fmla="*/ 41 w 44"/>
              <a:gd name="T75" fmla="*/ 29 h 76"/>
              <a:gd name="T76" fmla="*/ 38 w 44"/>
              <a:gd name="T77" fmla="*/ 30 h 76"/>
              <a:gd name="T78" fmla="*/ 36 w 44"/>
              <a:gd name="T79" fmla="*/ 32 h 76"/>
              <a:gd name="T80" fmla="*/ 36 w 44"/>
              <a:gd name="T81" fmla="*/ 37 h 76"/>
              <a:gd name="T82" fmla="*/ 34 w 44"/>
              <a:gd name="T83" fmla="*/ 44 h 76"/>
              <a:gd name="T84" fmla="*/ 33 w 44"/>
              <a:gd name="T85" fmla="*/ 46 h 76"/>
              <a:gd name="T86" fmla="*/ 33 w 44"/>
              <a:gd name="T87" fmla="*/ 50 h 76"/>
              <a:gd name="T88" fmla="*/ 33 w 44"/>
              <a:gd name="T89" fmla="*/ 53 h 76"/>
              <a:gd name="T90" fmla="*/ 19 w 44"/>
              <a:gd name="T91" fmla="*/ 76 h 76"/>
              <a:gd name="T92" fmla="*/ 19 w 44"/>
              <a:gd name="T93" fmla="*/ 72 h 76"/>
              <a:gd name="T94" fmla="*/ 16 w 44"/>
              <a:gd name="T95" fmla="*/ 68 h 76"/>
              <a:gd name="T96" fmla="*/ 15 w 44"/>
              <a:gd name="T97" fmla="*/ 65 h 76"/>
              <a:gd name="T98" fmla="*/ 13 w 44"/>
              <a:gd name="T99" fmla="*/ 60 h 76"/>
              <a:gd name="T100" fmla="*/ 10 w 44"/>
              <a:gd name="T101" fmla="*/ 55 h 76"/>
              <a:gd name="T102" fmla="*/ 5 w 44"/>
              <a:gd name="T103" fmla="*/ 51 h 76"/>
              <a:gd name="T104" fmla="*/ 2 w 44"/>
              <a:gd name="T105" fmla="*/ 46 h 76"/>
              <a:gd name="T106" fmla="*/ 1 w 44"/>
              <a:gd name="T107" fmla="*/ 4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76">
                <a:moveTo>
                  <a:pt x="1" y="43"/>
                </a:move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6" y="36"/>
                </a:lnTo>
                <a:lnTo>
                  <a:pt x="6" y="35"/>
                </a:lnTo>
                <a:lnTo>
                  <a:pt x="7" y="34"/>
                </a:lnTo>
                <a:lnTo>
                  <a:pt x="8" y="33"/>
                </a:lnTo>
                <a:lnTo>
                  <a:pt x="7" y="34"/>
                </a:lnTo>
                <a:lnTo>
                  <a:pt x="9" y="31"/>
                </a:lnTo>
                <a:lnTo>
                  <a:pt x="9" y="28"/>
                </a:lnTo>
                <a:lnTo>
                  <a:pt x="10" y="25"/>
                </a:lnTo>
                <a:lnTo>
                  <a:pt x="8" y="22"/>
                </a:lnTo>
                <a:lnTo>
                  <a:pt x="8" y="21"/>
                </a:lnTo>
                <a:lnTo>
                  <a:pt x="6" y="20"/>
                </a:lnTo>
                <a:lnTo>
                  <a:pt x="6" y="20"/>
                </a:lnTo>
                <a:lnTo>
                  <a:pt x="5" y="18"/>
                </a:lnTo>
                <a:lnTo>
                  <a:pt x="5" y="16"/>
                </a:lnTo>
                <a:lnTo>
                  <a:pt x="7" y="15"/>
                </a:lnTo>
                <a:lnTo>
                  <a:pt x="10" y="15"/>
                </a:lnTo>
                <a:lnTo>
                  <a:pt x="13" y="15"/>
                </a:lnTo>
                <a:lnTo>
                  <a:pt x="17" y="14"/>
                </a:lnTo>
                <a:lnTo>
                  <a:pt x="19" y="13"/>
                </a:lnTo>
                <a:lnTo>
                  <a:pt x="19" y="11"/>
                </a:lnTo>
                <a:lnTo>
                  <a:pt x="19" y="10"/>
                </a:lnTo>
                <a:lnTo>
                  <a:pt x="23" y="9"/>
                </a:lnTo>
                <a:lnTo>
                  <a:pt x="24" y="9"/>
                </a:lnTo>
                <a:lnTo>
                  <a:pt x="25" y="8"/>
                </a:lnTo>
                <a:lnTo>
                  <a:pt x="25" y="7"/>
                </a:lnTo>
                <a:lnTo>
                  <a:pt x="25" y="6"/>
                </a:lnTo>
                <a:lnTo>
                  <a:pt x="27" y="0"/>
                </a:lnTo>
                <a:lnTo>
                  <a:pt x="27" y="4"/>
                </a:lnTo>
                <a:lnTo>
                  <a:pt x="28" y="6"/>
                </a:lnTo>
                <a:lnTo>
                  <a:pt x="28" y="9"/>
                </a:lnTo>
                <a:lnTo>
                  <a:pt x="29" y="8"/>
                </a:lnTo>
                <a:lnTo>
                  <a:pt x="44" y="17"/>
                </a:lnTo>
                <a:lnTo>
                  <a:pt x="41" y="26"/>
                </a:lnTo>
                <a:lnTo>
                  <a:pt x="41" y="29"/>
                </a:lnTo>
                <a:lnTo>
                  <a:pt x="38" y="30"/>
                </a:lnTo>
                <a:lnTo>
                  <a:pt x="36" y="32"/>
                </a:lnTo>
                <a:lnTo>
                  <a:pt x="36" y="37"/>
                </a:lnTo>
                <a:lnTo>
                  <a:pt x="34" y="44"/>
                </a:lnTo>
                <a:lnTo>
                  <a:pt x="33" y="46"/>
                </a:lnTo>
                <a:lnTo>
                  <a:pt x="33" y="50"/>
                </a:lnTo>
                <a:lnTo>
                  <a:pt x="33" y="53"/>
                </a:lnTo>
                <a:lnTo>
                  <a:pt x="19" y="76"/>
                </a:lnTo>
                <a:lnTo>
                  <a:pt x="19" y="72"/>
                </a:lnTo>
                <a:lnTo>
                  <a:pt x="16" y="68"/>
                </a:lnTo>
                <a:lnTo>
                  <a:pt x="15" y="65"/>
                </a:lnTo>
                <a:lnTo>
                  <a:pt x="13" y="60"/>
                </a:lnTo>
                <a:lnTo>
                  <a:pt x="10" y="55"/>
                </a:lnTo>
                <a:lnTo>
                  <a:pt x="5" y="51"/>
                </a:lnTo>
                <a:lnTo>
                  <a:pt x="2" y="46"/>
                </a:lnTo>
                <a:lnTo>
                  <a:pt x="1" y="43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Freeform 152"/>
          <p:cNvSpPr>
            <a:spLocks/>
          </p:cNvSpPr>
          <p:nvPr/>
        </p:nvSpPr>
        <p:spPr bwMode="auto">
          <a:xfrm>
            <a:off x="15073496" y="2382223"/>
            <a:ext cx="119483" cy="117187"/>
          </a:xfrm>
          <a:custGeom>
            <a:avLst/>
            <a:gdLst>
              <a:gd name="T0" fmla="*/ 17 w 52"/>
              <a:gd name="T1" fmla="*/ 34 h 51"/>
              <a:gd name="T2" fmla="*/ 15 w 52"/>
              <a:gd name="T3" fmla="*/ 31 h 51"/>
              <a:gd name="T4" fmla="*/ 20 w 52"/>
              <a:gd name="T5" fmla="*/ 28 h 51"/>
              <a:gd name="T6" fmla="*/ 19 w 52"/>
              <a:gd name="T7" fmla="*/ 26 h 51"/>
              <a:gd name="T8" fmla="*/ 16 w 52"/>
              <a:gd name="T9" fmla="*/ 24 h 51"/>
              <a:gd name="T10" fmla="*/ 14 w 52"/>
              <a:gd name="T11" fmla="*/ 31 h 51"/>
              <a:gd name="T12" fmla="*/ 10 w 52"/>
              <a:gd name="T13" fmla="*/ 27 h 51"/>
              <a:gd name="T14" fmla="*/ 11 w 52"/>
              <a:gd name="T15" fmla="*/ 18 h 51"/>
              <a:gd name="T16" fmla="*/ 14 w 52"/>
              <a:gd name="T17" fmla="*/ 18 h 51"/>
              <a:gd name="T18" fmla="*/ 12 w 52"/>
              <a:gd name="T19" fmla="*/ 19 h 51"/>
              <a:gd name="T20" fmla="*/ 11 w 52"/>
              <a:gd name="T21" fmla="*/ 19 h 51"/>
              <a:gd name="T22" fmla="*/ 9 w 52"/>
              <a:gd name="T23" fmla="*/ 26 h 51"/>
              <a:gd name="T24" fmla="*/ 4 w 52"/>
              <a:gd name="T25" fmla="*/ 22 h 51"/>
              <a:gd name="T26" fmla="*/ 3 w 52"/>
              <a:gd name="T27" fmla="*/ 14 h 51"/>
              <a:gd name="T28" fmla="*/ 4 w 52"/>
              <a:gd name="T29" fmla="*/ 21 h 51"/>
              <a:gd name="T30" fmla="*/ 3 w 52"/>
              <a:gd name="T31" fmla="*/ 22 h 51"/>
              <a:gd name="T32" fmla="*/ 0 w 52"/>
              <a:gd name="T33" fmla="*/ 24 h 51"/>
              <a:gd name="T34" fmla="*/ 0 w 52"/>
              <a:gd name="T35" fmla="*/ 18 h 51"/>
              <a:gd name="T36" fmla="*/ 1 w 52"/>
              <a:gd name="T37" fmla="*/ 13 h 51"/>
              <a:gd name="T38" fmla="*/ 1 w 52"/>
              <a:gd name="T39" fmla="*/ 3 h 51"/>
              <a:gd name="T40" fmla="*/ 3 w 52"/>
              <a:gd name="T41" fmla="*/ 6 h 51"/>
              <a:gd name="T42" fmla="*/ 4 w 52"/>
              <a:gd name="T43" fmla="*/ 7 h 51"/>
              <a:gd name="T44" fmla="*/ 4 w 52"/>
              <a:gd name="T45" fmla="*/ 5 h 51"/>
              <a:gd name="T46" fmla="*/ 9 w 52"/>
              <a:gd name="T47" fmla="*/ 5 h 51"/>
              <a:gd name="T48" fmla="*/ 16 w 52"/>
              <a:gd name="T49" fmla="*/ 4 h 51"/>
              <a:gd name="T50" fmla="*/ 19 w 52"/>
              <a:gd name="T51" fmla="*/ 10 h 51"/>
              <a:gd name="T52" fmla="*/ 20 w 52"/>
              <a:gd name="T53" fmla="*/ 9 h 51"/>
              <a:gd name="T54" fmla="*/ 22 w 52"/>
              <a:gd name="T55" fmla="*/ 10 h 51"/>
              <a:gd name="T56" fmla="*/ 28 w 52"/>
              <a:gd name="T57" fmla="*/ 14 h 51"/>
              <a:gd name="T58" fmla="*/ 30 w 52"/>
              <a:gd name="T59" fmla="*/ 16 h 51"/>
              <a:gd name="T60" fmla="*/ 31 w 52"/>
              <a:gd name="T61" fmla="*/ 14 h 51"/>
              <a:gd name="T62" fmla="*/ 31 w 52"/>
              <a:gd name="T63" fmla="*/ 11 h 51"/>
              <a:gd name="T64" fmla="*/ 31 w 52"/>
              <a:gd name="T65" fmla="*/ 8 h 51"/>
              <a:gd name="T66" fmla="*/ 32 w 52"/>
              <a:gd name="T67" fmla="*/ 5 h 51"/>
              <a:gd name="T68" fmla="*/ 34 w 52"/>
              <a:gd name="T69" fmla="*/ 6 h 51"/>
              <a:gd name="T70" fmla="*/ 34 w 52"/>
              <a:gd name="T71" fmla="*/ 12 h 51"/>
              <a:gd name="T72" fmla="*/ 34 w 52"/>
              <a:gd name="T73" fmla="*/ 19 h 51"/>
              <a:gd name="T74" fmla="*/ 38 w 52"/>
              <a:gd name="T75" fmla="*/ 18 h 51"/>
              <a:gd name="T76" fmla="*/ 41 w 52"/>
              <a:gd name="T77" fmla="*/ 17 h 51"/>
              <a:gd name="T78" fmla="*/ 43 w 52"/>
              <a:gd name="T79" fmla="*/ 22 h 51"/>
              <a:gd name="T80" fmla="*/ 50 w 52"/>
              <a:gd name="T81" fmla="*/ 24 h 51"/>
              <a:gd name="T82" fmla="*/ 43 w 52"/>
              <a:gd name="T83" fmla="*/ 27 h 51"/>
              <a:gd name="T84" fmla="*/ 42 w 52"/>
              <a:gd name="T85" fmla="*/ 24 h 51"/>
              <a:gd name="T86" fmla="*/ 40 w 52"/>
              <a:gd name="T87" fmla="*/ 23 h 51"/>
              <a:gd name="T88" fmla="*/ 34 w 52"/>
              <a:gd name="T89" fmla="*/ 23 h 51"/>
              <a:gd name="T90" fmla="*/ 32 w 52"/>
              <a:gd name="T91" fmla="*/ 22 h 51"/>
              <a:gd name="T92" fmla="*/ 30 w 52"/>
              <a:gd name="T93" fmla="*/ 22 h 51"/>
              <a:gd name="T94" fmla="*/ 32 w 52"/>
              <a:gd name="T95" fmla="*/ 32 h 51"/>
              <a:gd name="T96" fmla="*/ 34 w 52"/>
              <a:gd name="T97" fmla="*/ 33 h 51"/>
              <a:gd name="T98" fmla="*/ 51 w 52"/>
              <a:gd name="T99" fmla="*/ 40 h 51"/>
              <a:gd name="T100" fmla="*/ 27 w 52"/>
              <a:gd name="T101" fmla="*/ 45 h 51"/>
              <a:gd name="T102" fmla="*/ 25 w 52"/>
              <a:gd name="T103" fmla="*/ 47 h 51"/>
              <a:gd name="T104" fmla="*/ 18 w 52"/>
              <a:gd name="T105" fmla="*/ 50 h 51"/>
              <a:gd name="T106" fmla="*/ 12 w 52"/>
              <a:gd name="T107" fmla="*/ 44 h 51"/>
              <a:gd name="T108" fmla="*/ 16 w 52"/>
              <a:gd name="T10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" h="51">
                <a:moveTo>
                  <a:pt x="16" y="40"/>
                </a:moveTo>
                <a:lnTo>
                  <a:pt x="17" y="34"/>
                </a:lnTo>
                <a:lnTo>
                  <a:pt x="14" y="31"/>
                </a:lnTo>
                <a:lnTo>
                  <a:pt x="15" y="31"/>
                </a:lnTo>
                <a:lnTo>
                  <a:pt x="18" y="29"/>
                </a:lnTo>
                <a:lnTo>
                  <a:pt x="20" y="28"/>
                </a:lnTo>
                <a:lnTo>
                  <a:pt x="20" y="27"/>
                </a:lnTo>
                <a:lnTo>
                  <a:pt x="19" y="26"/>
                </a:lnTo>
                <a:lnTo>
                  <a:pt x="17" y="25"/>
                </a:lnTo>
                <a:lnTo>
                  <a:pt x="16" y="24"/>
                </a:lnTo>
                <a:lnTo>
                  <a:pt x="22" y="27"/>
                </a:lnTo>
                <a:lnTo>
                  <a:pt x="14" y="31"/>
                </a:lnTo>
                <a:lnTo>
                  <a:pt x="12" y="29"/>
                </a:lnTo>
                <a:lnTo>
                  <a:pt x="10" y="27"/>
                </a:lnTo>
                <a:lnTo>
                  <a:pt x="9" y="26"/>
                </a:lnTo>
                <a:lnTo>
                  <a:pt x="11" y="18"/>
                </a:lnTo>
                <a:lnTo>
                  <a:pt x="12" y="19"/>
                </a:lnTo>
                <a:lnTo>
                  <a:pt x="14" y="18"/>
                </a:lnTo>
                <a:lnTo>
                  <a:pt x="16" y="18"/>
                </a:lnTo>
                <a:lnTo>
                  <a:pt x="12" y="19"/>
                </a:lnTo>
                <a:lnTo>
                  <a:pt x="15" y="14"/>
                </a:lnTo>
                <a:lnTo>
                  <a:pt x="11" y="19"/>
                </a:lnTo>
                <a:lnTo>
                  <a:pt x="10" y="18"/>
                </a:lnTo>
                <a:lnTo>
                  <a:pt x="9" y="26"/>
                </a:lnTo>
                <a:lnTo>
                  <a:pt x="9" y="24"/>
                </a:lnTo>
                <a:lnTo>
                  <a:pt x="4" y="22"/>
                </a:lnTo>
                <a:lnTo>
                  <a:pt x="4" y="11"/>
                </a:lnTo>
                <a:lnTo>
                  <a:pt x="3" y="14"/>
                </a:lnTo>
                <a:lnTo>
                  <a:pt x="4" y="17"/>
                </a:lnTo>
                <a:lnTo>
                  <a:pt x="4" y="21"/>
                </a:lnTo>
                <a:lnTo>
                  <a:pt x="4" y="22"/>
                </a:lnTo>
                <a:lnTo>
                  <a:pt x="3" y="22"/>
                </a:lnTo>
                <a:lnTo>
                  <a:pt x="0" y="24"/>
                </a:lnTo>
                <a:lnTo>
                  <a:pt x="0" y="24"/>
                </a:lnTo>
                <a:lnTo>
                  <a:pt x="0" y="22"/>
                </a:lnTo>
                <a:lnTo>
                  <a:pt x="0" y="18"/>
                </a:lnTo>
                <a:lnTo>
                  <a:pt x="1" y="16"/>
                </a:lnTo>
                <a:lnTo>
                  <a:pt x="1" y="13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7" y="4"/>
                </a:lnTo>
                <a:lnTo>
                  <a:pt x="9" y="5"/>
                </a:lnTo>
                <a:lnTo>
                  <a:pt x="9" y="4"/>
                </a:lnTo>
                <a:lnTo>
                  <a:pt x="16" y="4"/>
                </a:lnTo>
                <a:lnTo>
                  <a:pt x="18" y="9"/>
                </a:lnTo>
                <a:lnTo>
                  <a:pt x="19" y="10"/>
                </a:lnTo>
                <a:lnTo>
                  <a:pt x="20" y="9"/>
                </a:lnTo>
                <a:lnTo>
                  <a:pt x="20" y="9"/>
                </a:lnTo>
                <a:lnTo>
                  <a:pt x="21" y="9"/>
                </a:lnTo>
                <a:lnTo>
                  <a:pt x="22" y="10"/>
                </a:lnTo>
                <a:lnTo>
                  <a:pt x="24" y="10"/>
                </a:lnTo>
                <a:lnTo>
                  <a:pt x="28" y="14"/>
                </a:lnTo>
                <a:lnTo>
                  <a:pt x="28" y="15"/>
                </a:lnTo>
                <a:lnTo>
                  <a:pt x="30" y="16"/>
                </a:lnTo>
                <a:lnTo>
                  <a:pt x="31" y="15"/>
                </a:lnTo>
                <a:lnTo>
                  <a:pt x="31" y="14"/>
                </a:lnTo>
                <a:lnTo>
                  <a:pt x="31" y="12"/>
                </a:lnTo>
                <a:lnTo>
                  <a:pt x="31" y="11"/>
                </a:lnTo>
                <a:lnTo>
                  <a:pt x="32" y="10"/>
                </a:lnTo>
                <a:lnTo>
                  <a:pt x="31" y="8"/>
                </a:lnTo>
                <a:lnTo>
                  <a:pt x="31" y="6"/>
                </a:lnTo>
                <a:lnTo>
                  <a:pt x="32" y="5"/>
                </a:lnTo>
                <a:lnTo>
                  <a:pt x="33" y="5"/>
                </a:lnTo>
                <a:lnTo>
                  <a:pt x="34" y="6"/>
                </a:lnTo>
                <a:lnTo>
                  <a:pt x="34" y="9"/>
                </a:lnTo>
                <a:lnTo>
                  <a:pt x="34" y="12"/>
                </a:lnTo>
                <a:lnTo>
                  <a:pt x="33" y="14"/>
                </a:lnTo>
                <a:lnTo>
                  <a:pt x="34" y="19"/>
                </a:lnTo>
                <a:lnTo>
                  <a:pt x="35" y="19"/>
                </a:lnTo>
                <a:lnTo>
                  <a:pt x="38" y="18"/>
                </a:lnTo>
                <a:lnTo>
                  <a:pt x="39" y="17"/>
                </a:lnTo>
                <a:lnTo>
                  <a:pt x="41" y="17"/>
                </a:lnTo>
                <a:lnTo>
                  <a:pt x="42" y="19"/>
                </a:lnTo>
                <a:lnTo>
                  <a:pt x="43" y="22"/>
                </a:lnTo>
                <a:lnTo>
                  <a:pt x="48" y="24"/>
                </a:lnTo>
                <a:lnTo>
                  <a:pt x="50" y="24"/>
                </a:lnTo>
                <a:lnTo>
                  <a:pt x="52" y="26"/>
                </a:lnTo>
                <a:lnTo>
                  <a:pt x="43" y="27"/>
                </a:lnTo>
                <a:lnTo>
                  <a:pt x="43" y="26"/>
                </a:lnTo>
                <a:lnTo>
                  <a:pt x="42" y="24"/>
                </a:lnTo>
                <a:lnTo>
                  <a:pt x="41" y="23"/>
                </a:lnTo>
                <a:lnTo>
                  <a:pt x="40" y="23"/>
                </a:lnTo>
                <a:lnTo>
                  <a:pt x="37" y="22"/>
                </a:lnTo>
                <a:lnTo>
                  <a:pt x="34" y="23"/>
                </a:lnTo>
                <a:lnTo>
                  <a:pt x="34" y="22"/>
                </a:lnTo>
                <a:lnTo>
                  <a:pt x="32" y="22"/>
                </a:lnTo>
                <a:lnTo>
                  <a:pt x="31" y="22"/>
                </a:lnTo>
                <a:lnTo>
                  <a:pt x="30" y="22"/>
                </a:lnTo>
                <a:lnTo>
                  <a:pt x="30" y="23"/>
                </a:lnTo>
                <a:lnTo>
                  <a:pt x="32" y="32"/>
                </a:lnTo>
                <a:lnTo>
                  <a:pt x="33" y="33"/>
                </a:lnTo>
                <a:lnTo>
                  <a:pt x="34" y="33"/>
                </a:lnTo>
                <a:lnTo>
                  <a:pt x="35" y="32"/>
                </a:lnTo>
                <a:lnTo>
                  <a:pt x="51" y="40"/>
                </a:lnTo>
                <a:lnTo>
                  <a:pt x="28" y="46"/>
                </a:lnTo>
                <a:lnTo>
                  <a:pt x="27" y="45"/>
                </a:lnTo>
                <a:lnTo>
                  <a:pt x="27" y="48"/>
                </a:lnTo>
                <a:lnTo>
                  <a:pt x="25" y="47"/>
                </a:lnTo>
                <a:lnTo>
                  <a:pt x="22" y="51"/>
                </a:lnTo>
                <a:lnTo>
                  <a:pt x="18" y="50"/>
                </a:lnTo>
                <a:lnTo>
                  <a:pt x="14" y="47"/>
                </a:lnTo>
                <a:lnTo>
                  <a:pt x="12" y="44"/>
                </a:lnTo>
                <a:lnTo>
                  <a:pt x="16" y="40"/>
                </a:lnTo>
                <a:lnTo>
                  <a:pt x="16" y="40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Freeform 153"/>
          <p:cNvSpPr>
            <a:spLocks/>
          </p:cNvSpPr>
          <p:nvPr/>
        </p:nvSpPr>
        <p:spPr bwMode="auto">
          <a:xfrm>
            <a:off x="15073496" y="2382223"/>
            <a:ext cx="119483" cy="117187"/>
          </a:xfrm>
          <a:custGeom>
            <a:avLst/>
            <a:gdLst>
              <a:gd name="T0" fmla="*/ 17 w 52"/>
              <a:gd name="T1" fmla="*/ 34 h 51"/>
              <a:gd name="T2" fmla="*/ 15 w 52"/>
              <a:gd name="T3" fmla="*/ 31 h 51"/>
              <a:gd name="T4" fmla="*/ 20 w 52"/>
              <a:gd name="T5" fmla="*/ 28 h 51"/>
              <a:gd name="T6" fmla="*/ 19 w 52"/>
              <a:gd name="T7" fmla="*/ 26 h 51"/>
              <a:gd name="T8" fmla="*/ 16 w 52"/>
              <a:gd name="T9" fmla="*/ 24 h 51"/>
              <a:gd name="T10" fmla="*/ 14 w 52"/>
              <a:gd name="T11" fmla="*/ 31 h 51"/>
              <a:gd name="T12" fmla="*/ 10 w 52"/>
              <a:gd name="T13" fmla="*/ 27 h 51"/>
              <a:gd name="T14" fmla="*/ 11 w 52"/>
              <a:gd name="T15" fmla="*/ 18 h 51"/>
              <a:gd name="T16" fmla="*/ 14 w 52"/>
              <a:gd name="T17" fmla="*/ 18 h 51"/>
              <a:gd name="T18" fmla="*/ 12 w 52"/>
              <a:gd name="T19" fmla="*/ 19 h 51"/>
              <a:gd name="T20" fmla="*/ 11 w 52"/>
              <a:gd name="T21" fmla="*/ 19 h 51"/>
              <a:gd name="T22" fmla="*/ 9 w 52"/>
              <a:gd name="T23" fmla="*/ 26 h 51"/>
              <a:gd name="T24" fmla="*/ 4 w 52"/>
              <a:gd name="T25" fmla="*/ 22 h 51"/>
              <a:gd name="T26" fmla="*/ 3 w 52"/>
              <a:gd name="T27" fmla="*/ 14 h 51"/>
              <a:gd name="T28" fmla="*/ 4 w 52"/>
              <a:gd name="T29" fmla="*/ 21 h 51"/>
              <a:gd name="T30" fmla="*/ 3 w 52"/>
              <a:gd name="T31" fmla="*/ 22 h 51"/>
              <a:gd name="T32" fmla="*/ 0 w 52"/>
              <a:gd name="T33" fmla="*/ 24 h 51"/>
              <a:gd name="T34" fmla="*/ 0 w 52"/>
              <a:gd name="T35" fmla="*/ 18 h 51"/>
              <a:gd name="T36" fmla="*/ 1 w 52"/>
              <a:gd name="T37" fmla="*/ 13 h 51"/>
              <a:gd name="T38" fmla="*/ 1 w 52"/>
              <a:gd name="T39" fmla="*/ 3 h 51"/>
              <a:gd name="T40" fmla="*/ 3 w 52"/>
              <a:gd name="T41" fmla="*/ 6 h 51"/>
              <a:gd name="T42" fmla="*/ 4 w 52"/>
              <a:gd name="T43" fmla="*/ 7 h 51"/>
              <a:gd name="T44" fmla="*/ 4 w 52"/>
              <a:gd name="T45" fmla="*/ 5 h 51"/>
              <a:gd name="T46" fmla="*/ 9 w 52"/>
              <a:gd name="T47" fmla="*/ 5 h 51"/>
              <a:gd name="T48" fmla="*/ 16 w 52"/>
              <a:gd name="T49" fmla="*/ 4 h 51"/>
              <a:gd name="T50" fmla="*/ 19 w 52"/>
              <a:gd name="T51" fmla="*/ 10 h 51"/>
              <a:gd name="T52" fmla="*/ 20 w 52"/>
              <a:gd name="T53" fmla="*/ 9 h 51"/>
              <a:gd name="T54" fmla="*/ 22 w 52"/>
              <a:gd name="T55" fmla="*/ 10 h 51"/>
              <a:gd name="T56" fmla="*/ 28 w 52"/>
              <a:gd name="T57" fmla="*/ 14 h 51"/>
              <a:gd name="T58" fmla="*/ 30 w 52"/>
              <a:gd name="T59" fmla="*/ 16 h 51"/>
              <a:gd name="T60" fmla="*/ 31 w 52"/>
              <a:gd name="T61" fmla="*/ 14 h 51"/>
              <a:gd name="T62" fmla="*/ 31 w 52"/>
              <a:gd name="T63" fmla="*/ 11 h 51"/>
              <a:gd name="T64" fmla="*/ 31 w 52"/>
              <a:gd name="T65" fmla="*/ 8 h 51"/>
              <a:gd name="T66" fmla="*/ 32 w 52"/>
              <a:gd name="T67" fmla="*/ 5 h 51"/>
              <a:gd name="T68" fmla="*/ 34 w 52"/>
              <a:gd name="T69" fmla="*/ 6 h 51"/>
              <a:gd name="T70" fmla="*/ 34 w 52"/>
              <a:gd name="T71" fmla="*/ 12 h 51"/>
              <a:gd name="T72" fmla="*/ 34 w 52"/>
              <a:gd name="T73" fmla="*/ 19 h 51"/>
              <a:gd name="T74" fmla="*/ 38 w 52"/>
              <a:gd name="T75" fmla="*/ 18 h 51"/>
              <a:gd name="T76" fmla="*/ 41 w 52"/>
              <a:gd name="T77" fmla="*/ 17 h 51"/>
              <a:gd name="T78" fmla="*/ 43 w 52"/>
              <a:gd name="T79" fmla="*/ 22 h 51"/>
              <a:gd name="T80" fmla="*/ 50 w 52"/>
              <a:gd name="T81" fmla="*/ 24 h 51"/>
              <a:gd name="T82" fmla="*/ 43 w 52"/>
              <a:gd name="T83" fmla="*/ 27 h 51"/>
              <a:gd name="T84" fmla="*/ 42 w 52"/>
              <a:gd name="T85" fmla="*/ 24 h 51"/>
              <a:gd name="T86" fmla="*/ 40 w 52"/>
              <a:gd name="T87" fmla="*/ 23 h 51"/>
              <a:gd name="T88" fmla="*/ 34 w 52"/>
              <a:gd name="T89" fmla="*/ 23 h 51"/>
              <a:gd name="T90" fmla="*/ 32 w 52"/>
              <a:gd name="T91" fmla="*/ 22 h 51"/>
              <a:gd name="T92" fmla="*/ 30 w 52"/>
              <a:gd name="T93" fmla="*/ 22 h 51"/>
              <a:gd name="T94" fmla="*/ 32 w 52"/>
              <a:gd name="T95" fmla="*/ 32 h 51"/>
              <a:gd name="T96" fmla="*/ 34 w 52"/>
              <a:gd name="T97" fmla="*/ 33 h 51"/>
              <a:gd name="T98" fmla="*/ 51 w 52"/>
              <a:gd name="T99" fmla="*/ 40 h 51"/>
              <a:gd name="T100" fmla="*/ 27 w 52"/>
              <a:gd name="T101" fmla="*/ 45 h 51"/>
              <a:gd name="T102" fmla="*/ 25 w 52"/>
              <a:gd name="T103" fmla="*/ 47 h 51"/>
              <a:gd name="T104" fmla="*/ 18 w 52"/>
              <a:gd name="T105" fmla="*/ 50 h 51"/>
              <a:gd name="T106" fmla="*/ 12 w 52"/>
              <a:gd name="T107" fmla="*/ 44 h 51"/>
              <a:gd name="T108" fmla="*/ 16 w 52"/>
              <a:gd name="T10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" h="51">
                <a:moveTo>
                  <a:pt x="16" y="40"/>
                </a:moveTo>
                <a:lnTo>
                  <a:pt x="17" y="34"/>
                </a:lnTo>
                <a:lnTo>
                  <a:pt x="14" y="31"/>
                </a:lnTo>
                <a:lnTo>
                  <a:pt x="15" y="31"/>
                </a:lnTo>
                <a:lnTo>
                  <a:pt x="18" y="29"/>
                </a:lnTo>
                <a:lnTo>
                  <a:pt x="20" y="28"/>
                </a:lnTo>
                <a:lnTo>
                  <a:pt x="20" y="27"/>
                </a:lnTo>
                <a:lnTo>
                  <a:pt x="19" y="26"/>
                </a:lnTo>
                <a:lnTo>
                  <a:pt x="17" y="25"/>
                </a:lnTo>
                <a:lnTo>
                  <a:pt x="16" y="24"/>
                </a:lnTo>
                <a:lnTo>
                  <a:pt x="22" y="27"/>
                </a:lnTo>
                <a:lnTo>
                  <a:pt x="14" y="31"/>
                </a:lnTo>
                <a:lnTo>
                  <a:pt x="12" y="29"/>
                </a:lnTo>
                <a:lnTo>
                  <a:pt x="10" y="27"/>
                </a:lnTo>
                <a:lnTo>
                  <a:pt x="9" y="26"/>
                </a:lnTo>
                <a:lnTo>
                  <a:pt x="11" y="18"/>
                </a:lnTo>
                <a:lnTo>
                  <a:pt x="12" y="19"/>
                </a:lnTo>
                <a:lnTo>
                  <a:pt x="14" y="18"/>
                </a:lnTo>
                <a:lnTo>
                  <a:pt x="16" y="18"/>
                </a:lnTo>
                <a:lnTo>
                  <a:pt x="12" y="19"/>
                </a:lnTo>
                <a:lnTo>
                  <a:pt x="15" y="14"/>
                </a:lnTo>
                <a:lnTo>
                  <a:pt x="11" y="19"/>
                </a:lnTo>
                <a:lnTo>
                  <a:pt x="10" y="18"/>
                </a:lnTo>
                <a:lnTo>
                  <a:pt x="9" y="26"/>
                </a:lnTo>
                <a:lnTo>
                  <a:pt x="9" y="24"/>
                </a:lnTo>
                <a:lnTo>
                  <a:pt x="4" y="22"/>
                </a:lnTo>
                <a:lnTo>
                  <a:pt x="4" y="11"/>
                </a:lnTo>
                <a:lnTo>
                  <a:pt x="3" y="14"/>
                </a:lnTo>
                <a:lnTo>
                  <a:pt x="4" y="17"/>
                </a:lnTo>
                <a:lnTo>
                  <a:pt x="4" y="21"/>
                </a:lnTo>
                <a:lnTo>
                  <a:pt x="4" y="22"/>
                </a:lnTo>
                <a:lnTo>
                  <a:pt x="3" y="22"/>
                </a:lnTo>
                <a:lnTo>
                  <a:pt x="0" y="24"/>
                </a:lnTo>
                <a:lnTo>
                  <a:pt x="0" y="24"/>
                </a:lnTo>
                <a:lnTo>
                  <a:pt x="0" y="22"/>
                </a:lnTo>
                <a:lnTo>
                  <a:pt x="0" y="18"/>
                </a:lnTo>
                <a:lnTo>
                  <a:pt x="1" y="16"/>
                </a:lnTo>
                <a:lnTo>
                  <a:pt x="1" y="13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7" y="4"/>
                </a:lnTo>
                <a:lnTo>
                  <a:pt x="9" y="5"/>
                </a:lnTo>
                <a:lnTo>
                  <a:pt x="9" y="4"/>
                </a:lnTo>
                <a:lnTo>
                  <a:pt x="16" y="4"/>
                </a:lnTo>
                <a:lnTo>
                  <a:pt x="18" y="9"/>
                </a:lnTo>
                <a:lnTo>
                  <a:pt x="19" y="10"/>
                </a:lnTo>
                <a:lnTo>
                  <a:pt x="20" y="9"/>
                </a:lnTo>
                <a:lnTo>
                  <a:pt x="20" y="9"/>
                </a:lnTo>
                <a:lnTo>
                  <a:pt x="21" y="9"/>
                </a:lnTo>
                <a:lnTo>
                  <a:pt x="22" y="10"/>
                </a:lnTo>
                <a:lnTo>
                  <a:pt x="24" y="10"/>
                </a:lnTo>
                <a:lnTo>
                  <a:pt x="28" y="14"/>
                </a:lnTo>
                <a:lnTo>
                  <a:pt x="28" y="15"/>
                </a:lnTo>
                <a:lnTo>
                  <a:pt x="30" y="16"/>
                </a:lnTo>
                <a:lnTo>
                  <a:pt x="31" y="15"/>
                </a:lnTo>
                <a:lnTo>
                  <a:pt x="31" y="14"/>
                </a:lnTo>
                <a:lnTo>
                  <a:pt x="31" y="12"/>
                </a:lnTo>
                <a:lnTo>
                  <a:pt x="31" y="11"/>
                </a:lnTo>
                <a:lnTo>
                  <a:pt x="32" y="10"/>
                </a:lnTo>
                <a:lnTo>
                  <a:pt x="31" y="8"/>
                </a:lnTo>
                <a:lnTo>
                  <a:pt x="31" y="6"/>
                </a:lnTo>
                <a:lnTo>
                  <a:pt x="32" y="5"/>
                </a:lnTo>
                <a:lnTo>
                  <a:pt x="33" y="5"/>
                </a:lnTo>
                <a:lnTo>
                  <a:pt x="34" y="6"/>
                </a:lnTo>
                <a:lnTo>
                  <a:pt x="34" y="9"/>
                </a:lnTo>
                <a:lnTo>
                  <a:pt x="34" y="12"/>
                </a:lnTo>
                <a:lnTo>
                  <a:pt x="33" y="14"/>
                </a:lnTo>
                <a:lnTo>
                  <a:pt x="34" y="19"/>
                </a:lnTo>
                <a:lnTo>
                  <a:pt x="35" y="19"/>
                </a:lnTo>
                <a:lnTo>
                  <a:pt x="38" y="18"/>
                </a:lnTo>
                <a:lnTo>
                  <a:pt x="39" y="17"/>
                </a:lnTo>
                <a:lnTo>
                  <a:pt x="41" y="17"/>
                </a:lnTo>
                <a:lnTo>
                  <a:pt x="42" y="19"/>
                </a:lnTo>
                <a:lnTo>
                  <a:pt x="43" y="22"/>
                </a:lnTo>
                <a:lnTo>
                  <a:pt x="48" y="24"/>
                </a:lnTo>
                <a:lnTo>
                  <a:pt x="50" y="24"/>
                </a:lnTo>
                <a:lnTo>
                  <a:pt x="52" y="26"/>
                </a:lnTo>
                <a:lnTo>
                  <a:pt x="43" y="27"/>
                </a:lnTo>
                <a:lnTo>
                  <a:pt x="43" y="26"/>
                </a:lnTo>
                <a:lnTo>
                  <a:pt x="42" y="24"/>
                </a:lnTo>
                <a:lnTo>
                  <a:pt x="41" y="23"/>
                </a:lnTo>
                <a:lnTo>
                  <a:pt x="40" y="23"/>
                </a:lnTo>
                <a:lnTo>
                  <a:pt x="37" y="22"/>
                </a:lnTo>
                <a:lnTo>
                  <a:pt x="34" y="23"/>
                </a:lnTo>
                <a:lnTo>
                  <a:pt x="34" y="22"/>
                </a:lnTo>
                <a:lnTo>
                  <a:pt x="32" y="22"/>
                </a:lnTo>
                <a:lnTo>
                  <a:pt x="31" y="22"/>
                </a:lnTo>
                <a:lnTo>
                  <a:pt x="30" y="22"/>
                </a:lnTo>
                <a:lnTo>
                  <a:pt x="30" y="23"/>
                </a:lnTo>
                <a:lnTo>
                  <a:pt x="32" y="32"/>
                </a:lnTo>
                <a:lnTo>
                  <a:pt x="33" y="33"/>
                </a:lnTo>
                <a:lnTo>
                  <a:pt x="34" y="33"/>
                </a:lnTo>
                <a:lnTo>
                  <a:pt x="35" y="32"/>
                </a:lnTo>
                <a:lnTo>
                  <a:pt x="51" y="40"/>
                </a:lnTo>
                <a:lnTo>
                  <a:pt x="28" y="46"/>
                </a:lnTo>
                <a:lnTo>
                  <a:pt x="27" y="45"/>
                </a:lnTo>
                <a:lnTo>
                  <a:pt x="27" y="48"/>
                </a:lnTo>
                <a:lnTo>
                  <a:pt x="25" y="47"/>
                </a:lnTo>
                <a:lnTo>
                  <a:pt x="22" y="51"/>
                </a:lnTo>
                <a:lnTo>
                  <a:pt x="18" y="50"/>
                </a:lnTo>
                <a:lnTo>
                  <a:pt x="14" y="47"/>
                </a:lnTo>
                <a:lnTo>
                  <a:pt x="12" y="44"/>
                </a:lnTo>
                <a:lnTo>
                  <a:pt x="16" y="40"/>
                </a:lnTo>
                <a:lnTo>
                  <a:pt x="16" y="40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Freeform 154"/>
          <p:cNvSpPr>
            <a:spLocks/>
          </p:cNvSpPr>
          <p:nvPr/>
        </p:nvSpPr>
        <p:spPr bwMode="auto">
          <a:xfrm>
            <a:off x="15121748" y="2570639"/>
            <a:ext cx="43659" cy="27573"/>
          </a:xfrm>
          <a:custGeom>
            <a:avLst/>
            <a:gdLst>
              <a:gd name="T0" fmla="*/ 17 w 19"/>
              <a:gd name="T1" fmla="*/ 8 h 12"/>
              <a:gd name="T2" fmla="*/ 14 w 19"/>
              <a:gd name="T3" fmla="*/ 7 h 12"/>
              <a:gd name="T4" fmla="*/ 13 w 19"/>
              <a:gd name="T5" fmla="*/ 6 h 12"/>
              <a:gd name="T6" fmla="*/ 11 w 19"/>
              <a:gd name="T7" fmla="*/ 6 h 12"/>
              <a:gd name="T8" fmla="*/ 11 w 19"/>
              <a:gd name="T9" fmla="*/ 7 h 12"/>
              <a:gd name="T10" fmla="*/ 11 w 19"/>
              <a:gd name="T11" fmla="*/ 9 h 12"/>
              <a:gd name="T12" fmla="*/ 5 w 19"/>
              <a:gd name="T13" fmla="*/ 12 h 12"/>
              <a:gd name="T14" fmla="*/ 0 w 19"/>
              <a:gd name="T15" fmla="*/ 3 h 12"/>
              <a:gd name="T16" fmla="*/ 10 w 19"/>
              <a:gd name="T17" fmla="*/ 1 h 12"/>
              <a:gd name="T18" fmla="*/ 19 w 19"/>
              <a:gd name="T19" fmla="*/ 0 h 12"/>
              <a:gd name="T20" fmla="*/ 17 w 19"/>
              <a:gd name="T21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2">
                <a:moveTo>
                  <a:pt x="17" y="8"/>
                </a:moveTo>
                <a:lnTo>
                  <a:pt x="14" y="7"/>
                </a:lnTo>
                <a:lnTo>
                  <a:pt x="13" y="6"/>
                </a:lnTo>
                <a:lnTo>
                  <a:pt x="11" y="6"/>
                </a:lnTo>
                <a:lnTo>
                  <a:pt x="11" y="7"/>
                </a:lnTo>
                <a:lnTo>
                  <a:pt x="11" y="9"/>
                </a:lnTo>
                <a:lnTo>
                  <a:pt x="5" y="12"/>
                </a:lnTo>
                <a:lnTo>
                  <a:pt x="0" y="3"/>
                </a:lnTo>
                <a:lnTo>
                  <a:pt x="10" y="1"/>
                </a:lnTo>
                <a:lnTo>
                  <a:pt x="19" y="0"/>
                </a:lnTo>
                <a:lnTo>
                  <a:pt x="17" y="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Freeform 155"/>
          <p:cNvSpPr>
            <a:spLocks/>
          </p:cNvSpPr>
          <p:nvPr/>
        </p:nvSpPr>
        <p:spPr bwMode="auto">
          <a:xfrm>
            <a:off x="15013754" y="2288014"/>
            <a:ext cx="89613" cy="151652"/>
          </a:xfrm>
          <a:custGeom>
            <a:avLst/>
            <a:gdLst>
              <a:gd name="T0" fmla="*/ 56 w 84"/>
              <a:gd name="T1" fmla="*/ 85 h 142"/>
              <a:gd name="T2" fmla="*/ 49 w 84"/>
              <a:gd name="T3" fmla="*/ 85 h 142"/>
              <a:gd name="T4" fmla="*/ 38 w 84"/>
              <a:gd name="T5" fmla="*/ 87 h 142"/>
              <a:gd name="T6" fmla="*/ 64 w 84"/>
              <a:gd name="T7" fmla="*/ 93 h 142"/>
              <a:gd name="T8" fmla="*/ 60 w 84"/>
              <a:gd name="T9" fmla="*/ 139 h 142"/>
              <a:gd name="T10" fmla="*/ 51 w 84"/>
              <a:gd name="T11" fmla="*/ 137 h 142"/>
              <a:gd name="T12" fmla="*/ 47 w 84"/>
              <a:gd name="T13" fmla="*/ 120 h 142"/>
              <a:gd name="T14" fmla="*/ 45 w 84"/>
              <a:gd name="T15" fmla="*/ 94 h 142"/>
              <a:gd name="T16" fmla="*/ 24 w 84"/>
              <a:gd name="T17" fmla="*/ 85 h 142"/>
              <a:gd name="T18" fmla="*/ 32 w 84"/>
              <a:gd name="T19" fmla="*/ 85 h 142"/>
              <a:gd name="T20" fmla="*/ 28 w 84"/>
              <a:gd name="T21" fmla="*/ 92 h 142"/>
              <a:gd name="T22" fmla="*/ 11 w 84"/>
              <a:gd name="T23" fmla="*/ 96 h 142"/>
              <a:gd name="T24" fmla="*/ 1 w 84"/>
              <a:gd name="T25" fmla="*/ 97 h 142"/>
              <a:gd name="T26" fmla="*/ 0 w 84"/>
              <a:gd name="T27" fmla="*/ 89 h 142"/>
              <a:gd name="T28" fmla="*/ 15 w 84"/>
              <a:gd name="T29" fmla="*/ 75 h 142"/>
              <a:gd name="T30" fmla="*/ 22 w 84"/>
              <a:gd name="T31" fmla="*/ 79 h 142"/>
              <a:gd name="T32" fmla="*/ 33 w 84"/>
              <a:gd name="T33" fmla="*/ 77 h 142"/>
              <a:gd name="T34" fmla="*/ 39 w 84"/>
              <a:gd name="T35" fmla="*/ 71 h 142"/>
              <a:gd name="T36" fmla="*/ 43 w 84"/>
              <a:gd name="T37" fmla="*/ 73 h 142"/>
              <a:gd name="T38" fmla="*/ 31 w 84"/>
              <a:gd name="T39" fmla="*/ 67 h 142"/>
              <a:gd name="T40" fmla="*/ 31 w 84"/>
              <a:gd name="T41" fmla="*/ 59 h 142"/>
              <a:gd name="T42" fmla="*/ 42 w 84"/>
              <a:gd name="T43" fmla="*/ 57 h 142"/>
              <a:gd name="T44" fmla="*/ 31 w 84"/>
              <a:gd name="T45" fmla="*/ 48 h 142"/>
              <a:gd name="T46" fmla="*/ 31 w 84"/>
              <a:gd name="T47" fmla="*/ 42 h 142"/>
              <a:gd name="T48" fmla="*/ 31 w 84"/>
              <a:gd name="T49" fmla="*/ 35 h 142"/>
              <a:gd name="T50" fmla="*/ 27 w 84"/>
              <a:gd name="T51" fmla="*/ 32 h 142"/>
              <a:gd name="T52" fmla="*/ 33 w 84"/>
              <a:gd name="T53" fmla="*/ 28 h 142"/>
              <a:gd name="T54" fmla="*/ 36 w 84"/>
              <a:gd name="T55" fmla="*/ 28 h 142"/>
              <a:gd name="T56" fmla="*/ 42 w 84"/>
              <a:gd name="T57" fmla="*/ 25 h 142"/>
              <a:gd name="T58" fmla="*/ 42 w 84"/>
              <a:gd name="T59" fmla="*/ 28 h 142"/>
              <a:gd name="T60" fmla="*/ 38 w 84"/>
              <a:gd name="T61" fmla="*/ 37 h 142"/>
              <a:gd name="T62" fmla="*/ 36 w 84"/>
              <a:gd name="T63" fmla="*/ 42 h 142"/>
              <a:gd name="T64" fmla="*/ 45 w 84"/>
              <a:gd name="T65" fmla="*/ 42 h 142"/>
              <a:gd name="T66" fmla="*/ 46 w 84"/>
              <a:gd name="T67" fmla="*/ 35 h 142"/>
              <a:gd name="T68" fmla="*/ 43 w 84"/>
              <a:gd name="T69" fmla="*/ 46 h 142"/>
              <a:gd name="T70" fmla="*/ 37 w 84"/>
              <a:gd name="T71" fmla="*/ 14 h 142"/>
              <a:gd name="T72" fmla="*/ 48 w 84"/>
              <a:gd name="T73" fmla="*/ 69 h 142"/>
              <a:gd name="T74" fmla="*/ 3 w 84"/>
              <a:gd name="T75" fmla="*/ 79 h 142"/>
              <a:gd name="T76" fmla="*/ 10 w 84"/>
              <a:gd name="T77" fmla="*/ 43 h 142"/>
              <a:gd name="T78" fmla="*/ 34 w 84"/>
              <a:gd name="T79" fmla="*/ 14 h 142"/>
              <a:gd name="T80" fmla="*/ 35 w 84"/>
              <a:gd name="T81" fmla="*/ 5 h 142"/>
              <a:gd name="T82" fmla="*/ 49 w 84"/>
              <a:gd name="T83" fmla="*/ 0 h 142"/>
              <a:gd name="T84" fmla="*/ 47 w 84"/>
              <a:gd name="T85" fmla="*/ 9 h 142"/>
              <a:gd name="T86" fmla="*/ 49 w 84"/>
              <a:gd name="T87" fmla="*/ 16 h 142"/>
              <a:gd name="T88" fmla="*/ 60 w 84"/>
              <a:gd name="T89" fmla="*/ 26 h 142"/>
              <a:gd name="T90" fmla="*/ 59 w 84"/>
              <a:gd name="T91" fmla="*/ 48 h 142"/>
              <a:gd name="T92" fmla="*/ 56 w 84"/>
              <a:gd name="T93" fmla="*/ 55 h 142"/>
              <a:gd name="T94" fmla="*/ 62 w 84"/>
              <a:gd name="T95" fmla="*/ 68 h 142"/>
              <a:gd name="T96" fmla="*/ 68 w 84"/>
              <a:gd name="T97" fmla="*/ 8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4" h="142">
                <a:moveTo>
                  <a:pt x="56" y="89"/>
                </a:moveTo>
                <a:lnTo>
                  <a:pt x="56" y="85"/>
                </a:lnTo>
                <a:lnTo>
                  <a:pt x="52" y="82"/>
                </a:lnTo>
                <a:lnTo>
                  <a:pt x="49" y="85"/>
                </a:lnTo>
                <a:lnTo>
                  <a:pt x="47" y="87"/>
                </a:lnTo>
                <a:lnTo>
                  <a:pt x="38" y="87"/>
                </a:lnTo>
                <a:lnTo>
                  <a:pt x="53" y="82"/>
                </a:lnTo>
                <a:lnTo>
                  <a:pt x="64" y="93"/>
                </a:lnTo>
                <a:lnTo>
                  <a:pt x="84" y="94"/>
                </a:lnTo>
                <a:lnTo>
                  <a:pt x="60" y="139"/>
                </a:lnTo>
                <a:lnTo>
                  <a:pt x="56" y="142"/>
                </a:lnTo>
                <a:lnTo>
                  <a:pt x="51" y="137"/>
                </a:lnTo>
                <a:lnTo>
                  <a:pt x="49" y="130"/>
                </a:lnTo>
                <a:lnTo>
                  <a:pt x="47" y="120"/>
                </a:lnTo>
                <a:lnTo>
                  <a:pt x="48" y="109"/>
                </a:lnTo>
                <a:lnTo>
                  <a:pt x="45" y="94"/>
                </a:lnTo>
                <a:lnTo>
                  <a:pt x="29" y="85"/>
                </a:lnTo>
                <a:lnTo>
                  <a:pt x="24" y="85"/>
                </a:lnTo>
                <a:lnTo>
                  <a:pt x="23" y="86"/>
                </a:lnTo>
                <a:lnTo>
                  <a:pt x="32" y="85"/>
                </a:lnTo>
                <a:lnTo>
                  <a:pt x="44" y="94"/>
                </a:lnTo>
                <a:lnTo>
                  <a:pt x="28" y="92"/>
                </a:lnTo>
                <a:lnTo>
                  <a:pt x="17" y="92"/>
                </a:lnTo>
                <a:lnTo>
                  <a:pt x="11" y="96"/>
                </a:lnTo>
                <a:lnTo>
                  <a:pt x="6" y="99"/>
                </a:lnTo>
                <a:lnTo>
                  <a:pt x="1" y="97"/>
                </a:lnTo>
                <a:lnTo>
                  <a:pt x="1" y="95"/>
                </a:lnTo>
                <a:lnTo>
                  <a:pt x="0" y="89"/>
                </a:lnTo>
                <a:lnTo>
                  <a:pt x="11" y="77"/>
                </a:lnTo>
                <a:lnTo>
                  <a:pt x="15" y="75"/>
                </a:lnTo>
                <a:lnTo>
                  <a:pt x="19" y="75"/>
                </a:lnTo>
                <a:lnTo>
                  <a:pt x="22" y="79"/>
                </a:lnTo>
                <a:lnTo>
                  <a:pt x="26" y="79"/>
                </a:lnTo>
                <a:lnTo>
                  <a:pt x="33" y="77"/>
                </a:lnTo>
                <a:lnTo>
                  <a:pt x="23" y="76"/>
                </a:lnTo>
                <a:lnTo>
                  <a:pt x="39" y="71"/>
                </a:lnTo>
                <a:lnTo>
                  <a:pt x="47" y="75"/>
                </a:lnTo>
                <a:lnTo>
                  <a:pt x="43" y="73"/>
                </a:lnTo>
                <a:lnTo>
                  <a:pt x="36" y="75"/>
                </a:lnTo>
                <a:lnTo>
                  <a:pt x="31" y="67"/>
                </a:lnTo>
                <a:lnTo>
                  <a:pt x="29" y="63"/>
                </a:lnTo>
                <a:lnTo>
                  <a:pt x="31" y="59"/>
                </a:lnTo>
                <a:lnTo>
                  <a:pt x="36" y="55"/>
                </a:lnTo>
                <a:lnTo>
                  <a:pt x="42" y="57"/>
                </a:lnTo>
                <a:lnTo>
                  <a:pt x="42" y="52"/>
                </a:lnTo>
                <a:lnTo>
                  <a:pt x="31" y="48"/>
                </a:lnTo>
                <a:lnTo>
                  <a:pt x="29" y="45"/>
                </a:lnTo>
                <a:lnTo>
                  <a:pt x="31" y="42"/>
                </a:lnTo>
                <a:lnTo>
                  <a:pt x="33" y="37"/>
                </a:lnTo>
                <a:lnTo>
                  <a:pt x="31" y="35"/>
                </a:lnTo>
                <a:lnTo>
                  <a:pt x="29" y="32"/>
                </a:lnTo>
                <a:lnTo>
                  <a:pt x="27" y="32"/>
                </a:lnTo>
                <a:lnTo>
                  <a:pt x="29" y="28"/>
                </a:lnTo>
                <a:lnTo>
                  <a:pt x="33" y="28"/>
                </a:lnTo>
                <a:lnTo>
                  <a:pt x="35" y="30"/>
                </a:lnTo>
                <a:lnTo>
                  <a:pt x="36" y="28"/>
                </a:lnTo>
                <a:lnTo>
                  <a:pt x="38" y="25"/>
                </a:lnTo>
                <a:lnTo>
                  <a:pt x="42" y="25"/>
                </a:lnTo>
                <a:lnTo>
                  <a:pt x="44" y="25"/>
                </a:lnTo>
                <a:lnTo>
                  <a:pt x="42" y="28"/>
                </a:lnTo>
                <a:lnTo>
                  <a:pt x="40" y="32"/>
                </a:lnTo>
                <a:lnTo>
                  <a:pt x="38" y="37"/>
                </a:lnTo>
                <a:lnTo>
                  <a:pt x="35" y="40"/>
                </a:lnTo>
                <a:lnTo>
                  <a:pt x="36" y="42"/>
                </a:lnTo>
                <a:lnTo>
                  <a:pt x="40" y="44"/>
                </a:lnTo>
                <a:lnTo>
                  <a:pt x="45" y="42"/>
                </a:lnTo>
                <a:lnTo>
                  <a:pt x="45" y="38"/>
                </a:lnTo>
                <a:lnTo>
                  <a:pt x="46" y="35"/>
                </a:lnTo>
                <a:lnTo>
                  <a:pt x="47" y="32"/>
                </a:lnTo>
                <a:lnTo>
                  <a:pt x="43" y="46"/>
                </a:lnTo>
                <a:lnTo>
                  <a:pt x="24" y="48"/>
                </a:lnTo>
                <a:lnTo>
                  <a:pt x="37" y="14"/>
                </a:lnTo>
                <a:lnTo>
                  <a:pt x="46" y="40"/>
                </a:lnTo>
                <a:cubicBezTo>
                  <a:pt x="45" y="40"/>
                  <a:pt x="31" y="0"/>
                  <a:pt x="48" y="69"/>
                </a:cubicBezTo>
                <a:lnTo>
                  <a:pt x="0" y="89"/>
                </a:lnTo>
                <a:lnTo>
                  <a:pt x="3" y="79"/>
                </a:lnTo>
                <a:lnTo>
                  <a:pt x="5" y="70"/>
                </a:lnTo>
                <a:lnTo>
                  <a:pt x="10" y="43"/>
                </a:lnTo>
                <a:lnTo>
                  <a:pt x="31" y="15"/>
                </a:lnTo>
                <a:lnTo>
                  <a:pt x="34" y="14"/>
                </a:lnTo>
                <a:lnTo>
                  <a:pt x="33" y="7"/>
                </a:lnTo>
                <a:lnTo>
                  <a:pt x="35" y="5"/>
                </a:lnTo>
                <a:lnTo>
                  <a:pt x="36" y="1"/>
                </a:lnTo>
                <a:lnTo>
                  <a:pt x="49" y="0"/>
                </a:lnTo>
                <a:lnTo>
                  <a:pt x="47" y="3"/>
                </a:lnTo>
                <a:lnTo>
                  <a:pt x="47" y="9"/>
                </a:lnTo>
                <a:lnTo>
                  <a:pt x="47" y="13"/>
                </a:lnTo>
                <a:lnTo>
                  <a:pt x="49" y="16"/>
                </a:lnTo>
                <a:lnTo>
                  <a:pt x="53" y="22"/>
                </a:lnTo>
                <a:lnTo>
                  <a:pt x="60" y="26"/>
                </a:lnTo>
                <a:lnTo>
                  <a:pt x="62" y="38"/>
                </a:lnTo>
                <a:lnTo>
                  <a:pt x="59" y="48"/>
                </a:lnTo>
                <a:lnTo>
                  <a:pt x="60" y="53"/>
                </a:lnTo>
                <a:lnTo>
                  <a:pt x="56" y="55"/>
                </a:lnTo>
                <a:lnTo>
                  <a:pt x="58" y="60"/>
                </a:lnTo>
                <a:lnTo>
                  <a:pt x="62" y="68"/>
                </a:lnTo>
                <a:lnTo>
                  <a:pt x="65" y="75"/>
                </a:lnTo>
                <a:lnTo>
                  <a:pt x="68" y="80"/>
                </a:lnTo>
                <a:lnTo>
                  <a:pt x="56" y="89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Freeform 156"/>
          <p:cNvSpPr>
            <a:spLocks/>
          </p:cNvSpPr>
          <p:nvPr/>
        </p:nvSpPr>
        <p:spPr bwMode="auto">
          <a:xfrm>
            <a:off x="15181490" y="3119800"/>
            <a:ext cx="82720" cy="36763"/>
          </a:xfrm>
          <a:custGeom>
            <a:avLst/>
            <a:gdLst>
              <a:gd name="T0" fmla="*/ 21 w 36"/>
              <a:gd name="T1" fmla="*/ 7 h 16"/>
              <a:gd name="T2" fmla="*/ 36 w 36"/>
              <a:gd name="T3" fmla="*/ 16 h 16"/>
              <a:gd name="T4" fmla="*/ 14 w 36"/>
              <a:gd name="T5" fmla="*/ 15 h 16"/>
              <a:gd name="T6" fmla="*/ 8 w 36"/>
              <a:gd name="T7" fmla="*/ 12 h 16"/>
              <a:gd name="T8" fmla="*/ 0 w 36"/>
              <a:gd name="T9" fmla="*/ 7 h 16"/>
              <a:gd name="T10" fmla="*/ 12 w 36"/>
              <a:gd name="T11" fmla="*/ 0 h 16"/>
              <a:gd name="T12" fmla="*/ 12 w 36"/>
              <a:gd name="T13" fmla="*/ 0 h 16"/>
              <a:gd name="T14" fmla="*/ 14 w 36"/>
              <a:gd name="T15" fmla="*/ 3 h 16"/>
              <a:gd name="T16" fmla="*/ 16 w 36"/>
              <a:gd name="T17" fmla="*/ 4 h 16"/>
              <a:gd name="T18" fmla="*/ 19 w 36"/>
              <a:gd name="T19" fmla="*/ 4 h 16"/>
              <a:gd name="T20" fmla="*/ 21 w 36"/>
              <a:gd name="T21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16">
                <a:moveTo>
                  <a:pt x="21" y="7"/>
                </a:moveTo>
                <a:lnTo>
                  <a:pt x="36" y="16"/>
                </a:lnTo>
                <a:lnTo>
                  <a:pt x="14" y="15"/>
                </a:lnTo>
                <a:lnTo>
                  <a:pt x="8" y="12"/>
                </a:lnTo>
                <a:lnTo>
                  <a:pt x="0" y="7"/>
                </a:lnTo>
                <a:lnTo>
                  <a:pt x="12" y="0"/>
                </a:lnTo>
                <a:lnTo>
                  <a:pt x="12" y="0"/>
                </a:lnTo>
                <a:lnTo>
                  <a:pt x="14" y="3"/>
                </a:lnTo>
                <a:lnTo>
                  <a:pt x="16" y="4"/>
                </a:lnTo>
                <a:lnTo>
                  <a:pt x="19" y="4"/>
                </a:lnTo>
                <a:lnTo>
                  <a:pt x="21" y="7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Freeform 157"/>
          <p:cNvSpPr>
            <a:spLocks/>
          </p:cNvSpPr>
          <p:nvPr/>
        </p:nvSpPr>
        <p:spPr bwMode="auto">
          <a:xfrm>
            <a:off x="15094174" y="3273750"/>
            <a:ext cx="193011" cy="110291"/>
          </a:xfrm>
          <a:custGeom>
            <a:avLst/>
            <a:gdLst>
              <a:gd name="T0" fmla="*/ 9 w 180"/>
              <a:gd name="T1" fmla="*/ 84 h 104"/>
              <a:gd name="T2" fmla="*/ 8 w 180"/>
              <a:gd name="T3" fmla="*/ 10 h 104"/>
              <a:gd name="T4" fmla="*/ 94 w 180"/>
              <a:gd name="T5" fmla="*/ 0 h 104"/>
              <a:gd name="T6" fmla="*/ 87 w 180"/>
              <a:gd name="T7" fmla="*/ 21 h 104"/>
              <a:gd name="T8" fmla="*/ 112 w 180"/>
              <a:gd name="T9" fmla="*/ 39 h 104"/>
              <a:gd name="T10" fmla="*/ 130 w 180"/>
              <a:gd name="T11" fmla="*/ 56 h 104"/>
              <a:gd name="T12" fmla="*/ 118 w 180"/>
              <a:gd name="T13" fmla="*/ 59 h 104"/>
              <a:gd name="T14" fmla="*/ 84 w 180"/>
              <a:gd name="T15" fmla="*/ 91 h 104"/>
              <a:gd name="T16" fmla="*/ 0 w 180"/>
              <a:gd name="T17" fmla="*/ 104 h 104"/>
              <a:gd name="T18" fmla="*/ 9 w 180"/>
              <a:gd name="T19" fmla="*/ 8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" h="104">
                <a:moveTo>
                  <a:pt x="9" y="84"/>
                </a:moveTo>
                <a:lnTo>
                  <a:pt x="8" y="10"/>
                </a:lnTo>
                <a:lnTo>
                  <a:pt x="94" y="0"/>
                </a:lnTo>
                <a:lnTo>
                  <a:pt x="87" y="21"/>
                </a:lnTo>
                <a:lnTo>
                  <a:pt x="112" y="39"/>
                </a:lnTo>
                <a:cubicBezTo>
                  <a:pt x="118" y="45"/>
                  <a:pt x="180" y="27"/>
                  <a:pt x="130" y="56"/>
                </a:cubicBezTo>
                <a:lnTo>
                  <a:pt x="118" y="59"/>
                </a:lnTo>
                <a:lnTo>
                  <a:pt x="84" y="91"/>
                </a:lnTo>
                <a:lnTo>
                  <a:pt x="0" y="104"/>
                </a:lnTo>
                <a:lnTo>
                  <a:pt x="9" y="8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Freeform 158"/>
          <p:cNvSpPr>
            <a:spLocks/>
          </p:cNvSpPr>
          <p:nvPr/>
        </p:nvSpPr>
        <p:spPr bwMode="auto">
          <a:xfrm>
            <a:off x="15225147" y="3106015"/>
            <a:ext cx="142460" cy="153950"/>
          </a:xfrm>
          <a:custGeom>
            <a:avLst/>
            <a:gdLst>
              <a:gd name="T0" fmla="*/ 4 w 62"/>
              <a:gd name="T1" fmla="*/ 0 h 67"/>
              <a:gd name="T2" fmla="*/ 6 w 62"/>
              <a:gd name="T3" fmla="*/ 4 h 67"/>
              <a:gd name="T4" fmla="*/ 12 w 62"/>
              <a:gd name="T5" fmla="*/ 8 h 67"/>
              <a:gd name="T6" fmla="*/ 19 w 62"/>
              <a:gd name="T7" fmla="*/ 11 h 67"/>
              <a:gd name="T8" fmla="*/ 27 w 62"/>
              <a:gd name="T9" fmla="*/ 12 h 67"/>
              <a:gd name="T10" fmla="*/ 34 w 62"/>
              <a:gd name="T11" fmla="*/ 12 h 67"/>
              <a:gd name="T12" fmla="*/ 42 w 62"/>
              <a:gd name="T13" fmla="*/ 13 h 67"/>
              <a:gd name="T14" fmla="*/ 51 w 62"/>
              <a:gd name="T15" fmla="*/ 13 h 67"/>
              <a:gd name="T16" fmla="*/ 57 w 62"/>
              <a:gd name="T17" fmla="*/ 14 h 67"/>
              <a:gd name="T18" fmla="*/ 58 w 62"/>
              <a:gd name="T19" fmla="*/ 13 h 67"/>
              <a:gd name="T20" fmla="*/ 58 w 62"/>
              <a:gd name="T21" fmla="*/ 13 h 67"/>
              <a:gd name="T22" fmla="*/ 58 w 62"/>
              <a:gd name="T23" fmla="*/ 13 h 67"/>
              <a:gd name="T24" fmla="*/ 62 w 62"/>
              <a:gd name="T25" fmla="*/ 19 h 67"/>
              <a:gd name="T26" fmla="*/ 39 w 62"/>
              <a:gd name="T27" fmla="*/ 52 h 67"/>
              <a:gd name="T28" fmla="*/ 35 w 62"/>
              <a:gd name="T29" fmla="*/ 67 h 67"/>
              <a:gd name="T30" fmla="*/ 8 w 62"/>
              <a:gd name="T31" fmla="*/ 22 h 67"/>
              <a:gd name="T32" fmla="*/ 10 w 62"/>
              <a:gd name="T33" fmla="*/ 22 h 67"/>
              <a:gd name="T34" fmla="*/ 11 w 62"/>
              <a:gd name="T35" fmla="*/ 20 h 67"/>
              <a:gd name="T36" fmla="*/ 11 w 62"/>
              <a:gd name="T37" fmla="*/ 19 h 67"/>
              <a:gd name="T38" fmla="*/ 10 w 62"/>
              <a:gd name="T39" fmla="*/ 18 h 67"/>
              <a:gd name="T40" fmla="*/ 8 w 62"/>
              <a:gd name="T41" fmla="*/ 16 h 67"/>
              <a:gd name="T42" fmla="*/ 6 w 62"/>
              <a:gd name="T43" fmla="*/ 16 h 67"/>
              <a:gd name="T44" fmla="*/ 5 w 62"/>
              <a:gd name="T45" fmla="*/ 15 h 67"/>
              <a:gd name="T46" fmla="*/ 2 w 62"/>
              <a:gd name="T47" fmla="*/ 13 h 67"/>
              <a:gd name="T48" fmla="*/ 0 w 62"/>
              <a:gd name="T49" fmla="*/ 10 h 67"/>
              <a:gd name="T50" fmla="*/ 4 w 62"/>
              <a:gd name="T5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7">
                <a:moveTo>
                  <a:pt x="4" y="0"/>
                </a:moveTo>
                <a:lnTo>
                  <a:pt x="6" y="4"/>
                </a:lnTo>
                <a:lnTo>
                  <a:pt x="12" y="8"/>
                </a:lnTo>
                <a:lnTo>
                  <a:pt x="19" y="11"/>
                </a:lnTo>
                <a:lnTo>
                  <a:pt x="27" y="12"/>
                </a:lnTo>
                <a:lnTo>
                  <a:pt x="34" y="12"/>
                </a:lnTo>
                <a:lnTo>
                  <a:pt x="42" y="13"/>
                </a:lnTo>
                <a:lnTo>
                  <a:pt x="51" y="13"/>
                </a:lnTo>
                <a:lnTo>
                  <a:pt x="57" y="14"/>
                </a:lnTo>
                <a:lnTo>
                  <a:pt x="58" y="13"/>
                </a:lnTo>
                <a:lnTo>
                  <a:pt x="58" y="13"/>
                </a:lnTo>
                <a:lnTo>
                  <a:pt x="58" y="13"/>
                </a:lnTo>
                <a:lnTo>
                  <a:pt x="62" y="19"/>
                </a:lnTo>
                <a:lnTo>
                  <a:pt x="39" y="52"/>
                </a:lnTo>
                <a:lnTo>
                  <a:pt x="35" y="67"/>
                </a:lnTo>
                <a:lnTo>
                  <a:pt x="8" y="22"/>
                </a:lnTo>
                <a:lnTo>
                  <a:pt x="10" y="22"/>
                </a:lnTo>
                <a:lnTo>
                  <a:pt x="11" y="20"/>
                </a:lnTo>
                <a:lnTo>
                  <a:pt x="11" y="19"/>
                </a:lnTo>
                <a:lnTo>
                  <a:pt x="10" y="18"/>
                </a:lnTo>
                <a:lnTo>
                  <a:pt x="8" y="16"/>
                </a:lnTo>
                <a:lnTo>
                  <a:pt x="6" y="16"/>
                </a:lnTo>
                <a:lnTo>
                  <a:pt x="5" y="15"/>
                </a:lnTo>
                <a:lnTo>
                  <a:pt x="2" y="13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Freeform 159"/>
          <p:cNvSpPr>
            <a:spLocks/>
          </p:cNvSpPr>
          <p:nvPr/>
        </p:nvSpPr>
        <p:spPr bwMode="auto">
          <a:xfrm>
            <a:off x="15225147" y="3106015"/>
            <a:ext cx="142460" cy="153950"/>
          </a:xfrm>
          <a:custGeom>
            <a:avLst/>
            <a:gdLst>
              <a:gd name="T0" fmla="*/ 4 w 62"/>
              <a:gd name="T1" fmla="*/ 0 h 67"/>
              <a:gd name="T2" fmla="*/ 6 w 62"/>
              <a:gd name="T3" fmla="*/ 4 h 67"/>
              <a:gd name="T4" fmla="*/ 12 w 62"/>
              <a:gd name="T5" fmla="*/ 8 h 67"/>
              <a:gd name="T6" fmla="*/ 19 w 62"/>
              <a:gd name="T7" fmla="*/ 11 h 67"/>
              <a:gd name="T8" fmla="*/ 27 w 62"/>
              <a:gd name="T9" fmla="*/ 12 h 67"/>
              <a:gd name="T10" fmla="*/ 34 w 62"/>
              <a:gd name="T11" fmla="*/ 12 h 67"/>
              <a:gd name="T12" fmla="*/ 42 w 62"/>
              <a:gd name="T13" fmla="*/ 13 h 67"/>
              <a:gd name="T14" fmla="*/ 51 w 62"/>
              <a:gd name="T15" fmla="*/ 13 h 67"/>
              <a:gd name="T16" fmla="*/ 57 w 62"/>
              <a:gd name="T17" fmla="*/ 14 h 67"/>
              <a:gd name="T18" fmla="*/ 58 w 62"/>
              <a:gd name="T19" fmla="*/ 13 h 67"/>
              <a:gd name="T20" fmla="*/ 58 w 62"/>
              <a:gd name="T21" fmla="*/ 13 h 67"/>
              <a:gd name="T22" fmla="*/ 58 w 62"/>
              <a:gd name="T23" fmla="*/ 13 h 67"/>
              <a:gd name="T24" fmla="*/ 62 w 62"/>
              <a:gd name="T25" fmla="*/ 19 h 67"/>
              <a:gd name="T26" fmla="*/ 39 w 62"/>
              <a:gd name="T27" fmla="*/ 52 h 67"/>
              <a:gd name="T28" fmla="*/ 35 w 62"/>
              <a:gd name="T29" fmla="*/ 67 h 67"/>
              <a:gd name="T30" fmla="*/ 8 w 62"/>
              <a:gd name="T31" fmla="*/ 22 h 67"/>
              <a:gd name="T32" fmla="*/ 10 w 62"/>
              <a:gd name="T33" fmla="*/ 22 h 67"/>
              <a:gd name="T34" fmla="*/ 11 w 62"/>
              <a:gd name="T35" fmla="*/ 20 h 67"/>
              <a:gd name="T36" fmla="*/ 11 w 62"/>
              <a:gd name="T37" fmla="*/ 19 h 67"/>
              <a:gd name="T38" fmla="*/ 10 w 62"/>
              <a:gd name="T39" fmla="*/ 18 h 67"/>
              <a:gd name="T40" fmla="*/ 8 w 62"/>
              <a:gd name="T41" fmla="*/ 16 h 67"/>
              <a:gd name="T42" fmla="*/ 6 w 62"/>
              <a:gd name="T43" fmla="*/ 16 h 67"/>
              <a:gd name="T44" fmla="*/ 5 w 62"/>
              <a:gd name="T45" fmla="*/ 15 h 67"/>
              <a:gd name="T46" fmla="*/ 2 w 62"/>
              <a:gd name="T47" fmla="*/ 13 h 67"/>
              <a:gd name="T48" fmla="*/ 0 w 62"/>
              <a:gd name="T49" fmla="*/ 10 h 67"/>
              <a:gd name="T50" fmla="*/ 4 w 62"/>
              <a:gd name="T5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7">
                <a:moveTo>
                  <a:pt x="4" y="0"/>
                </a:moveTo>
                <a:lnTo>
                  <a:pt x="6" y="4"/>
                </a:lnTo>
                <a:lnTo>
                  <a:pt x="12" y="8"/>
                </a:lnTo>
                <a:lnTo>
                  <a:pt x="19" y="11"/>
                </a:lnTo>
                <a:lnTo>
                  <a:pt x="27" y="12"/>
                </a:lnTo>
                <a:lnTo>
                  <a:pt x="34" y="12"/>
                </a:lnTo>
                <a:lnTo>
                  <a:pt x="42" y="13"/>
                </a:lnTo>
                <a:lnTo>
                  <a:pt x="51" y="13"/>
                </a:lnTo>
                <a:lnTo>
                  <a:pt x="57" y="14"/>
                </a:lnTo>
                <a:lnTo>
                  <a:pt x="58" y="13"/>
                </a:lnTo>
                <a:lnTo>
                  <a:pt x="58" y="13"/>
                </a:lnTo>
                <a:lnTo>
                  <a:pt x="58" y="13"/>
                </a:lnTo>
                <a:lnTo>
                  <a:pt x="62" y="19"/>
                </a:lnTo>
                <a:lnTo>
                  <a:pt x="39" y="52"/>
                </a:lnTo>
                <a:lnTo>
                  <a:pt x="35" y="67"/>
                </a:lnTo>
                <a:lnTo>
                  <a:pt x="8" y="22"/>
                </a:lnTo>
                <a:lnTo>
                  <a:pt x="10" y="22"/>
                </a:lnTo>
                <a:lnTo>
                  <a:pt x="11" y="20"/>
                </a:lnTo>
                <a:lnTo>
                  <a:pt x="11" y="19"/>
                </a:lnTo>
                <a:lnTo>
                  <a:pt x="10" y="18"/>
                </a:lnTo>
                <a:lnTo>
                  <a:pt x="8" y="16"/>
                </a:lnTo>
                <a:lnTo>
                  <a:pt x="6" y="16"/>
                </a:lnTo>
                <a:lnTo>
                  <a:pt x="5" y="15"/>
                </a:lnTo>
                <a:lnTo>
                  <a:pt x="2" y="13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Freeform 160"/>
          <p:cNvSpPr>
            <a:spLocks/>
          </p:cNvSpPr>
          <p:nvPr/>
        </p:nvSpPr>
        <p:spPr bwMode="auto">
          <a:xfrm>
            <a:off x="15183788" y="3338087"/>
            <a:ext cx="144758" cy="130972"/>
          </a:xfrm>
          <a:custGeom>
            <a:avLst/>
            <a:gdLst>
              <a:gd name="T0" fmla="*/ 0 w 63"/>
              <a:gd name="T1" fmla="*/ 14 h 57"/>
              <a:gd name="T2" fmla="*/ 16 w 63"/>
              <a:gd name="T3" fmla="*/ 0 h 57"/>
              <a:gd name="T4" fmla="*/ 63 w 63"/>
              <a:gd name="T5" fmla="*/ 48 h 57"/>
              <a:gd name="T6" fmla="*/ 58 w 63"/>
              <a:gd name="T7" fmla="*/ 57 h 57"/>
              <a:gd name="T8" fmla="*/ 6 w 63"/>
              <a:gd name="T9" fmla="*/ 17 h 57"/>
              <a:gd name="T10" fmla="*/ 7 w 63"/>
              <a:gd name="T11" fmla="*/ 15 h 57"/>
              <a:gd name="T12" fmla="*/ 5 w 63"/>
              <a:gd name="T13" fmla="*/ 13 h 57"/>
              <a:gd name="T14" fmla="*/ 2 w 63"/>
              <a:gd name="T15" fmla="*/ 13 h 57"/>
              <a:gd name="T16" fmla="*/ 0 w 63"/>
              <a:gd name="T17" fmla="*/ 1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57">
                <a:moveTo>
                  <a:pt x="0" y="14"/>
                </a:moveTo>
                <a:lnTo>
                  <a:pt x="16" y="0"/>
                </a:lnTo>
                <a:lnTo>
                  <a:pt x="63" y="48"/>
                </a:lnTo>
                <a:lnTo>
                  <a:pt x="58" y="57"/>
                </a:lnTo>
                <a:lnTo>
                  <a:pt x="6" y="17"/>
                </a:lnTo>
                <a:lnTo>
                  <a:pt x="7" y="15"/>
                </a:lnTo>
                <a:lnTo>
                  <a:pt x="5" y="13"/>
                </a:lnTo>
                <a:lnTo>
                  <a:pt x="2" y="13"/>
                </a:lnTo>
                <a:lnTo>
                  <a:pt x="0" y="14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Freeform 161"/>
          <p:cNvSpPr>
            <a:spLocks/>
          </p:cNvSpPr>
          <p:nvPr/>
        </p:nvSpPr>
        <p:spPr bwMode="auto">
          <a:xfrm>
            <a:off x="14324430" y="3487441"/>
            <a:ext cx="130972" cy="103399"/>
          </a:xfrm>
          <a:custGeom>
            <a:avLst/>
            <a:gdLst>
              <a:gd name="T0" fmla="*/ 7 w 57"/>
              <a:gd name="T1" fmla="*/ 7 h 45"/>
              <a:gd name="T2" fmla="*/ 11 w 57"/>
              <a:gd name="T3" fmla="*/ 6 h 45"/>
              <a:gd name="T4" fmla="*/ 8 w 57"/>
              <a:gd name="T5" fmla="*/ 5 h 45"/>
              <a:gd name="T6" fmla="*/ 6 w 57"/>
              <a:gd name="T7" fmla="*/ 3 h 45"/>
              <a:gd name="T8" fmla="*/ 4 w 57"/>
              <a:gd name="T9" fmla="*/ 2 h 45"/>
              <a:gd name="T10" fmla="*/ 8 w 57"/>
              <a:gd name="T11" fmla="*/ 3 h 45"/>
              <a:gd name="T12" fmla="*/ 11 w 57"/>
              <a:gd name="T13" fmla="*/ 3 h 45"/>
              <a:gd name="T14" fmla="*/ 15 w 57"/>
              <a:gd name="T15" fmla="*/ 4 h 45"/>
              <a:gd name="T16" fmla="*/ 18 w 57"/>
              <a:gd name="T17" fmla="*/ 5 h 45"/>
              <a:gd name="T18" fmla="*/ 21 w 57"/>
              <a:gd name="T19" fmla="*/ 4 h 45"/>
              <a:gd name="T20" fmla="*/ 25 w 57"/>
              <a:gd name="T21" fmla="*/ 4 h 45"/>
              <a:gd name="T22" fmla="*/ 32 w 57"/>
              <a:gd name="T23" fmla="*/ 2 h 45"/>
              <a:gd name="T24" fmla="*/ 38 w 57"/>
              <a:gd name="T25" fmla="*/ 0 h 45"/>
              <a:gd name="T26" fmla="*/ 57 w 57"/>
              <a:gd name="T27" fmla="*/ 22 h 45"/>
              <a:gd name="T28" fmla="*/ 52 w 57"/>
              <a:gd name="T29" fmla="*/ 25 h 45"/>
              <a:gd name="T30" fmla="*/ 44 w 57"/>
              <a:gd name="T31" fmla="*/ 27 h 45"/>
              <a:gd name="T32" fmla="*/ 40 w 57"/>
              <a:gd name="T33" fmla="*/ 34 h 45"/>
              <a:gd name="T34" fmla="*/ 38 w 57"/>
              <a:gd name="T35" fmla="*/ 32 h 45"/>
              <a:gd name="T36" fmla="*/ 35 w 57"/>
              <a:gd name="T37" fmla="*/ 32 h 45"/>
              <a:gd name="T38" fmla="*/ 32 w 57"/>
              <a:gd name="T39" fmla="*/ 33 h 45"/>
              <a:gd name="T40" fmla="*/ 26 w 57"/>
              <a:gd name="T41" fmla="*/ 35 h 45"/>
              <a:gd name="T42" fmla="*/ 23 w 57"/>
              <a:gd name="T43" fmla="*/ 35 h 45"/>
              <a:gd name="T44" fmla="*/ 18 w 57"/>
              <a:gd name="T45" fmla="*/ 38 h 45"/>
              <a:gd name="T46" fmla="*/ 13 w 57"/>
              <a:gd name="T47" fmla="*/ 38 h 45"/>
              <a:gd name="T48" fmla="*/ 9 w 57"/>
              <a:gd name="T49" fmla="*/ 41 h 45"/>
              <a:gd name="T50" fmla="*/ 7 w 57"/>
              <a:gd name="T51" fmla="*/ 42 h 45"/>
              <a:gd name="T52" fmla="*/ 0 w 57"/>
              <a:gd name="T53" fmla="*/ 45 h 45"/>
              <a:gd name="T54" fmla="*/ 7 w 57"/>
              <a:gd name="T55" fmla="*/ 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" h="45">
                <a:moveTo>
                  <a:pt x="7" y="7"/>
                </a:moveTo>
                <a:lnTo>
                  <a:pt x="11" y="6"/>
                </a:lnTo>
                <a:lnTo>
                  <a:pt x="8" y="5"/>
                </a:lnTo>
                <a:lnTo>
                  <a:pt x="6" y="3"/>
                </a:lnTo>
                <a:lnTo>
                  <a:pt x="4" y="2"/>
                </a:lnTo>
                <a:lnTo>
                  <a:pt x="8" y="3"/>
                </a:lnTo>
                <a:lnTo>
                  <a:pt x="11" y="3"/>
                </a:lnTo>
                <a:lnTo>
                  <a:pt x="15" y="4"/>
                </a:lnTo>
                <a:lnTo>
                  <a:pt x="18" y="5"/>
                </a:lnTo>
                <a:lnTo>
                  <a:pt x="21" y="4"/>
                </a:lnTo>
                <a:lnTo>
                  <a:pt x="25" y="4"/>
                </a:lnTo>
                <a:lnTo>
                  <a:pt x="32" y="2"/>
                </a:lnTo>
                <a:lnTo>
                  <a:pt x="38" y="0"/>
                </a:lnTo>
                <a:lnTo>
                  <a:pt x="57" y="22"/>
                </a:lnTo>
                <a:lnTo>
                  <a:pt x="52" y="25"/>
                </a:lnTo>
                <a:lnTo>
                  <a:pt x="44" y="27"/>
                </a:lnTo>
                <a:lnTo>
                  <a:pt x="40" y="34"/>
                </a:lnTo>
                <a:lnTo>
                  <a:pt x="38" y="32"/>
                </a:lnTo>
                <a:lnTo>
                  <a:pt x="35" y="32"/>
                </a:lnTo>
                <a:lnTo>
                  <a:pt x="32" y="33"/>
                </a:lnTo>
                <a:lnTo>
                  <a:pt x="26" y="35"/>
                </a:lnTo>
                <a:lnTo>
                  <a:pt x="23" y="35"/>
                </a:lnTo>
                <a:lnTo>
                  <a:pt x="18" y="38"/>
                </a:lnTo>
                <a:lnTo>
                  <a:pt x="13" y="38"/>
                </a:lnTo>
                <a:lnTo>
                  <a:pt x="9" y="41"/>
                </a:lnTo>
                <a:lnTo>
                  <a:pt x="7" y="42"/>
                </a:lnTo>
                <a:lnTo>
                  <a:pt x="0" y="45"/>
                </a:lnTo>
                <a:lnTo>
                  <a:pt x="7" y="7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Freeform 162"/>
          <p:cNvSpPr>
            <a:spLocks/>
          </p:cNvSpPr>
          <p:nvPr/>
        </p:nvSpPr>
        <p:spPr bwMode="auto">
          <a:xfrm>
            <a:off x="14322130" y="3436890"/>
            <a:ext cx="165438" cy="101101"/>
          </a:xfrm>
          <a:custGeom>
            <a:avLst/>
            <a:gdLst>
              <a:gd name="T0" fmla="*/ 0 w 157"/>
              <a:gd name="T1" fmla="*/ 13 h 94"/>
              <a:gd name="T2" fmla="*/ 5 w 157"/>
              <a:gd name="T3" fmla="*/ 14 h 94"/>
              <a:gd name="T4" fmla="*/ 19 w 157"/>
              <a:gd name="T5" fmla="*/ 15 h 94"/>
              <a:gd name="T6" fmla="*/ 42 w 157"/>
              <a:gd name="T7" fmla="*/ 13 h 94"/>
              <a:gd name="T8" fmla="*/ 53 w 157"/>
              <a:gd name="T9" fmla="*/ 10 h 94"/>
              <a:gd name="T10" fmla="*/ 68 w 157"/>
              <a:gd name="T11" fmla="*/ 8 h 94"/>
              <a:gd name="T12" fmla="*/ 97 w 157"/>
              <a:gd name="T13" fmla="*/ 13 h 94"/>
              <a:gd name="T14" fmla="*/ 99 w 157"/>
              <a:gd name="T15" fmla="*/ 15 h 94"/>
              <a:gd name="T16" fmla="*/ 104 w 157"/>
              <a:gd name="T17" fmla="*/ 17 h 94"/>
              <a:gd name="T18" fmla="*/ 112 w 157"/>
              <a:gd name="T19" fmla="*/ 15 h 94"/>
              <a:gd name="T20" fmla="*/ 114 w 157"/>
              <a:gd name="T21" fmla="*/ 10 h 94"/>
              <a:gd name="T22" fmla="*/ 141 w 157"/>
              <a:gd name="T23" fmla="*/ 0 h 94"/>
              <a:gd name="T24" fmla="*/ 143 w 157"/>
              <a:gd name="T25" fmla="*/ 0 h 94"/>
              <a:gd name="T26" fmla="*/ 148 w 157"/>
              <a:gd name="T27" fmla="*/ 0 h 94"/>
              <a:gd name="T28" fmla="*/ 154 w 157"/>
              <a:gd name="T29" fmla="*/ 3 h 94"/>
              <a:gd name="T30" fmla="*/ 151 w 157"/>
              <a:gd name="T31" fmla="*/ 14 h 94"/>
              <a:gd name="T32" fmla="*/ 145 w 157"/>
              <a:gd name="T33" fmla="*/ 29 h 94"/>
              <a:gd name="T34" fmla="*/ 137 w 157"/>
              <a:gd name="T35" fmla="*/ 54 h 94"/>
              <a:gd name="T36" fmla="*/ 127 w 157"/>
              <a:gd name="T37" fmla="*/ 94 h 94"/>
              <a:gd name="T38" fmla="*/ 84 w 157"/>
              <a:gd name="T39" fmla="*/ 47 h 94"/>
              <a:gd name="T40" fmla="*/ 102 w 157"/>
              <a:gd name="T41" fmla="*/ 37 h 94"/>
              <a:gd name="T42" fmla="*/ 109 w 157"/>
              <a:gd name="T43" fmla="*/ 33 h 94"/>
              <a:gd name="T44" fmla="*/ 112 w 157"/>
              <a:gd name="T45" fmla="*/ 28 h 94"/>
              <a:gd name="T46" fmla="*/ 107 w 157"/>
              <a:gd name="T47" fmla="*/ 31 h 94"/>
              <a:gd name="T48" fmla="*/ 103 w 157"/>
              <a:gd name="T49" fmla="*/ 33 h 94"/>
              <a:gd name="T50" fmla="*/ 98 w 157"/>
              <a:gd name="T51" fmla="*/ 35 h 94"/>
              <a:gd name="T52" fmla="*/ 94 w 157"/>
              <a:gd name="T53" fmla="*/ 35 h 94"/>
              <a:gd name="T54" fmla="*/ 87 w 157"/>
              <a:gd name="T55" fmla="*/ 35 h 94"/>
              <a:gd name="T56" fmla="*/ 74 w 157"/>
              <a:gd name="T57" fmla="*/ 40 h 94"/>
              <a:gd name="T58" fmla="*/ 62 w 157"/>
              <a:gd name="T59" fmla="*/ 45 h 94"/>
              <a:gd name="T60" fmla="*/ 46 w 157"/>
              <a:gd name="T61" fmla="*/ 47 h 94"/>
              <a:gd name="T62" fmla="*/ 39 w 157"/>
              <a:gd name="T63" fmla="*/ 51 h 94"/>
              <a:gd name="T64" fmla="*/ 34 w 157"/>
              <a:gd name="T65" fmla="*/ 51 h 94"/>
              <a:gd name="T66" fmla="*/ 29 w 157"/>
              <a:gd name="T67" fmla="*/ 49 h 94"/>
              <a:gd name="T68" fmla="*/ 27 w 157"/>
              <a:gd name="T69" fmla="*/ 49 h 94"/>
              <a:gd name="T70" fmla="*/ 21 w 157"/>
              <a:gd name="T71" fmla="*/ 53 h 94"/>
              <a:gd name="T72" fmla="*/ 0 w 157"/>
              <a:gd name="T73" fmla="*/ 1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7" h="94">
                <a:moveTo>
                  <a:pt x="0" y="13"/>
                </a:moveTo>
                <a:lnTo>
                  <a:pt x="5" y="14"/>
                </a:lnTo>
                <a:lnTo>
                  <a:pt x="19" y="15"/>
                </a:lnTo>
                <a:lnTo>
                  <a:pt x="42" y="13"/>
                </a:lnTo>
                <a:lnTo>
                  <a:pt x="53" y="10"/>
                </a:lnTo>
                <a:lnTo>
                  <a:pt x="68" y="8"/>
                </a:lnTo>
                <a:lnTo>
                  <a:pt x="97" y="13"/>
                </a:lnTo>
                <a:lnTo>
                  <a:pt x="99" y="15"/>
                </a:lnTo>
                <a:lnTo>
                  <a:pt x="104" y="17"/>
                </a:lnTo>
                <a:lnTo>
                  <a:pt x="112" y="15"/>
                </a:lnTo>
                <a:lnTo>
                  <a:pt x="114" y="10"/>
                </a:lnTo>
                <a:lnTo>
                  <a:pt x="141" y="0"/>
                </a:lnTo>
                <a:lnTo>
                  <a:pt x="143" y="0"/>
                </a:lnTo>
                <a:lnTo>
                  <a:pt x="148" y="0"/>
                </a:lnTo>
                <a:cubicBezTo>
                  <a:pt x="157" y="0"/>
                  <a:pt x="154" y="2"/>
                  <a:pt x="154" y="3"/>
                </a:cubicBezTo>
                <a:lnTo>
                  <a:pt x="151" y="14"/>
                </a:lnTo>
                <a:lnTo>
                  <a:pt x="145" y="29"/>
                </a:lnTo>
                <a:lnTo>
                  <a:pt x="137" y="54"/>
                </a:lnTo>
                <a:lnTo>
                  <a:pt x="127" y="94"/>
                </a:lnTo>
                <a:lnTo>
                  <a:pt x="84" y="47"/>
                </a:lnTo>
                <a:lnTo>
                  <a:pt x="102" y="37"/>
                </a:lnTo>
                <a:lnTo>
                  <a:pt x="109" y="33"/>
                </a:lnTo>
                <a:lnTo>
                  <a:pt x="112" y="28"/>
                </a:lnTo>
                <a:lnTo>
                  <a:pt x="107" y="31"/>
                </a:lnTo>
                <a:lnTo>
                  <a:pt x="103" y="33"/>
                </a:lnTo>
                <a:lnTo>
                  <a:pt x="98" y="35"/>
                </a:lnTo>
                <a:lnTo>
                  <a:pt x="94" y="35"/>
                </a:lnTo>
                <a:lnTo>
                  <a:pt x="87" y="35"/>
                </a:lnTo>
                <a:lnTo>
                  <a:pt x="74" y="40"/>
                </a:lnTo>
                <a:lnTo>
                  <a:pt x="62" y="45"/>
                </a:lnTo>
                <a:lnTo>
                  <a:pt x="46" y="47"/>
                </a:lnTo>
                <a:lnTo>
                  <a:pt x="39" y="51"/>
                </a:lnTo>
                <a:lnTo>
                  <a:pt x="34" y="51"/>
                </a:lnTo>
                <a:lnTo>
                  <a:pt x="29" y="49"/>
                </a:lnTo>
                <a:lnTo>
                  <a:pt x="27" y="49"/>
                </a:lnTo>
                <a:lnTo>
                  <a:pt x="21" y="53"/>
                </a:lnTo>
                <a:lnTo>
                  <a:pt x="0" y="1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Freeform 163"/>
          <p:cNvSpPr>
            <a:spLocks/>
          </p:cNvSpPr>
          <p:nvPr/>
        </p:nvSpPr>
        <p:spPr bwMode="auto">
          <a:xfrm>
            <a:off x="13727014" y="2579830"/>
            <a:ext cx="264243" cy="367640"/>
          </a:xfrm>
          <a:custGeom>
            <a:avLst/>
            <a:gdLst>
              <a:gd name="T0" fmla="*/ 174 w 247"/>
              <a:gd name="T1" fmla="*/ 137 h 344"/>
              <a:gd name="T2" fmla="*/ 178 w 247"/>
              <a:gd name="T3" fmla="*/ 151 h 344"/>
              <a:gd name="T4" fmla="*/ 193 w 247"/>
              <a:gd name="T5" fmla="*/ 161 h 344"/>
              <a:gd name="T6" fmla="*/ 239 w 247"/>
              <a:gd name="T7" fmla="*/ 176 h 344"/>
              <a:gd name="T8" fmla="*/ 247 w 247"/>
              <a:gd name="T9" fmla="*/ 206 h 344"/>
              <a:gd name="T10" fmla="*/ 247 w 247"/>
              <a:gd name="T11" fmla="*/ 222 h 344"/>
              <a:gd name="T12" fmla="*/ 234 w 247"/>
              <a:gd name="T13" fmla="*/ 252 h 344"/>
              <a:gd name="T14" fmla="*/ 212 w 247"/>
              <a:gd name="T15" fmla="*/ 254 h 344"/>
              <a:gd name="T16" fmla="*/ 181 w 247"/>
              <a:gd name="T17" fmla="*/ 247 h 344"/>
              <a:gd name="T18" fmla="*/ 159 w 247"/>
              <a:gd name="T19" fmla="*/ 275 h 344"/>
              <a:gd name="T20" fmla="*/ 132 w 247"/>
              <a:gd name="T21" fmla="*/ 325 h 344"/>
              <a:gd name="T22" fmla="*/ 117 w 247"/>
              <a:gd name="T23" fmla="*/ 330 h 344"/>
              <a:gd name="T24" fmla="*/ 138 w 247"/>
              <a:gd name="T25" fmla="*/ 284 h 344"/>
              <a:gd name="T26" fmla="*/ 111 w 247"/>
              <a:gd name="T27" fmla="*/ 295 h 344"/>
              <a:gd name="T28" fmla="*/ 84 w 247"/>
              <a:gd name="T29" fmla="*/ 291 h 344"/>
              <a:gd name="T30" fmla="*/ 58 w 247"/>
              <a:gd name="T31" fmla="*/ 275 h 344"/>
              <a:gd name="T32" fmla="*/ 47 w 247"/>
              <a:gd name="T33" fmla="*/ 273 h 344"/>
              <a:gd name="T34" fmla="*/ 33 w 247"/>
              <a:gd name="T35" fmla="*/ 273 h 344"/>
              <a:gd name="T36" fmla="*/ 6 w 247"/>
              <a:gd name="T37" fmla="*/ 266 h 344"/>
              <a:gd name="T38" fmla="*/ 36 w 247"/>
              <a:gd name="T39" fmla="*/ 216 h 344"/>
              <a:gd name="T40" fmla="*/ 22 w 247"/>
              <a:gd name="T41" fmla="*/ 243 h 344"/>
              <a:gd name="T42" fmla="*/ 29 w 247"/>
              <a:gd name="T43" fmla="*/ 259 h 344"/>
              <a:gd name="T44" fmla="*/ 78 w 247"/>
              <a:gd name="T45" fmla="*/ 254 h 344"/>
              <a:gd name="T46" fmla="*/ 93 w 247"/>
              <a:gd name="T47" fmla="*/ 259 h 344"/>
              <a:gd name="T48" fmla="*/ 106 w 247"/>
              <a:gd name="T49" fmla="*/ 268 h 344"/>
              <a:gd name="T50" fmla="*/ 127 w 247"/>
              <a:gd name="T51" fmla="*/ 269 h 344"/>
              <a:gd name="T52" fmla="*/ 142 w 247"/>
              <a:gd name="T53" fmla="*/ 253 h 344"/>
              <a:gd name="T54" fmla="*/ 158 w 247"/>
              <a:gd name="T55" fmla="*/ 232 h 344"/>
              <a:gd name="T56" fmla="*/ 184 w 247"/>
              <a:gd name="T57" fmla="*/ 233 h 344"/>
              <a:gd name="T58" fmla="*/ 209 w 247"/>
              <a:gd name="T59" fmla="*/ 241 h 344"/>
              <a:gd name="T60" fmla="*/ 228 w 247"/>
              <a:gd name="T61" fmla="*/ 235 h 344"/>
              <a:gd name="T62" fmla="*/ 227 w 247"/>
              <a:gd name="T63" fmla="*/ 216 h 344"/>
              <a:gd name="T64" fmla="*/ 219 w 247"/>
              <a:gd name="T65" fmla="*/ 189 h 344"/>
              <a:gd name="T66" fmla="*/ 208 w 247"/>
              <a:gd name="T67" fmla="*/ 178 h 344"/>
              <a:gd name="T68" fmla="*/ 192 w 247"/>
              <a:gd name="T69" fmla="*/ 168 h 344"/>
              <a:gd name="T70" fmla="*/ 175 w 247"/>
              <a:gd name="T71" fmla="*/ 153 h 344"/>
              <a:gd name="T72" fmla="*/ 171 w 247"/>
              <a:gd name="T73" fmla="*/ 135 h 344"/>
              <a:gd name="T74" fmla="*/ 173 w 247"/>
              <a:gd name="T75" fmla="*/ 124 h 344"/>
              <a:gd name="T76" fmla="*/ 172 w 247"/>
              <a:gd name="T77" fmla="*/ 105 h 344"/>
              <a:gd name="T78" fmla="*/ 165 w 247"/>
              <a:gd name="T79" fmla="*/ 81 h 344"/>
              <a:gd name="T80" fmla="*/ 173 w 247"/>
              <a:gd name="T81" fmla="*/ 54 h 344"/>
              <a:gd name="T82" fmla="*/ 180 w 247"/>
              <a:gd name="T83" fmla="*/ 19 h 344"/>
              <a:gd name="T84" fmla="*/ 163 w 247"/>
              <a:gd name="T85" fmla="*/ 7 h 344"/>
              <a:gd name="T86" fmla="*/ 149 w 247"/>
              <a:gd name="T87" fmla="*/ 4 h 344"/>
              <a:gd name="T88" fmla="*/ 163 w 247"/>
              <a:gd name="T89" fmla="*/ 0 h 344"/>
              <a:gd name="T90" fmla="*/ 185 w 247"/>
              <a:gd name="T91" fmla="*/ 17 h 344"/>
              <a:gd name="T92" fmla="*/ 177 w 247"/>
              <a:gd name="T93" fmla="*/ 46 h 344"/>
              <a:gd name="T94" fmla="*/ 169 w 247"/>
              <a:gd name="T95" fmla="*/ 76 h 344"/>
              <a:gd name="T96" fmla="*/ 177 w 247"/>
              <a:gd name="T97" fmla="*/ 10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" h="344">
                <a:moveTo>
                  <a:pt x="180" y="111"/>
                </a:moveTo>
                <a:lnTo>
                  <a:pt x="173" y="124"/>
                </a:lnTo>
                <a:lnTo>
                  <a:pt x="172" y="129"/>
                </a:lnTo>
                <a:lnTo>
                  <a:pt x="174" y="137"/>
                </a:lnTo>
                <a:lnTo>
                  <a:pt x="174" y="138"/>
                </a:lnTo>
                <a:lnTo>
                  <a:pt x="176" y="142"/>
                </a:lnTo>
                <a:lnTo>
                  <a:pt x="176" y="143"/>
                </a:lnTo>
                <a:lnTo>
                  <a:pt x="178" y="151"/>
                </a:lnTo>
                <a:lnTo>
                  <a:pt x="183" y="154"/>
                </a:lnTo>
                <a:lnTo>
                  <a:pt x="187" y="156"/>
                </a:lnTo>
                <a:lnTo>
                  <a:pt x="190" y="158"/>
                </a:lnTo>
                <a:lnTo>
                  <a:pt x="193" y="161"/>
                </a:lnTo>
                <a:lnTo>
                  <a:pt x="207" y="161"/>
                </a:lnTo>
                <a:lnTo>
                  <a:pt x="222" y="163"/>
                </a:lnTo>
                <a:lnTo>
                  <a:pt x="233" y="169"/>
                </a:lnTo>
                <a:lnTo>
                  <a:pt x="239" y="176"/>
                </a:lnTo>
                <a:lnTo>
                  <a:pt x="244" y="190"/>
                </a:lnTo>
                <a:lnTo>
                  <a:pt x="246" y="198"/>
                </a:lnTo>
                <a:lnTo>
                  <a:pt x="246" y="201"/>
                </a:lnTo>
                <a:lnTo>
                  <a:pt x="247" y="206"/>
                </a:lnTo>
                <a:lnTo>
                  <a:pt x="247" y="209"/>
                </a:lnTo>
                <a:lnTo>
                  <a:pt x="247" y="209"/>
                </a:lnTo>
                <a:lnTo>
                  <a:pt x="247" y="211"/>
                </a:lnTo>
                <a:lnTo>
                  <a:pt x="247" y="222"/>
                </a:lnTo>
                <a:lnTo>
                  <a:pt x="240" y="235"/>
                </a:lnTo>
                <a:lnTo>
                  <a:pt x="234" y="242"/>
                </a:lnTo>
                <a:lnTo>
                  <a:pt x="234" y="248"/>
                </a:lnTo>
                <a:lnTo>
                  <a:pt x="234" y="252"/>
                </a:lnTo>
                <a:lnTo>
                  <a:pt x="230" y="254"/>
                </a:lnTo>
                <a:lnTo>
                  <a:pt x="226" y="252"/>
                </a:lnTo>
                <a:lnTo>
                  <a:pt x="220" y="251"/>
                </a:lnTo>
                <a:lnTo>
                  <a:pt x="212" y="254"/>
                </a:lnTo>
                <a:lnTo>
                  <a:pt x="208" y="257"/>
                </a:lnTo>
                <a:lnTo>
                  <a:pt x="203" y="255"/>
                </a:lnTo>
                <a:lnTo>
                  <a:pt x="196" y="251"/>
                </a:lnTo>
                <a:lnTo>
                  <a:pt x="181" y="247"/>
                </a:lnTo>
                <a:lnTo>
                  <a:pt x="177" y="248"/>
                </a:lnTo>
                <a:lnTo>
                  <a:pt x="166" y="255"/>
                </a:lnTo>
                <a:lnTo>
                  <a:pt x="162" y="264"/>
                </a:lnTo>
                <a:lnTo>
                  <a:pt x="159" y="275"/>
                </a:lnTo>
                <a:lnTo>
                  <a:pt x="155" y="284"/>
                </a:lnTo>
                <a:lnTo>
                  <a:pt x="152" y="300"/>
                </a:lnTo>
                <a:lnTo>
                  <a:pt x="145" y="312"/>
                </a:lnTo>
                <a:lnTo>
                  <a:pt x="132" y="325"/>
                </a:lnTo>
                <a:lnTo>
                  <a:pt x="123" y="341"/>
                </a:lnTo>
                <a:lnTo>
                  <a:pt x="122" y="344"/>
                </a:lnTo>
                <a:lnTo>
                  <a:pt x="109" y="338"/>
                </a:lnTo>
                <a:lnTo>
                  <a:pt x="117" y="330"/>
                </a:lnTo>
                <a:lnTo>
                  <a:pt x="140" y="306"/>
                </a:lnTo>
                <a:lnTo>
                  <a:pt x="145" y="295"/>
                </a:lnTo>
                <a:lnTo>
                  <a:pt x="145" y="287"/>
                </a:lnTo>
                <a:lnTo>
                  <a:pt x="138" y="284"/>
                </a:lnTo>
                <a:lnTo>
                  <a:pt x="130" y="281"/>
                </a:lnTo>
                <a:lnTo>
                  <a:pt x="124" y="285"/>
                </a:lnTo>
                <a:lnTo>
                  <a:pt x="115" y="293"/>
                </a:lnTo>
                <a:lnTo>
                  <a:pt x="111" y="295"/>
                </a:lnTo>
                <a:lnTo>
                  <a:pt x="105" y="298"/>
                </a:lnTo>
                <a:lnTo>
                  <a:pt x="97" y="298"/>
                </a:lnTo>
                <a:lnTo>
                  <a:pt x="93" y="293"/>
                </a:lnTo>
                <a:lnTo>
                  <a:pt x="84" y="291"/>
                </a:lnTo>
                <a:lnTo>
                  <a:pt x="76" y="286"/>
                </a:lnTo>
                <a:lnTo>
                  <a:pt x="68" y="281"/>
                </a:lnTo>
                <a:lnTo>
                  <a:pt x="63" y="275"/>
                </a:lnTo>
                <a:lnTo>
                  <a:pt x="58" y="275"/>
                </a:lnTo>
                <a:lnTo>
                  <a:pt x="54" y="275"/>
                </a:lnTo>
                <a:lnTo>
                  <a:pt x="51" y="278"/>
                </a:lnTo>
                <a:lnTo>
                  <a:pt x="47" y="277"/>
                </a:lnTo>
                <a:lnTo>
                  <a:pt x="47" y="273"/>
                </a:lnTo>
                <a:lnTo>
                  <a:pt x="47" y="268"/>
                </a:lnTo>
                <a:lnTo>
                  <a:pt x="45" y="269"/>
                </a:lnTo>
                <a:lnTo>
                  <a:pt x="39" y="271"/>
                </a:lnTo>
                <a:lnTo>
                  <a:pt x="33" y="273"/>
                </a:lnTo>
                <a:lnTo>
                  <a:pt x="27" y="275"/>
                </a:lnTo>
                <a:lnTo>
                  <a:pt x="16" y="275"/>
                </a:lnTo>
                <a:lnTo>
                  <a:pt x="12" y="271"/>
                </a:lnTo>
                <a:lnTo>
                  <a:pt x="6" y="266"/>
                </a:lnTo>
                <a:lnTo>
                  <a:pt x="4" y="260"/>
                </a:lnTo>
                <a:lnTo>
                  <a:pt x="0" y="253"/>
                </a:lnTo>
                <a:lnTo>
                  <a:pt x="0" y="250"/>
                </a:lnTo>
                <a:lnTo>
                  <a:pt x="36" y="216"/>
                </a:lnTo>
                <a:lnTo>
                  <a:pt x="34" y="221"/>
                </a:lnTo>
                <a:lnTo>
                  <a:pt x="27" y="231"/>
                </a:lnTo>
                <a:lnTo>
                  <a:pt x="25" y="236"/>
                </a:lnTo>
                <a:lnTo>
                  <a:pt x="22" y="243"/>
                </a:lnTo>
                <a:lnTo>
                  <a:pt x="22" y="248"/>
                </a:lnTo>
                <a:lnTo>
                  <a:pt x="22" y="255"/>
                </a:lnTo>
                <a:lnTo>
                  <a:pt x="22" y="259"/>
                </a:lnTo>
                <a:lnTo>
                  <a:pt x="29" y="259"/>
                </a:lnTo>
                <a:lnTo>
                  <a:pt x="43" y="259"/>
                </a:lnTo>
                <a:lnTo>
                  <a:pt x="59" y="257"/>
                </a:lnTo>
                <a:lnTo>
                  <a:pt x="75" y="256"/>
                </a:lnTo>
                <a:lnTo>
                  <a:pt x="78" y="254"/>
                </a:lnTo>
                <a:lnTo>
                  <a:pt x="83" y="252"/>
                </a:lnTo>
                <a:lnTo>
                  <a:pt x="87" y="252"/>
                </a:lnTo>
                <a:lnTo>
                  <a:pt x="91" y="254"/>
                </a:lnTo>
                <a:lnTo>
                  <a:pt x="93" y="259"/>
                </a:lnTo>
                <a:lnTo>
                  <a:pt x="93" y="264"/>
                </a:lnTo>
                <a:lnTo>
                  <a:pt x="99" y="268"/>
                </a:lnTo>
                <a:lnTo>
                  <a:pt x="104" y="268"/>
                </a:lnTo>
                <a:lnTo>
                  <a:pt x="106" y="268"/>
                </a:lnTo>
                <a:lnTo>
                  <a:pt x="109" y="268"/>
                </a:lnTo>
                <a:lnTo>
                  <a:pt x="113" y="268"/>
                </a:lnTo>
                <a:lnTo>
                  <a:pt x="118" y="269"/>
                </a:lnTo>
                <a:lnTo>
                  <a:pt x="127" y="269"/>
                </a:lnTo>
                <a:lnTo>
                  <a:pt x="134" y="268"/>
                </a:lnTo>
                <a:lnTo>
                  <a:pt x="140" y="263"/>
                </a:lnTo>
                <a:lnTo>
                  <a:pt x="140" y="258"/>
                </a:lnTo>
                <a:lnTo>
                  <a:pt x="142" y="253"/>
                </a:lnTo>
                <a:lnTo>
                  <a:pt x="142" y="248"/>
                </a:lnTo>
                <a:lnTo>
                  <a:pt x="147" y="243"/>
                </a:lnTo>
                <a:lnTo>
                  <a:pt x="152" y="237"/>
                </a:lnTo>
                <a:lnTo>
                  <a:pt x="158" y="232"/>
                </a:lnTo>
                <a:lnTo>
                  <a:pt x="165" y="230"/>
                </a:lnTo>
                <a:lnTo>
                  <a:pt x="174" y="229"/>
                </a:lnTo>
                <a:lnTo>
                  <a:pt x="180" y="230"/>
                </a:lnTo>
                <a:lnTo>
                  <a:pt x="184" y="233"/>
                </a:lnTo>
                <a:lnTo>
                  <a:pt x="190" y="238"/>
                </a:lnTo>
                <a:lnTo>
                  <a:pt x="194" y="242"/>
                </a:lnTo>
                <a:lnTo>
                  <a:pt x="199" y="242"/>
                </a:lnTo>
                <a:lnTo>
                  <a:pt x="209" y="241"/>
                </a:lnTo>
                <a:lnTo>
                  <a:pt x="213" y="241"/>
                </a:lnTo>
                <a:lnTo>
                  <a:pt x="219" y="241"/>
                </a:lnTo>
                <a:lnTo>
                  <a:pt x="224" y="238"/>
                </a:lnTo>
                <a:lnTo>
                  <a:pt x="228" y="235"/>
                </a:lnTo>
                <a:lnTo>
                  <a:pt x="231" y="229"/>
                </a:lnTo>
                <a:lnTo>
                  <a:pt x="231" y="225"/>
                </a:lnTo>
                <a:lnTo>
                  <a:pt x="228" y="223"/>
                </a:lnTo>
                <a:lnTo>
                  <a:pt x="227" y="216"/>
                </a:lnTo>
                <a:lnTo>
                  <a:pt x="226" y="209"/>
                </a:lnTo>
                <a:lnTo>
                  <a:pt x="223" y="200"/>
                </a:lnTo>
                <a:lnTo>
                  <a:pt x="221" y="196"/>
                </a:lnTo>
                <a:lnTo>
                  <a:pt x="219" y="189"/>
                </a:lnTo>
                <a:lnTo>
                  <a:pt x="217" y="185"/>
                </a:lnTo>
                <a:lnTo>
                  <a:pt x="215" y="183"/>
                </a:lnTo>
                <a:lnTo>
                  <a:pt x="213" y="178"/>
                </a:lnTo>
                <a:lnTo>
                  <a:pt x="208" y="178"/>
                </a:lnTo>
                <a:lnTo>
                  <a:pt x="203" y="176"/>
                </a:lnTo>
                <a:lnTo>
                  <a:pt x="199" y="174"/>
                </a:lnTo>
                <a:lnTo>
                  <a:pt x="196" y="172"/>
                </a:lnTo>
                <a:lnTo>
                  <a:pt x="192" y="168"/>
                </a:lnTo>
                <a:lnTo>
                  <a:pt x="188" y="166"/>
                </a:lnTo>
                <a:lnTo>
                  <a:pt x="185" y="164"/>
                </a:lnTo>
                <a:lnTo>
                  <a:pt x="175" y="155"/>
                </a:lnTo>
                <a:lnTo>
                  <a:pt x="175" y="153"/>
                </a:lnTo>
                <a:lnTo>
                  <a:pt x="176" y="150"/>
                </a:lnTo>
                <a:lnTo>
                  <a:pt x="174" y="145"/>
                </a:lnTo>
                <a:lnTo>
                  <a:pt x="171" y="140"/>
                </a:lnTo>
                <a:lnTo>
                  <a:pt x="171" y="135"/>
                </a:lnTo>
                <a:lnTo>
                  <a:pt x="171" y="132"/>
                </a:lnTo>
                <a:lnTo>
                  <a:pt x="170" y="128"/>
                </a:lnTo>
                <a:lnTo>
                  <a:pt x="170" y="125"/>
                </a:lnTo>
                <a:lnTo>
                  <a:pt x="173" y="124"/>
                </a:lnTo>
                <a:lnTo>
                  <a:pt x="173" y="122"/>
                </a:lnTo>
                <a:lnTo>
                  <a:pt x="170" y="116"/>
                </a:lnTo>
                <a:lnTo>
                  <a:pt x="172" y="108"/>
                </a:lnTo>
                <a:lnTo>
                  <a:pt x="172" y="105"/>
                </a:lnTo>
                <a:lnTo>
                  <a:pt x="173" y="99"/>
                </a:lnTo>
                <a:lnTo>
                  <a:pt x="171" y="92"/>
                </a:lnTo>
                <a:lnTo>
                  <a:pt x="167" y="87"/>
                </a:lnTo>
                <a:lnTo>
                  <a:pt x="165" y="81"/>
                </a:lnTo>
                <a:lnTo>
                  <a:pt x="165" y="74"/>
                </a:lnTo>
                <a:lnTo>
                  <a:pt x="165" y="64"/>
                </a:lnTo>
                <a:lnTo>
                  <a:pt x="170" y="60"/>
                </a:lnTo>
                <a:lnTo>
                  <a:pt x="173" y="54"/>
                </a:lnTo>
                <a:lnTo>
                  <a:pt x="174" y="48"/>
                </a:lnTo>
                <a:lnTo>
                  <a:pt x="177" y="37"/>
                </a:lnTo>
                <a:lnTo>
                  <a:pt x="180" y="30"/>
                </a:lnTo>
                <a:lnTo>
                  <a:pt x="180" y="19"/>
                </a:lnTo>
                <a:lnTo>
                  <a:pt x="174" y="8"/>
                </a:lnTo>
                <a:lnTo>
                  <a:pt x="170" y="5"/>
                </a:lnTo>
                <a:lnTo>
                  <a:pt x="165" y="4"/>
                </a:lnTo>
                <a:lnTo>
                  <a:pt x="163" y="7"/>
                </a:lnTo>
                <a:lnTo>
                  <a:pt x="156" y="11"/>
                </a:lnTo>
                <a:lnTo>
                  <a:pt x="142" y="5"/>
                </a:lnTo>
                <a:lnTo>
                  <a:pt x="142" y="1"/>
                </a:lnTo>
                <a:lnTo>
                  <a:pt x="149" y="4"/>
                </a:lnTo>
                <a:lnTo>
                  <a:pt x="153" y="6"/>
                </a:lnTo>
                <a:lnTo>
                  <a:pt x="156" y="5"/>
                </a:lnTo>
                <a:lnTo>
                  <a:pt x="160" y="3"/>
                </a:lnTo>
                <a:lnTo>
                  <a:pt x="163" y="0"/>
                </a:lnTo>
                <a:lnTo>
                  <a:pt x="170" y="1"/>
                </a:lnTo>
                <a:lnTo>
                  <a:pt x="177" y="5"/>
                </a:lnTo>
                <a:lnTo>
                  <a:pt x="181" y="10"/>
                </a:lnTo>
                <a:lnTo>
                  <a:pt x="185" y="17"/>
                </a:lnTo>
                <a:lnTo>
                  <a:pt x="186" y="24"/>
                </a:lnTo>
                <a:lnTo>
                  <a:pt x="185" y="31"/>
                </a:lnTo>
                <a:lnTo>
                  <a:pt x="181" y="40"/>
                </a:lnTo>
                <a:lnTo>
                  <a:pt x="177" y="46"/>
                </a:lnTo>
                <a:lnTo>
                  <a:pt x="177" y="54"/>
                </a:lnTo>
                <a:lnTo>
                  <a:pt x="176" y="58"/>
                </a:lnTo>
                <a:lnTo>
                  <a:pt x="173" y="64"/>
                </a:lnTo>
                <a:lnTo>
                  <a:pt x="169" y="76"/>
                </a:lnTo>
                <a:lnTo>
                  <a:pt x="174" y="88"/>
                </a:lnTo>
                <a:lnTo>
                  <a:pt x="176" y="94"/>
                </a:lnTo>
                <a:lnTo>
                  <a:pt x="177" y="101"/>
                </a:lnTo>
                <a:lnTo>
                  <a:pt x="177" y="108"/>
                </a:lnTo>
                <a:lnTo>
                  <a:pt x="176" y="115"/>
                </a:lnTo>
                <a:lnTo>
                  <a:pt x="176" y="117"/>
                </a:lnTo>
                <a:lnTo>
                  <a:pt x="178" y="115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Freeform 164"/>
          <p:cNvSpPr>
            <a:spLocks/>
          </p:cNvSpPr>
          <p:nvPr/>
        </p:nvSpPr>
        <p:spPr bwMode="auto">
          <a:xfrm>
            <a:off x="13727014" y="2579830"/>
            <a:ext cx="264243" cy="367640"/>
          </a:xfrm>
          <a:custGeom>
            <a:avLst/>
            <a:gdLst>
              <a:gd name="T0" fmla="*/ 174 w 247"/>
              <a:gd name="T1" fmla="*/ 137 h 344"/>
              <a:gd name="T2" fmla="*/ 178 w 247"/>
              <a:gd name="T3" fmla="*/ 151 h 344"/>
              <a:gd name="T4" fmla="*/ 193 w 247"/>
              <a:gd name="T5" fmla="*/ 161 h 344"/>
              <a:gd name="T6" fmla="*/ 239 w 247"/>
              <a:gd name="T7" fmla="*/ 176 h 344"/>
              <a:gd name="T8" fmla="*/ 247 w 247"/>
              <a:gd name="T9" fmla="*/ 206 h 344"/>
              <a:gd name="T10" fmla="*/ 247 w 247"/>
              <a:gd name="T11" fmla="*/ 222 h 344"/>
              <a:gd name="T12" fmla="*/ 234 w 247"/>
              <a:gd name="T13" fmla="*/ 252 h 344"/>
              <a:gd name="T14" fmla="*/ 212 w 247"/>
              <a:gd name="T15" fmla="*/ 254 h 344"/>
              <a:gd name="T16" fmla="*/ 181 w 247"/>
              <a:gd name="T17" fmla="*/ 247 h 344"/>
              <a:gd name="T18" fmla="*/ 159 w 247"/>
              <a:gd name="T19" fmla="*/ 275 h 344"/>
              <a:gd name="T20" fmla="*/ 132 w 247"/>
              <a:gd name="T21" fmla="*/ 325 h 344"/>
              <a:gd name="T22" fmla="*/ 117 w 247"/>
              <a:gd name="T23" fmla="*/ 330 h 344"/>
              <a:gd name="T24" fmla="*/ 138 w 247"/>
              <a:gd name="T25" fmla="*/ 284 h 344"/>
              <a:gd name="T26" fmla="*/ 111 w 247"/>
              <a:gd name="T27" fmla="*/ 295 h 344"/>
              <a:gd name="T28" fmla="*/ 84 w 247"/>
              <a:gd name="T29" fmla="*/ 291 h 344"/>
              <a:gd name="T30" fmla="*/ 58 w 247"/>
              <a:gd name="T31" fmla="*/ 275 h 344"/>
              <a:gd name="T32" fmla="*/ 47 w 247"/>
              <a:gd name="T33" fmla="*/ 273 h 344"/>
              <a:gd name="T34" fmla="*/ 33 w 247"/>
              <a:gd name="T35" fmla="*/ 273 h 344"/>
              <a:gd name="T36" fmla="*/ 6 w 247"/>
              <a:gd name="T37" fmla="*/ 266 h 344"/>
              <a:gd name="T38" fmla="*/ 36 w 247"/>
              <a:gd name="T39" fmla="*/ 216 h 344"/>
              <a:gd name="T40" fmla="*/ 22 w 247"/>
              <a:gd name="T41" fmla="*/ 243 h 344"/>
              <a:gd name="T42" fmla="*/ 29 w 247"/>
              <a:gd name="T43" fmla="*/ 259 h 344"/>
              <a:gd name="T44" fmla="*/ 78 w 247"/>
              <a:gd name="T45" fmla="*/ 254 h 344"/>
              <a:gd name="T46" fmla="*/ 93 w 247"/>
              <a:gd name="T47" fmla="*/ 259 h 344"/>
              <a:gd name="T48" fmla="*/ 106 w 247"/>
              <a:gd name="T49" fmla="*/ 268 h 344"/>
              <a:gd name="T50" fmla="*/ 127 w 247"/>
              <a:gd name="T51" fmla="*/ 269 h 344"/>
              <a:gd name="T52" fmla="*/ 142 w 247"/>
              <a:gd name="T53" fmla="*/ 253 h 344"/>
              <a:gd name="T54" fmla="*/ 158 w 247"/>
              <a:gd name="T55" fmla="*/ 232 h 344"/>
              <a:gd name="T56" fmla="*/ 184 w 247"/>
              <a:gd name="T57" fmla="*/ 233 h 344"/>
              <a:gd name="T58" fmla="*/ 209 w 247"/>
              <a:gd name="T59" fmla="*/ 241 h 344"/>
              <a:gd name="T60" fmla="*/ 228 w 247"/>
              <a:gd name="T61" fmla="*/ 235 h 344"/>
              <a:gd name="T62" fmla="*/ 227 w 247"/>
              <a:gd name="T63" fmla="*/ 216 h 344"/>
              <a:gd name="T64" fmla="*/ 219 w 247"/>
              <a:gd name="T65" fmla="*/ 189 h 344"/>
              <a:gd name="T66" fmla="*/ 208 w 247"/>
              <a:gd name="T67" fmla="*/ 178 h 344"/>
              <a:gd name="T68" fmla="*/ 192 w 247"/>
              <a:gd name="T69" fmla="*/ 168 h 344"/>
              <a:gd name="T70" fmla="*/ 175 w 247"/>
              <a:gd name="T71" fmla="*/ 153 h 344"/>
              <a:gd name="T72" fmla="*/ 171 w 247"/>
              <a:gd name="T73" fmla="*/ 135 h 344"/>
              <a:gd name="T74" fmla="*/ 173 w 247"/>
              <a:gd name="T75" fmla="*/ 124 h 344"/>
              <a:gd name="T76" fmla="*/ 172 w 247"/>
              <a:gd name="T77" fmla="*/ 105 h 344"/>
              <a:gd name="T78" fmla="*/ 165 w 247"/>
              <a:gd name="T79" fmla="*/ 81 h 344"/>
              <a:gd name="T80" fmla="*/ 173 w 247"/>
              <a:gd name="T81" fmla="*/ 54 h 344"/>
              <a:gd name="T82" fmla="*/ 180 w 247"/>
              <a:gd name="T83" fmla="*/ 19 h 344"/>
              <a:gd name="T84" fmla="*/ 163 w 247"/>
              <a:gd name="T85" fmla="*/ 7 h 344"/>
              <a:gd name="T86" fmla="*/ 149 w 247"/>
              <a:gd name="T87" fmla="*/ 4 h 344"/>
              <a:gd name="T88" fmla="*/ 163 w 247"/>
              <a:gd name="T89" fmla="*/ 0 h 344"/>
              <a:gd name="T90" fmla="*/ 185 w 247"/>
              <a:gd name="T91" fmla="*/ 17 h 344"/>
              <a:gd name="T92" fmla="*/ 177 w 247"/>
              <a:gd name="T93" fmla="*/ 46 h 344"/>
              <a:gd name="T94" fmla="*/ 169 w 247"/>
              <a:gd name="T95" fmla="*/ 76 h 344"/>
              <a:gd name="T96" fmla="*/ 177 w 247"/>
              <a:gd name="T97" fmla="*/ 10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" h="344">
                <a:moveTo>
                  <a:pt x="180" y="111"/>
                </a:moveTo>
                <a:lnTo>
                  <a:pt x="173" y="124"/>
                </a:lnTo>
                <a:lnTo>
                  <a:pt x="172" y="129"/>
                </a:lnTo>
                <a:lnTo>
                  <a:pt x="174" y="137"/>
                </a:lnTo>
                <a:lnTo>
                  <a:pt x="174" y="138"/>
                </a:lnTo>
                <a:lnTo>
                  <a:pt x="176" y="142"/>
                </a:lnTo>
                <a:lnTo>
                  <a:pt x="176" y="143"/>
                </a:lnTo>
                <a:lnTo>
                  <a:pt x="178" y="151"/>
                </a:lnTo>
                <a:lnTo>
                  <a:pt x="183" y="154"/>
                </a:lnTo>
                <a:lnTo>
                  <a:pt x="187" y="156"/>
                </a:lnTo>
                <a:lnTo>
                  <a:pt x="190" y="158"/>
                </a:lnTo>
                <a:lnTo>
                  <a:pt x="193" y="161"/>
                </a:lnTo>
                <a:lnTo>
                  <a:pt x="207" y="161"/>
                </a:lnTo>
                <a:lnTo>
                  <a:pt x="222" y="163"/>
                </a:lnTo>
                <a:lnTo>
                  <a:pt x="233" y="169"/>
                </a:lnTo>
                <a:lnTo>
                  <a:pt x="239" y="176"/>
                </a:lnTo>
                <a:lnTo>
                  <a:pt x="244" y="190"/>
                </a:lnTo>
                <a:lnTo>
                  <a:pt x="246" y="198"/>
                </a:lnTo>
                <a:lnTo>
                  <a:pt x="246" y="201"/>
                </a:lnTo>
                <a:lnTo>
                  <a:pt x="247" y="206"/>
                </a:lnTo>
                <a:lnTo>
                  <a:pt x="247" y="209"/>
                </a:lnTo>
                <a:lnTo>
                  <a:pt x="247" y="209"/>
                </a:lnTo>
                <a:lnTo>
                  <a:pt x="247" y="211"/>
                </a:lnTo>
                <a:lnTo>
                  <a:pt x="247" y="222"/>
                </a:lnTo>
                <a:lnTo>
                  <a:pt x="240" y="235"/>
                </a:lnTo>
                <a:lnTo>
                  <a:pt x="234" y="242"/>
                </a:lnTo>
                <a:lnTo>
                  <a:pt x="234" y="248"/>
                </a:lnTo>
                <a:lnTo>
                  <a:pt x="234" y="252"/>
                </a:lnTo>
                <a:lnTo>
                  <a:pt x="230" y="254"/>
                </a:lnTo>
                <a:lnTo>
                  <a:pt x="226" y="252"/>
                </a:lnTo>
                <a:lnTo>
                  <a:pt x="220" y="251"/>
                </a:lnTo>
                <a:lnTo>
                  <a:pt x="212" y="254"/>
                </a:lnTo>
                <a:lnTo>
                  <a:pt x="208" y="257"/>
                </a:lnTo>
                <a:lnTo>
                  <a:pt x="203" y="255"/>
                </a:lnTo>
                <a:lnTo>
                  <a:pt x="196" y="251"/>
                </a:lnTo>
                <a:lnTo>
                  <a:pt x="181" y="247"/>
                </a:lnTo>
                <a:lnTo>
                  <a:pt x="177" y="248"/>
                </a:lnTo>
                <a:lnTo>
                  <a:pt x="166" y="255"/>
                </a:lnTo>
                <a:lnTo>
                  <a:pt x="162" y="264"/>
                </a:lnTo>
                <a:lnTo>
                  <a:pt x="159" y="275"/>
                </a:lnTo>
                <a:lnTo>
                  <a:pt x="155" y="284"/>
                </a:lnTo>
                <a:lnTo>
                  <a:pt x="152" y="300"/>
                </a:lnTo>
                <a:lnTo>
                  <a:pt x="145" y="312"/>
                </a:lnTo>
                <a:lnTo>
                  <a:pt x="132" y="325"/>
                </a:lnTo>
                <a:lnTo>
                  <a:pt x="123" y="341"/>
                </a:lnTo>
                <a:lnTo>
                  <a:pt x="122" y="344"/>
                </a:lnTo>
                <a:lnTo>
                  <a:pt x="109" y="338"/>
                </a:lnTo>
                <a:lnTo>
                  <a:pt x="117" y="330"/>
                </a:lnTo>
                <a:lnTo>
                  <a:pt x="140" y="306"/>
                </a:lnTo>
                <a:lnTo>
                  <a:pt x="145" y="295"/>
                </a:lnTo>
                <a:lnTo>
                  <a:pt x="145" y="287"/>
                </a:lnTo>
                <a:lnTo>
                  <a:pt x="138" y="284"/>
                </a:lnTo>
                <a:lnTo>
                  <a:pt x="130" y="281"/>
                </a:lnTo>
                <a:lnTo>
                  <a:pt x="124" y="285"/>
                </a:lnTo>
                <a:lnTo>
                  <a:pt x="115" y="293"/>
                </a:lnTo>
                <a:lnTo>
                  <a:pt x="111" y="295"/>
                </a:lnTo>
                <a:lnTo>
                  <a:pt x="105" y="298"/>
                </a:lnTo>
                <a:lnTo>
                  <a:pt x="97" y="298"/>
                </a:lnTo>
                <a:lnTo>
                  <a:pt x="93" y="293"/>
                </a:lnTo>
                <a:lnTo>
                  <a:pt x="84" y="291"/>
                </a:lnTo>
                <a:lnTo>
                  <a:pt x="76" y="286"/>
                </a:lnTo>
                <a:lnTo>
                  <a:pt x="68" y="281"/>
                </a:lnTo>
                <a:lnTo>
                  <a:pt x="63" y="275"/>
                </a:lnTo>
                <a:lnTo>
                  <a:pt x="58" y="275"/>
                </a:lnTo>
                <a:lnTo>
                  <a:pt x="54" y="275"/>
                </a:lnTo>
                <a:lnTo>
                  <a:pt x="51" y="278"/>
                </a:lnTo>
                <a:lnTo>
                  <a:pt x="47" y="277"/>
                </a:lnTo>
                <a:lnTo>
                  <a:pt x="47" y="273"/>
                </a:lnTo>
                <a:lnTo>
                  <a:pt x="47" y="268"/>
                </a:lnTo>
                <a:lnTo>
                  <a:pt x="45" y="269"/>
                </a:lnTo>
                <a:lnTo>
                  <a:pt x="39" y="271"/>
                </a:lnTo>
                <a:lnTo>
                  <a:pt x="33" y="273"/>
                </a:lnTo>
                <a:lnTo>
                  <a:pt x="27" y="275"/>
                </a:lnTo>
                <a:lnTo>
                  <a:pt x="16" y="275"/>
                </a:lnTo>
                <a:lnTo>
                  <a:pt x="12" y="271"/>
                </a:lnTo>
                <a:lnTo>
                  <a:pt x="6" y="266"/>
                </a:lnTo>
                <a:lnTo>
                  <a:pt x="4" y="260"/>
                </a:lnTo>
                <a:lnTo>
                  <a:pt x="0" y="253"/>
                </a:lnTo>
                <a:lnTo>
                  <a:pt x="0" y="250"/>
                </a:lnTo>
                <a:lnTo>
                  <a:pt x="36" y="216"/>
                </a:lnTo>
                <a:lnTo>
                  <a:pt x="34" y="221"/>
                </a:lnTo>
                <a:lnTo>
                  <a:pt x="27" y="231"/>
                </a:lnTo>
                <a:lnTo>
                  <a:pt x="25" y="236"/>
                </a:lnTo>
                <a:lnTo>
                  <a:pt x="22" y="243"/>
                </a:lnTo>
                <a:lnTo>
                  <a:pt x="22" y="248"/>
                </a:lnTo>
                <a:lnTo>
                  <a:pt x="22" y="255"/>
                </a:lnTo>
                <a:lnTo>
                  <a:pt x="22" y="259"/>
                </a:lnTo>
                <a:lnTo>
                  <a:pt x="29" y="259"/>
                </a:lnTo>
                <a:lnTo>
                  <a:pt x="43" y="259"/>
                </a:lnTo>
                <a:lnTo>
                  <a:pt x="59" y="257"/>
                </a:lnTo>
                <a:lnTo>
                  <a:pt x="75" y="256"/>
                </a:lnTo>
                <a:lnTo>
                  <a:pt x="78" y="254"/>
                </a:lnTo>
                <a:lnTo>
                  <a:pt x="83" y="252"/>
                </a:lnTo>
                <a:lnTo>
                  <a:pt x="87" y="252"/>
                </a:lnTo>
                <a:lnTo>
                  <a:pt x="91" y="254"/>
                </a:lnTo>
                <a:lnTo>
                  <a:pt x="93" y="259"/>
                </a:lnTo>
                <a:lnTo>
                  <a:pt x="93" y="264"/>
                </a:lnTo>
                <a:lnTo>
                  <a:pt x="99" y="268"/>
                </a:lnTo>
                <a:lnTo>
                  <a:pt x="104" y="268"/>
                </a:lnTo>
                <a:lnTo>
                  <a:pt x="106" y="268"/>
                </a:lnTo>
                <a:lnTo>
                  <a:pt x="109" y="268"/>
                </a:lnTo>
                <a:lnTo>
                  <a:pt x="113" y="268"/>
                </a:lnTo>
                <a:lnTo>
                  <a:pt x="118" y="269"/>
                </a:lnTo>
                <a:lnTo>
                  <a:pt x="127" y="269"/>
                </a:lnTo>
                <a:lnTo>
                  <a:pt x="134" y="268"/>
                </a:lnTo>
                <a:lnTo>
                  <a:pt x="140" y="263"/>
                </a:lnTo>
                <a:lnTo>
                  <a:pt x="140" y="258"/>
                </a:lnTo>
                <a:lnTo>
                  <a:pt x="142" y="253"/>
                </a:lnTo>
                <a:lnTo>
                  <a:pt x="142" y="248"/>
                </a:lnTo>
                <a:lnTo>
                  <a:pt x="147" y="243"/>
                </a:lnTo>
                <a:lnTo>
                  <a:pt x="152" y="237"/>
                </a:lnTo>
                <a:lnTo>
                  <a:pt x="158" y="232"/>
                </a:lnTo>
                <a:lnTo>
                  <a:pt x="165" y="230"/>
                </a:lnTo>
                <a:lnTo>
                  <a:pt x="174" y="229"/>
                </a:lnTo>
                <a:lnTo>
                  <a:pt x="180" y="230"/>
                </a:lnTo>
                <a:lnTo>
                  <a:pt x="184" y="233"/>
                </a:lnTo>
                <a:lnTo>
                  <a:pt x="190" y="238"/>
                </a:lnTo>
                <a:lnTo>
                  <a:pt x="194" y="242"/>
                </a:lnTo>
                <a:lnTo>
                  <a:pt x="199" y="242"/>
                </a:lnTo>
                <a:lnTo>
                  <a:pt x="209" y="241"/>
                </a:lnTo>
                <a:lnTo>
                  <a:pt x="213" y="241"/>
                </a:lnTo>
                <a:lnTo>
                  <a:pt x="219" y="241"/>
                </a:lnTo>
                <a:lnTo>
                  <a:pt x="224" y="238"/>
                </a:lnTo>
                <a:lnTo>
                  <a:pt x="228" y="235"/>
                </a:lnTo>
                <a:lnTo>
                  <a:pt x="231" y="229"/>
                </a:lnTo>
                <a:lnTo>
                  <a:pt x="231" y="225"/>
                </a:lnTo>
                <a:lnTo>
                  <a:pt x="228" y="223"/>
                </a:lnTo>
                <a:lnTo>
                  <a:pt x="227" y="216"/>
                </a:lnTo>
                <a:lnTo>
                  <a:pt x="226" y="209"/>
                </a:lnTo>
                <a:lnTo>
                  <a:pt x="223" y="200"/>
                </a:lnTo>
                <a:lnTo>
                  <a:pt x="221" y="196"/>
                </a:lnTo>
                <a:lnTo>
                  <a:pt x="219" y="189"/>
                </a:lnTo>
                <a:lnTo>
                  <a:pt x="217" y="185"/>
                </a:lnTo>
                <a:lnTo>
                  <a:pt x="215" y="183"/>
                </a:lnTo>
                <a:lnTo>
                  <a:pt x="213" y="178"/>
                </a:lnTo>
                <a:lnTo>
                  <a:pt x="208" y="178"/>
                </a:lnTo>
                <a:lnTo>
                  <a:pt x="203" y="176"/>
                </a:lnTo>
                <a:lnTo>
                  <a:pt x="199" y="174"/>
                </a:lnTo>
                <a:lnTo>
                  <a:pt x="196" y="172"/>
                </a:lnTo>
                <a:lnTo>
                  <a:pt x="192" y="168"/>
                </a:lnTo>
                <a:lnTo>
                  <a:pt x="188" y="166"/>
                </a:lnTo>
                <a:lnTo>
                  <a:pt x="185" y="164"/>
                </a:lnTo>
                <a:lnTo>
                  <a:pt x="175" y="155"/>
                </a:lnTo>
                <a:lnTo>
                  <a:pt x="175" y="153"/>
                </a:lnTo>
                <a:lnTo>
                  <a:pt x="176" y="150"/>
                </a:lnTo>
                <a:lnTo>
                  <a:pt x="174" y="145"/>
                </a:lnTo>
                <a:lnTo>
                  <a:pt x="171" y="140"/>
                </a:lnTo>
                <a:lnTo>
                  <a:pt x="171" y="135"/>
                </a:lnTo>
                <a:lnTo>
                  <a:pt x="171" y="132"/>
                </a:lnTo>
                <a:lnTo>
                  <a:pt x="170" y="128"/>
                </a:lnTo>
                <a:lnTo>
                  <a:pt x="170" y="125"/>
                </a:lnTo>
                <a:lnTo>
                  <a:pt x="173" y="124"/>
                </a:lnTo>
                <a:lnTo>
                  <a:pt x="173" y="122"/>
                </a:lnTo>
                <a:lnTo>
                  <a:pt x="170" y="116"/>
                </a:lnTo>
                <a:lnTo>
                  <a:pt x="172" y="108"/>
                </a:lnTo>
                <a:lnTo>
                  <a:pt x="172" y="105"/>
                </a:lnTo>
                <a:lnTo>
                  <a:pt x="173" y="99"/>
                </a:lnTo>
                <a:lnTo>
                  <a:pt x="171" y="92"/>
                </a:lnTo>
                <a:lnTo>
                  <a:pt x="167" y="87"/>
                </a:lnTo>
                <a:lnTo>
                  <a:pt x="165" y="81"/>
                </a:lnTo>
                <a:lnTo>
                  <a:pt x="165" y="74"/>
                </a:lnTo>
                <a:lnTo>
                  <a:pt x="165" y="64"/>
                </a:lnTo>
                <a:lnTo>
                  <a:pt x="170" y="60"/>
                </a:lnTo>
                <a:lnTo>
                  <a:pt x="173" y="54"/>
                </a:lnTo>
                <a:lnTo>
                  <a:pt x="174" y="48"/>
                </a:lnTo>
                <a:lnTo>
                  <a:pt x="177" y="37"/>
                </a:lnTo>
                <a:lnTo>
                  <a:pt x="180" y="30"/>
                </a:lnTo>
                <a:lnTo>
                  <a:pt x="180" y="19"/>
                </a:lnTo>
                <a:lnTo>
                  <a:pt x="174" y="8"/>
                </a:lnTo>
                <a:lnTo>
                  <a:pt x="170" y="5"/>
                </a:lnTo>
                <a:lnTo>
                  <a:pt x="165" y="4"/>
                </a:lnTo>
                <a:lnTo>
                  <a:pt x="163" y="7"/>
                </a:lnTo>
                <a:lnTo>
                  <a:pt x="156" y="11"/>
                </a:lnTo>
                <a:lnTo>
                  <a:pt x="142" y="5"/>
                </a:lnTo>
                <a:lnTo>
                  <a:pt x="142" y="1"/>
                </a:lnTo>
                <a:lnTo>
                  <a:pt x="149" y="4"/>
                </a:lnTo>
                <a:lnTo>
                  <a:pt x="153" y="6"/>
                </a:lnTo>
                <a:lnTo>
                  <a:pt x="156" y="5"/>
                </a:lnTo>
                <a:lnTo>
                  <a:pt x="160" y="3"/>
                </a:lnTo>
                <a:lnTo>
                  <a:pt x="163" y="0"/>
                </a:lnTo>
                <a:lnTo>
                  <a:pt x="170" y="1"/>
                </a:lnTo>
                <a:lnTo>
                  <a:pt x="177" y="5"/>
                </a:lnTo>
                <a:lnTo>
                  <a:pt x="181" y="10"/>
                </a:lnTo>
                <a:lnTo>
                  <a:pt x="185" y="17"/>
                </a:lnTo>
                <a:lnTo>
                  <a:pt x="186" y="24"/>
                </a:lnTo>
                <a:lnTo>
                  <a:pt x="185" y="31"/>
                </a:lnTo>
                <a:lnTo>
                  <a:pt x="181" y="40"/>
                </a:lnTo>
                <a:lnTo>
                  <a:pt x="177" y="46"/>
                </a:lnTo>
                <a:lnTo>
                  <a:pt x="177" y="54"/>
                </a:lnTo>
                <a:lnTo>
                  <a:pt x="176" y="58"/>
                </a:lnTo>
                <a:lnTo>
                  <a:pt x="173" y="64"/>
                </a:lnTo>
                <a:lnTo>
                  <a:pt x="169" y="76"/>
                </a:lnTo>
                <a:lnTo>
                  <a:pt x="174" y="88"/>
                </a:lnTo>
                <a:lnTo>
                  <a:pt x="176" y="94"/>
                </a:lnTo>
                <a:lnTo>
                  <a:pt x="177" y="101"/>
                </a:lnTo>
                <a:lnTo>
                  <a:pt x="177" y="108"/>
                </a:lnTo>
                <a:lnTo>
                  <a:pt x="176" y="115"/>
                </a:lnTo>
                <a:lnTo>
                  <a:pt x="176" y="117"/>
                </a:lnTo>
                <a:lnTo>
                  <a:pt x="178" y="115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Freeform 165"/>
          <p:cNvSpPr>
            <a:spLocks/>
          </p:cNvSpPr>
          <p:nvPr/>
        </p:nvSpPr>
        <p:spPr bwMode="auto">
          <a:xfrm>
            <a:off x="13501835" y="2634975"/>
            <a:ext cx="160842" cy="103399"/>
          </a:xfrm>
          <a:custGeom>
            <a:avLst/>
            <a:gdLst>
              <a:gd name="T0" fmla="*/ 67 w 70"/>
              <a:gd name="T1" fmla="*/ 40 h 45"/>
              <a:gd name="T2" fmla="*/ 70 w 70"/>
              <a:gd name="T3" fmla="*/ 45 h 45"/>
              <a:gd name="T4" fmla="*/ 65 w 70"/>
              <a:gd name="T5" fmla="*/ 43 h 45"/>
              <a:gd name="T6" fmla="*/ 59 w 70"/>
              <a:gd name="T7" fmla="*/ 42 h 45"/>
              <a:gd name="T8" fmla="*/ 53 w 70"/>
              <a:gd name="T9" fmla="*/ 40 h 45"/>
              <a:gd name="T10" fmla="*/ 49 w 70"/>
              <a:gd name="T11" fmla="*/ 37 h 45"/>
              <a:gd name="T12" fmla="*/ 45 w 70"/>
              <a:gd name="T13" fmla="*/ 30 h 45"/>
              <a:gd name="T14" fmla="*/ 40 w 70"/>
              <a:gd name="T15" fmla="*/ 27 h 45"/>
              <a:gd name="T16" fmla="*/ 38 w 70"/>
              <a:gd name="T17" fmla="*/ 22 h 45"/>
              <a:gd name="T18" fmla="*/ 38 w 70"/>
              <a:gd name="T19" fmla="*/ 15 h 45"/>
              <a:gd name="T20" fmla="*/ 35 w 70"/>
              <a:gd name="T21" fmla="*/ 12 h 45"/>
              <a:gd name="T22" fmla="*/ 30 w 70"/>
              <a:gd name="T23" fmla="*/ 12 h 45"/>
              <a:gd name="T24" fmla="*/ 28 w 70"/>
              <a:gd name="T25" fmla="*/ 10 h 45"/>
              <a:gd name="T26" fmla="*/ 25 w 70"/>
              <a:gd name="T27" fmla="*/ 6 h 45"/>
              <a:gd name="T28" fmla="*/ 22 w 70"/>
              <a:gd name="T29" fmla="*/ 7 h 45"/>
              <a:gd name="T30" fmla="*/ 18 w 70"/>
              <a:gd name="T31" fmla="*/ 7 h 45"/>
              <a:gd name="T32" fmla="*/ 11 w 70"/>
              <a:gd name="T33" fmla="*/ 6 h 45"/>
              <a:gd name="T34" fmla="*/ 7 w 70"/>
              <a:gd name="T35" fmla="*/ 7 h 45"/>
              <a:gd name="T36" fmla="*/ 0 w 70"/>
              <a:gd name="T37" fmla="*/ 0 h 45"/>
              <a:gd name="T38" fmla="*/ 5 w 70"/>
              <a:gd name="T39" fmla="*/ 3 h 45"/>
              <a:gd name="T40" fmla="*/ 11 w 70"/>
              <a:gd name="T41" fmla="*/ 4 h 45"/>
              <a:gd name="T42" fmla="*/ 15 w 70"/>
              <a:gd name="T43" fmla="*/ 3 h 45"/>
              <a:gd name="T44" fmla="*/ 20 w 70"/>
              <a:gd name="T45" fmla="*/ 6 h 45"/>
              <a:gd name="T46" fmla="*/ 24 w 70"/>
              <a:gd name="T47" fmla="*/ 3 h 45"/>
              <a:gd name="T48" fmla="*/ 29 w 70"/>
              <a:gd name="T49" fmla="*/ 6 h 45"/>
              <a:gd name="T50" fmla="*/ 30 w 70"/>
              <a:gd name="T51" fmla="*/ 10 h 45"/>
              <a:gd name="T52" fmla="*/ 32 w 70"/>
              <a:gd name="T53" fmla="*/ 10 h 45"/>
              <a:gd name="T54" fmla="*/ 36 w 70"/>
              <a:gd name="T55" fmla="*/ 9 h 45"/>
              <a:gd name="T56" fmla="*/ 40 w 70"/>
              <a:gd name="T57" fmla="*/ 10 h 45"/>
              <a:gd name="T58" fmla="*/ 40 w 70"/>
              <a:gd name="T59" fmla="*/ 15 h 45"/>
              <a:gd name="T60" fmla="*/ 40 w 70"/>
              <a:gd name="T61" fmla="*/ 21 h 45"/>
              <a:gd name="T62" fmla="*/ 42 w 70"/>
              <a:gd name="T63" fmla="*/ 27 h 45"/>
              <a:gd name="T64" fmla="*/ 48 w 70"/>
              <a:gd name="T65" fmla="*/ 31 h 45"/>
              <a:gd name="T66" fmla="*/ 53 w 70"/>
              <a:gd name="T67" fmla="*/ 38 h 45"/>
              <a:gd name="T68" fmla="*/ 59 w 70"/>
              <a:gd name="T69" fmla="*/ 39 h 45"/>
              <a:gd name="T70" fmla="*/ 64 w 70"/>
              <a:gd name="T71" fmla="*/ 3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" h="45">
                <a:moveTo>
                  <a:pt x="64" y="40"/>
                </a:moveTo>
                <a:lnTo>
                  <a:pt x="67" y="40"/>
                </a:lnTo>
                <a:lnTo>
                  <a:pt x="68" y="42"/>
                </a:lnTo>
                <a:lnTo>
                  <a:pt x="70" y="45"/>
                </a:lnTo>
                <a:lnTo>
                  <a:pt x="67" y="44"/>
                </a:lnTo>
                <a:lnTo>
                  <a:pt x="65" y="43"/>
                </a:lnTo>
                <a:lnTo>
                  <a:pt x="61" y="43"/>
                </a:lnTo>
                <a:lnTo>
                  <a:pt x="59" y="42"/>
                </a:lnTo>
                <a:lnTo>
                  <a:pt x="57" y="40"/>
                </a:lnTo>
                <a:lnTo>
                  <a:pt x="53" y="40"/>
                </a:lnTo>
                <a:lnTo>
                  <a:pt x="52" y="39"/>
                </a:lnTo>
                <a:lnTo>
                  <a:pt x="49" y="37"/>
                </a:lnTo>
                <a:lnTo>
                  <a:pt x="47" y="33"/>
                </a:lnTo>
                <a:lnTo>
                  <a:pt x="45" y="30"/>
                </a:lnTo>
                <a:lnTo>
                  <a:pt x="42" y="29"/>
                </a:lnTo>
                <a:lnTo>
                  <a:pt x="40" y="27"/>
                </a:lnTo>
                <a:lnTo>
                  <a:pt x="38" y="27"/>
                </a:lnTo>
                <a:lnTo>
                  <a:pt x="38" y="22"/>
                </a:lnTo>
                <a:lnTo>
                  <a:pt x="39" y="18"/>
                </a:lnTo>
                <a:lnTo>
                  <a:pt x="38" y="15"/>
                </a:lnTo>
                <a:lnTo>
                  <a:pt x="38" y="12"/>
                </a:lnTo>
                <a:lnTo>
                  <a:pt x="35" y="12"/>
                </a:lnTo>
                <a:lnTo>
                  <a:pt x="32" y="12"/>
                </a:lnTo>
                <a:lnTo>
                  <a:pt x="30" y="12"/>
                </a:lnTo>
                <a:lnTo>
                  <a:pt x="28" y="12"/>
                </a:lnTo>
                <a:lnTo>
                  <a:pt x="28" y="10"/>
                </a:lnTo>
                <a:lnTo>
                  <a:pt x="27" y="7"/>
                </a:lnTo>
                <a:lnTo>
                  <a:pt x="25" y="6"/>
                </a:lnTo>
                <a:lnTo>
                  <a:pt x="22" y="6"/>
                </a:lnTo>
                <a:lnTo>
                  <a:pt x="22" y="7"/>
                </a:lnTo>
                <a:lnTo>
                  <a:pt x="20" y="8"/>
                </a:lnTo>
                <a:lnTo>
                  <a:pt x="18" y="7"/>
                </a:lnTo>
                <a:lnTo>
                  <a:pt x="14" y="6"/>
                </a:lnTo>
                <a:lnTo>
                  <a:pt x="11" y="6"/>
                </a:lnTo>
                <a:lnTo>
                  <a:pt x="10" y="7"/>
                </a:lnTo>
                <a:lnTo>
                  <a:pt x="7" y="7"/>
                </a:lnTo>
                <a:lnTo>
                  <a:pt x="4" y="4"/>
                </a:lnTo>
                <a:lnTo>
                  <a:pt x="0" y="0"/>
                </a:lnTo>
                <a:lnTo>
                  <a:pt x="2" y="0"/>
                </a:lnTo>
                <a:lnTo>
                  <a:pt x="5" y="3"/>
                </a:lnTo>
                <a:lnTo>
                  <a:pt x="8" y="4"/>
                </a:lnTo>
                <a:lnTo>
                  <a:pt x="11" y="4"/>
                </a:lnTo>
                <a:lnTo>
                  <a:pt x="13" y="3"/>
                </a:lnTo>
                <a:lnTo>
                  <a:pt x="15" y="3"/>
                </a:lnTo>
                <a:lnTo>
                  <a:pt x="17" y="3"/>
                </a:lnTo>
                <a:lnTo>
                  <a:pt x="20" y="6"/>
                </a:lnTo>
                <a:lnTo>
                  <a:pt x="21" y="4"/>
                </a:lnTo>
                <a:lnTo>
                  <a:pt x="24" y="3"/>
                </a:lnTo>
                <a:lnTo>
                  <a:pt x="26" y="4"/>
                </a:lnTo>
                <a:lnTo>
                  <a:pt x="29" y="6"/>
                </a:lnTo>
                <a:lnTo>
                  <a:pt x="30" y="7"/>
                </a:lnTo>
                <a:lnTo>
                  <a:pt x="30" y="10"/>
                </a:lnTo>
                <a:lnTo>
                  <a:pt x="30" y="10"/>
                </a:lnTo>
                <a:lnTo>
                  <a:pt x="32" y="10"/>
                </a:lnTo>
                <a:lnTo>
                  <a:pt x="34" y="9"/>
                </a:lnTo>
                <a:lnTo>
                  <a:pt x="36" y="9"/>
                </a:lnTo>
                <a:lnTo>
                  <a:pt x="38" y="9"/>
                </a:lnTo>
                <a:lnTo>
                  <a:pt x="40" y="10"/>
                </a:lnTo>
                <a:lnTo>
                  <a:pt x="40" y="11"/>
                </a:lnTo>
                <a:lnTo>
                  <a:pt x="40" y="15"/>
                </a:lnTo>
                <a:lnTo>
                  <a:pt x="40" y="19"/>
                </a:lnTo>
                <a:lnTo>
                  <a:pt x="40" y="21"/>
                </a:lnTo>
                <a:lnTo>
                  <a:pt x="40" y="24"/>
                </a:lnTo>
                <a:lnTo>
                  <a:pt x="42" y="27"/>
                </a:lnTo>
                <a:lnTo>
                  <a:pt x="46" y="27"/>
                </a:lnTo>
                <a:lnTo>
                  <a:pt x="48" y="31"/>
                </a:lnTo>
                <a:lnTo>
                  <a:pt x="51" y="35"/>
                </a:lnTo>
                <a:lnTo>
                  <a:pt x="53" y="38"/>
                </a:lnTo>
                <a:lnTo>
                  <a:pt x="56" y="38"/>
                </a:lnTo>
                <a:lnTo>
                  <a:pt x="59" y="39"/>
                </a:lnTo>
                <a:lnTo>
                  <a:pt x="62" y="39"/>
                </a:lnTo>
                <a:lnTo>
                  <a:pt x="64" y="37"/>
                </a:lnTo>
                <a:lnTo>
                  <a:pt x="64" y="4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Freeform 166"/>
          <p:cNvSpPr>
            <a:spLocks/>
          </p:cNvSpPr>
          <p:nvPr/>
        </p:nvSpPr>
        <p:spPr bwMode="auto">
          <a:xfrm>
            <a:off x="13662677" y="2729183"/>
            <a:ext cx="103399" cy="117187"/>
          </a:xfrm>
          <a:custGeom>
            <a:avLst/>
            <a:gdLst>
              <a:gd name="T0" fmla="*/ 17 w 45"/>
              <a:gd name="T1" fmla="*/ 36 h 51"/>
              <a:gd name="T2" fmla="*/ 13 w 45"/>
              <a:gd name="T3" fmla="*/ 35 h 51"/>
              <a:gd name="T4" fmla="*/ 12 w 45"/>
              <a:gd name="T5" fmla="*/ 32 h 51"/>
              <a:gd name="T6" fmla="*/ 13 w 45"/>
              <a:gd name="T7" fmla="*/ 28 h 51"/>
              <a:gd name="T8" fmla="*/ 14 w 45"/>
              <a:gd name="T9" fmla="*/ 23 h 51"/>
              <a:gd name="T10" fmla="*/ 12 w 45"/>
              <a:gd name="T11" fmla="*/ 22 h 51"/>
              <a:gd name="T12" fmla="*/ 12 w 45"/>
              <a:gd name="T13" fmla="*/ 21 h 51"/>
              <a:gd name="T14" fmla="*/ 13 w 45"/>
              <a:gd name="T15" fmla="*/ 20 h 51"/>
              <a:gd name="T16" fmla="*/ 16 w 45"/>
              <a:gd name="T17" fmla="*/ 21 h 51"/>
              <a:gd name="T18" fmla="*/ 18 w 45"/>
              <a:gd name="T19" fmla="*/ 19 h 51"/>
              <a:gd name="T20" fmla="*/ 15 w 45"/>
              <a:gd name="T21" fmla="*/ 17 h 51"/>
              <a:gd name="T22" fmla="*/ 13 w 45"/>
              <a:gd name="T23" fmla="*/ 17 h 51"/>
              <a:gd name="T24" fmla="*/ 11 w 45"/>
              <a:gd name="T25" fmla="*/ 18 h 51"/>
              <a:gd name="T26" fmla="*/ 10 w 45"/>
              <a:gd name="T27" fmla="*/ 16 h 51"/>
              <a:gd name="T28" fmla="*/ 9 w 45"/>
              <a:gd name="T29" fmla="*/ 14 h 51"/>
              <a:gd name="T30" fmla="*/ 10 w 45"/>
              <a:gd name="T31" fmla="*/ 12 h 51"/>
              <a:gd name="T32" fmla="*/ 7 w 45"/>
              <a:gd name="T33" fmla="*/ 11 h 51"/>
              <a:gd name="T34" fmla="*/ 2 w 45"/>
              <a:gd name="T35" fmla="*/ 9 h 51"/>
              <a:gd name="T36" fmla="*/ 0 w 45"/>
              <a:gd name="T37" fmla="*/ 4 h 51"/>
              <a:gd name="T38" fmla="*/ 8 w 45"/>
              <a:gd name="T39" fmla="*/ 9 h 51"/>
              <a:gd name="T40" fmla="*/ 7 w 45"/>
              <a:gd name="T41" fmla="*/ 4 h 51"/>
              <a:gd name="T42" fmla="*/ 10 w 45"/>
              <a:gd name="T43" fmla="*/ 2 h 51"/>
              <a:gd name="T44" fmla="*/ 12 w 45"/>
              <a:gd name="T45" fmla="*/ 3 h 51"/>
              <a:gd name="T46" fmla="*/ 9 w 45"/>
              <a:gd name="T47" fmla="*/ 4 h 51"/>
              <a:gd name="T48" fmla="*/ 13 w 45"/>
              <a:gd name="T49" fmla="*/ 8 h 51"/>
              <a:gd name="T50" fmla="*/ 12 w 45"/>
              <a:gd name="T51" fmla="*/ 11 h 51"/>
              <a:gd name="T52" fmla="*/ 15 w 45"/>
              <a:gd name="T53" fmla="*/ 14 h 51"/>
              <a:gd name="T54" fmla="*/ 18 w 45"/>
              <a:gd name="T55" fmla="*/ 15 h 51"/>
              <a:gd name="T56" fmla="*/ 20 w 45"/>
              <a:gd name="T57" fmla="*/ 16 h 51"/>
              <a:gd name="T58" fmla="*/ 20 w 45"/>
              <a:gd name="T59" fmla="*/ 22 h 51"/>
              <a:gd name="T60" fmla="*/ 21 w 45"/>
              <a:gd name="T61" fmla="*/ 26 h 51"/>
              <a:gd name="T62" fmla="*/ 22 w 45"/>
              <a:gd name="T63" fmla="*/ 26 h 51"/>
              <a:gd name="T64" fmla="*/ 22 w 45"/>
              <a:gd name="T65" fmla="*/ 29 h 51"/>
              <a:gd name="T66" fmla="*/ 21 w 45"/>
              <a:gd name="T67" fmla="*/ 32 h 51"/>
              <a:gd name="T68" fmla="*/ 22 w 45"/>
              <a:gd name="T69" fmla="*/ 33 h 51"/>
              <a:gd name="T70" fmla="*/ 25 w 45"/>
              <a:gd name="T71" fmla="*/ 32 h 51"/>
              <a:gd name="T72" fmla="*/ 27 w 45"/>
              <a:gd name="T73" fmla="*/ 32 h 51"/>
              <a:gd name="T74" fmla="*/ 28 w 45"/>
              <a:gd name="T75" fmla="*/ 31 h 51"/>
              <a:gd name="T76" fmla="*/ 29 w 45"/>
              <a:gd name="T77" fmla="*/ 30 h 51"/>
              <a:gd name="T78" fmla="*/ 31 w 45"/>
              <a:gd name="T79" fmla="*/ 31 h 51"/>
              <a:gd name="T80" fmla="*/ 34 w 45"/>
              <a:gd name="T81" fmla="*/ 32 h 51"/>
              <a:gd name="T82" fmla="*/ 37 w 45"/>
              <a:gd name="T83" fmla="*/ 31 h 51"/>
              <a:gd name="T84" fmla="*/ 39 w 45"/>
              <a:gd name="T85" fmla="*/ 32 h 51"/>
              <a:gd name="T86" fmla="*/ 41 w 45"/>
              <a:gd name="T87" fmla="*/ 32 h 51"/>
              <a:gd name="T88" fmla="*/ 45 w 45"/>
              <a:gd name="T89" fmla="*/ 34 h 51"/>
              <a:gd name="T90" fmla="*/ 28 w 45"/>
              <a:gd name="T91" fmla="*/ 51 h 51"/>
              <a:gd name="T92" fmla="*/ 27 w 45"/>
              <a:gd name="T93" fmla="*/ 45 h 51"/>
              <a:gd name="T94" fmla="*/ 26 w 45"/>
              <a:gd name="T95" fmla="*/ 37 h 51"/>
              <a:gd name="T96" fmla="*/ 17 w 45"/>
              <a:gd name="T97" fmla="*/ 3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51">
                <a:moveTo>
                  <a:pt x="17" y="35"/>
                </a:moveTo>
                <a:lnTo>
                  <a:pt x="17" y="36"/>
                </a:lnTo>
                <a:lnTo>
                  <a:pt x="15" y="35"/>
                </a:lnTo>
                <a:lnTo>
                  <a:pt x="13" y="35"/>
                </a:lnTo>
                <a:lnTo>
                  <a:pt x="12" y="34"/>
                </a:lnTo>
                <a:lnTo>
                  <a:pt x="12" y="32"/>
                </a:lnTo>
                <a:lnTo>
                  <a:pt x="12" y="30"/>
                </a:lnTo>
                <a:lnTo>
                  <a:pt x="13" y="28"/>
                </a:lnTo>
                <a:lnTo>
                  <a:pt x="14" y="25"/>
                </a:lnTo>
                <a:lnTo>
                  <a:pt x="14" y="23"/>
                </a:lnTo>
                <a:lnTo>
                  <a:pt x="13" y="23"/>
                </a:lnTo>
                <a:lnTo>
                  <a:pt x="12" y="22"/>
                </a:lnTo>
                <a:lnTo>
                  <a:pt x="12" y="22"/>
                </a:lnTo>
                <a:lnTo>
                  <a:pt x="12" y="21"/>
                </a:lnTo>
                <a:lnTo>
                  <a:pt x="12" y="20"/>
                </a:lnTo>
                <a:lnTo>
                  <a:pt x="13" y="20"/>
                </a:lnTo>
                <a:lnTo>
                  <a:pt x="15" y="20"/>
                </a:lnTo>
                <a:lnTo>
                  <a:pt x="16" y="21"/>
                </a:lnTo>
                <a:lnTo>
                  <a:pt x="18" y="21"/>
                </a:lnTo>
                <a:lnTo>
                  <a:pt x="18" y="19"/>
                </a:lnTo>
                <a:lnTo>
                  <a:pt x="17" y="18"/>
                </a:lnTo>
                <a:lnTo>
                  <a:pt x="15" y="17"/>
                </a:lnTo>
                <a:lnTo>
                  <a:pt x="14" y="16"/>
                </a:lnTo>
                <a:lnTo>
                  <a:pt x="13" y="17"/>
                </a:lnTo>
                <a:lnTo>
                  <a:pt x="12" y="17"/>
                </a:lnTo>
                <a:lnTo>
                  <a:pt x="11" y="18"/>
                </a:lnTo>
                <a:lnTo>
                  <a:pt x="10" y="17"/>
                </a:lnTo>
                <a:lnTo>
                  <a:pt x="10" y="16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10" y="12"/>
                </a:lnTo>
                <a:lnTo>
                  <a:pt x="9" y="12"/>
                </a:lnTo>
                <a:lnTo>
                  <a:pt x="7" y="11"/>
                </a:lnTo>
                <a:lnTo>
                  <a:pt x="5" y="10"/>
                </a:lnTo>
                <a:lnTo>
                  <a:pt x="2" y="9"/>
                </a:lnTo>
                <a:lnTo>
                  <a:pt x="1" y="7"/>
                </a:lnTo>
                <a:lnTo>
                  <a:pt x="0" y="4"/>
                </a:lnTo>
                <a:lnTo>
                  <a:pt x="2" y="5"/>
                </a:lnTo>
                <a:lnTo>
                  <a:pt x="8" y="9"/>
                </a:lnTo>
                <a:lnTo>
                  <a:pt x="6" y="6"/>
                </a:lnTo>
                <a:lnTo>
                  <a:pt x="7" y="4"/>
                </a:lnTo>
                <a:lnTo>
                  <a:pt x="8" y="2"/>
                </a:lnTo>
                <a:lnTo>
                  <a:pt x="10" y="2"/>
                </a:lnTo>
                <a:lnTo>
                  <a:pt x="12" y="0"/>
                </a:lnTo>
                <a:lnTo>
                  <a:pt x="12" y="3"/>
                </a:lnTo>
                <a:lnTo>
                  <a:pt x="11" y="4"/>
                </a:lnTo>
                <a:lnTo>
                  <a:pt x="9" y="4"/>
                </a:lnTo>
                <a:lnTo>
                  <a:pt x="10" y="7"/>
                </a:lnTo>
                <a:lnTo>
                  <a:pt x="13" y="8"/>
                </a:lnTo>
                <a:lnTo>
                  <a:pt x="13" y="10"/>
                </a:lnTo>
                <a:lnTo>
                  <a:pt x="12" y="11"/>
                </a:lnTo>
                <a:lnTo>
                  <a:pt x="14" y="12"/>
                </a:lnTo>
                <a:lnTo>
                  <a:pt x="15" y="14"/>
                </a:lnTo>
                <a:lnTo>
                  <a:pt x="16" y="15"/>
                </a:lnTo>
                <a:lnTo>
                  <a:pt x="18" y="15"/>
                </a:lnTo>
                <a:lnTo>
                  <a:pt x="19" y="15"/>
                </a:lnTo>
                <a:lnTo>
                  <a:pt x="20" y="16"/>
                </a:lnTo>
                <a:lnTo>
                  <a:pt x="21" y="19"/>
                </a:lnTo>
                <a:lnTo>
                  <a:pt x="20" y="22"/>
                </a:lnTo>
                <a:lnTo>
                  <a:pt x="20" y="25"/>
                </a:lnTo>
                <a:lnTo>
                  <a:pt x="21" y="26"/>
                </a:lnTo>
                <a:lnTo>
                  <a:pt x="21" y="26"/>
                </a:lnTo>
                <a:lnTo>
                  <a:pt x="22" y="26"/>
                </a:lnTo>
                <a:lnTo>
                  <a:pt x="22" y="27"/>
                </a:lnTo>
                <a:lnTo>
                  <a:pt x="22" y="29"/>
                </a:lnTo>
                <a:lnTo>
                  <a:pt x="21" y="31"/>
                </a:lnTo>
                <a:lnTo>
                  <a:pt x="21" y="32"/>
                </a:lnTo>
                <a:lnTo>
                  <a:pt x="21" y="33"/>
                </a:lnTo>
                <a:lnTo>
                  <a:pt x="22" y="33"/>
                </a:lnTo>
                <a:lnTo>
                  <a:pt x="23" y="31"/>
                </a:lnTo>
                <a:lnTo>
                  <a:pt x="25" y="32"/>
                </a:lnTo>
                <a:lnTo>
                  <a:pt x="26" y="32"/>
                </a:lnTo>
                <a:lnTo>
                  <a:pt x="27" y="32"/>
                </a:lnTo>
                <a:lnTo>
                  <a:pt x="27" y="31"/>
                </a:lnTo>
                <a:lnTo>
                  <a:pt x="28" y="31"/>
                </a:lnTo>
                <a:lnTo>
                  <a:pt x="28" y="30"/>
                </a:lnTo>
                <a:lnTo>
                  <a:pt x="29" y="30"/>
                </a:lnTo>
                <a:lnTo>
                  <a:pt x="31" y="31"/>
                </a:lnTo>
                <a:lnTo>
                  <a:pt x="31" y="31"/>
                </a:lnTo>
                <a:lnTo>
                  <a:pt x="32" y="32"/>
                </a:lnTo>
                <a:lnTo>
                  <a:pt x="34" y="32"/>
                </a:lnTo>
                <a:lnTo>
                  <a:pt x="35" y="31"/>
                </a:lnTo>
                <a:lnTo>
                  <a:pt x="37" y="31"/>
                </a:lnTo>
                <a:lnTo>
                  <a:pt x="38" y="31"/>
                </a:lnTo>
                <a:lnTo>
                  <a:pt x="39" y="32"/>
                </a:lnTo>
                <a:lnTo>
                  <a:pt x="40" y="32"/>
                </a:lnTo>
                <a:lnTo>
                  <a:pt x="41" y="32"/>
                </a:lnTo>
                <a:lnTo>
                  <a:pt x="44" y="32"/>
                </a:lnTo>
                <a:lnTo>
                  <a:pt x="45" y="34"/>
                </a:lnTo>
                <a:lnTo>
                  <a:pt x="45" y="36"/>
                </a:lnTo>
                <a:lnTo>
                  <a:pt x="28" y="51"/>
                </a:lnTo>
                <a:lnTo>
                  <a:pt x="27" y="49"/>
                </a:lnTo>
                <a:lnTo>
                  <a:pt x="27" y="45"/>
                </a:lnTo>
                <a:lnTo>
                  <a:pt x="28" y="40"/>
                </a:lnTo>
                <a:lnTo>
                  <a:pt x="26" y="37"/>
                </a:lnTo>
                <a:lnTo>
                  <a:pt x="22" y="36"/>
                </a:lnTo>
                <a:lnTo>
                  <a:pt x="17" y="35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Freeform 167"/>
          <p:cNvSpPr>
            <a:spLocks/>
          </p:cNvSpPr>
          <p:nvPr/>
        </p:nvSpPr>
        <p:spPr bwMode="auto">
          <a:xfrm>
            <a:off x="15032136" y="2140958"/>
            <a:ext cx="96505" cy="128675"/>
          </a:xfrm>
          <a:custGeom>
            <a:avLst/>
            <a:gdLst>
              <a:gd name="T0" fmla="*/ 38 w 91"/>
              <a:gd name="T1" fmla="*/ 6 h 122"/>
              <a:gd name="T2" fmla="*/ 38 w 91"/>
              <a:gd name="T3" fmla="*/ 5 h 122"/>
              <a:gd name="T4" fmla="*/ 38 w 91"/>
              <a:gd name="T5" fmla="*/ 13 h 122"/>
              <a:gd name="T6" fmla="*/ 46 w 91"/>
              <a:gd name="T7" fmla="*/ 11 h 122"/>
              <a:gd name="T8" fmla="*/ 52 w 91"/>
              <a:gd name="T9" fmla="*/ 6 h 122"/>
              <a:gd name="T10" fmla="*/ 63 w 91"/>
              <a:gd name="T11" fmla="*/ 9 h 122"/>
              <a:gd name="T12" fmla="*/ 63 w 91"/>
              <a:gd name="T13" fmla="*/ 17 h 122"/>
              <a:gd name="T14" fmla="*/ 63 w 91"/>
              <a:gd name="T15" fmla="*/ 24 h 122"/>
              <a:gd name="T16" fmla="*/ 62 w 91"/>
              <a:gd name="T17" fmla="*/ 46 h 122"/>
              <a:gd name="T18" fmla="*/ 61 w 91"/>
              <a:gd name="T19" fmla="*/ 54 h 122"/>
              <a:gd name="T20" fmla="*/ 43 w 91"/>
              <a:gd name="T21" fmla="*/ 29 h 122"/>
              <a:gd name="T22" fmla="*/ 61 w 91"/>
              <a:gd name="T23" fmla="*/ 59 h 122"/>
              <a:gd name="T24" fmla="*/ 59 w 91"/>
              <a:gd name="T25" fmla="*/ 69 h 122"/>
              <a:gd name="T26" fmla="*/ 72 w 91"/>
              <a:gd name="T27" fmla="*/ 91 h 122"/>
              <a:gd name="T28" fmla="*/ 90 w 91"/>
              <a:gd name="T29" fmla="*/ 97 h 122"/>
              <a:gd name="T30" fmla="*/ 85 w 91"/>
              <a:gd name="T31" fmla="*/ 112 h 122"/>
              <a:gd name="T32" fmla="*/ 77 w 91"/>
              <a:gd name="T33" fmla="*/ 118 h 122"/>
              <a:gd name="T34" fmla="*/ 43 w 91"/>
              <a:gd name="T35" fmla="*/ 98 h 122"/>
              <a:gd name="T36" fmla="*/ 52 w 91"/>
              <a:gd name="T37" fmla="*/ 95 h 122"/>
              <a:gd name="T38" fmla="*/ 22 w 91"/>
              <a:gd name="T39" fmla="*/ 48 h 122"/>
              <a:gd name="T40" fmla="*/ 11 w 91"/>
              <a:gd name="T41" fmla="*/ 33 h 122"/>
              <a:gd name="T42" fmla="*/ 22 w 91"/>
              <a:gd name="T43" fmla="*/ 34 h 122"/>
              <a:gd name="T44" fmla="*/ 12 w 91"/>
              <a:gd name="T45" fmla="*/ 35 h 122"/>
              <a:gd name="T46" fmla="*/ 1 w 91"/>
              <a:gd name="T47" fmla="*/ 25 h 122"/>
              <a:gd name="T48" fmla="*/ 14 w 91"/>
              <a:gd name="T49" fmla="*/ 16 h 122"/>
              <a:gd name="T50" fmla="*/ 16 w 91"/>
              <a:gd name="T51" fmla="*/ 23 h 122"/>
              <a:gd name="T52" fmla="*/ 18 w 91"/>
              <a:gd name="T53" fmla="*/ 20 h 122"/>
              <a:gd name="T54" fmla="*/ 3 w 91"/>
              <a:gd name="T55" fmla="*/ 12 h 122"/>
              <a:gd name="T56" fmla="*/ 33 w 91"/>
              <a:gd name="T57" fmla="*/ 19 h 122"/>
              <a:gd name="T58" fmla="*/ 38 w 91"/>
              <a:gd name="T59" fmla="*/ 24 h 122"/>
              <a:gd name="T60" fmla="*/ 45 w 91"/>
              <a:gd name="T61" fmla="*/ 32 h 122"/>
              <a:gd name="T62" fmla="*/ 45 w 91"/>
              <a:gd name="T63" fmla="*/ 39 h 122"/>
              <a:gd name="T64" fmla="*/ 41 w 91"/>
              <a:gd name="T65" fmla="*/ 32 h 122"/>
              <a:gd name="T66" fmla="*/ 35 w 91"/>
              <a:gd name="T67" fmla="*/ 25 h 122"/>
              <a:gd name="T68" fmla="*/ 28 w 91"/>
              <a:gd name="T69" fmla="*/ 8 h 122"/>
              <a:gd name="T70" fmla="*/ 39 w 91"/>
              <a:gd name="T71" fmla="*/ 16 h 122"/>
              <a:gd name="T72" fmla="*/ 34 w 91"/>
              <a:gd name="T73" fmla="*/ 12 h 122"/>
              <a:gd name="T74" fmla="*/ 34 w 91"/>
              <a:gd name="T75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" h="122">
                <a:moveTo>
                  <a:pt x="34" y="0"/>
                </a:moveTo>
                <a:lnTo>
                  <a:pt x="38" y="6"/>
                </a:lnTo>
                <a:lnTo>
                  <a:pt x="37" y="7"/>
                </a:lnTo>
                <a:lnTo>
                  <a:pt x="38" y="5"/>
                </a:lnTo>
                <a:lnTo>
                  <a:pt x="38" y="5"/>
                </a:lnTo>
                <a:lnTo>
                  <a:pt x="38" y="13"/>
                </a:lnTo>
                <a:lnTo>
                  <a:pt x="44" y="13"/>
                </a:lnTo>
                <a:lnTo>
                  <a:pt x="46" y="11"/>
                </a:lnTo>
                <a:lnTo>
                  <a:pt x="48" y="8"/>
                </a:lnTo>
                <a:lnTo>
                  <a:pt x="52" y="6"/>
                </a:lnTo>
                <a:lnTo>
                  <a:pt x="58" y="4"/>
                </a:lnTo>
                <a:lnTo>
                  <a:pt x="63" y="9"/>
                </a:lnTo>
                <a:lnTo>
                  <a:pt x="63" y="15"/>
                </a:lnTo>
                <a:lnTo>
                  <a:pt x="63" y="17"/>
                </a:lnTo>
                <a:lnTo>
                  <a:pt x="63" y="18"/>
                </a:lnTo>
                <a:lnTo>
                  <a:pt x="63" y="24"/>
                </a:lnTo>
                <a:lnTo>
                  <a:pt x="63" y="41"/>
                </a:lnTo>
                <a:lnTo>
                  <a:pt x="62" y="46"/>
                </a:lnTo>
                <a:lnTo>
                  <a:pt x="62" y="51"/>
                </a:lnTo>
                <a:lnTo>
                  <a:pt x="61" y="54"/>
                </a:lnTo>
                <a:lnTo>
                  <a:pt x="61" y="59"/>
                </a:lnTo>
                <a:cubicBezTo>
                  <a:pt x="60" y="69"/>
                  <a:pt x="49" y="39"/>
                  <a:pt x="43" y="29"/>
                </a:cubicBezTo>
                <a:lnTo>
                  <a:pt x="50" y="34"/>
                </a:lnTo>
                <a:lnTo>
                  <a:pt x="61" y="59"/>
                </a:lnTo>
                <a:lnTo>
                  <a:pt x="60" y="67"/>
                </a:lnTo>
                <a:lnTo>
                  <a:pt x="59" y="69"/>
                </a:lnTo>
                <a:lnTo>
                  <a:pt x="63" y="84"/>
                </a:lnTo>
                <a:lnTo>
                  <a:pt x="72" y="91"/>
                </a:lnTo>
                <a:lnTo>
                  <a:pt x="82" y="95"/>
                </a:lnTo>
                <a:lnTo>
                  <a:pt x="90" y="97"/>
                </a:lnTo>
                <a:lnTo>
                  <a:pt x="91" y="105"/>
                </a:lnTo>
                <a:lnTo>
                  <a:pt x="85" y="112"/>
                </a:lnTo>
                <a:lnTo>
                  <a:pt x="82" y="115"/>
                </a:lnTo>
                <a:lnTo>
                  <a:pt x="77" y="118"/>
                </a:lnTo>
                <a:lnTo>
                  <a:pt x="71" y="122"/>
                </a:lnTo>
                <a:lnTo>
                  <a:pt x="43" y="98"/>
                </a:lnTo>
                <a:lnTo>
                  <a:pt x="37" y="99"/>
                </a:lnTo>
                <a:lnTo>
                  <a:pt x="52" y="95"/>
                </a:lnTo>
                <a:lnTo>
                  <a:pt x="35" y="98"/>
                </a:lnTo>
                <a:lnTo>
                  <a:pt x="22" y="48"/>
                </a:lnTo>
                <a:lnTo>
                  <a:pt x="12" y="38"/>
                </a:lnTo>
                <a:lnTo>
                  <a:pt x="11" y="33"/>
                </a:lnTo>
                <a:lnTo>
                  <a:pt x="26" y="30"/>
                </a:lnTo>
                <a:lnTo>
                  <a:pt x="22" y="34"/>
                </a:lnTo>
                <a:lnTo>
                  <a:pt x="15" y="35"/>
                </a:lnTo>
                <a:lnTo>
                  <a:pt x="12" y="35"/>
                </a:lnTo>
                <a:lnTo>
                  <a:pt x="11" y="32"/>
                </a:lnTo>
                <a:lnTo>
                  <a:pt x="1" y="25"/>
                </a:lnTo>
                <a:lnTo>
                  <a:pt x="10" y="14"/>
                </a:lnTo>
                <a:lnTo>
                  <a:pt x="14" y="16"/>
                </a:lnTo>
                <a:lnTo>
                  <a:pt x="17" y="18"/>
                </a:lnTo>
                <a:lnTo>
                  <a:pt x="16" y="23"/>
                </a:lnTo>
                <a:cubicBezTo>
                  <a:pt x="23" y="7"/>
                  <a:pt x="17" y="23"/>
                  <a:pt x="18" y="23"/>
                </a:cubicBezTo>
                <a:lnTo>
                  <a:pt x="18" y="20"/>
                </a:lnTo>
                <a:lnTo>
                  <a:pt x="0" y="16"/>
                </a:lnTo>
                <a:lnTo>
                  <a:pt x="3" y="12"/>
                </a:lnTo>
                <a:lnTo>
                  <a:pt x="31" y="12"/>
                </a:lnTo>
                <a:lnTo>
                  <a:pt x="33" y="19"/>
                </a:lnTo>
                <a:lnTo>
                  <a:pt x="21" y="10"/>
                </a:lnTo>
                <a:lnTo>
                  <a:pt x="38" y="24"/>
                </a:lnTo>
                <a:lnTo>
                  <a:pt x="42" y="29"/>
                </a:lnTo>
                <a:lnTo>
                  <a:pt x="45" y="32"/>
                </a:lnTo>
                <a:cubicBezTo>
                  <a:pt x="76" y="0"/>
                  <a:pt x="47" y="33"/>
                  <a:pt x="48" y="33"/>
                </a:cubicBezTo>
                <a:lnTo>
                  <a:pt x="45" y="39"/>
                </a:lnTo>
                <a:lnTo>
                  <a:pt x="43" y="38"/>
                </a:lnTo>
                <a:lnTo>
                  <a:pt x="41" y="32"/>
                </a:lnTo>
                <a:lnTo>
                  <a:pt x="39" y="29"/>
                </a:lnTo>
                <a:lnTo>
                  <a:pt x="35" y="25"/>
                </a:lnTo>
                <a:lnTo>
                  <a:pt x="35" y="23"/>
                </a:lnTo>
                <a:lnTo>
                  <a:pt x="28" y="8"/>
                </a:lnTo>
                <a:lnTo>
                  <a:pt x="38" y="12"/>
                </a:lnTo>
                <a:lnTo>
                  <a:pt x="39" y="16"/>
                </a:lnTo>
                <a:lnTo>
                  <a:pt x="39" y="14"/>
                </a:lnTo>
                <a:lnTo>
                  <a:pt x="34" y="12"/>
                </a:lnTo>
                <a:lnTo>
                  <a:pt x="24" y="14"/>
                </a:lnTo>
                <a:lnTo>
                  <a:pt x="34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Freeform 168"/>
          <p:cNvSpPr>
            <a:spLocks/>
          </p:cNvSpPr>
          <p:nvPr/>
        </p:nvSpPr>
        <p:spPr bwMode="auto">
          <a:xfrm>
            <a:off x="15080389" y="2885430"/>
            <a:ext cx="71230" cy="91910"/>
          </a:xfrm>
          <a:custGeom>
            <a:avLst/>
            <a:gdLst>
              <a:gd name="T0" fmla="*/ 1 w 65"/>
              <a:gd name="T1" fmla="*/ 83 h 86"/>
              <a:gd name="T2" fmla="*/ 30 w 65"/>
              <a:gd name="T3" fmla="*/ 34 h 86"/>
              <a:gd name="T4" fmla="*/ 27 w 65"/>
              <a:gd name="T5" fmla="*/ 30 h 86"/>
              <a:gd name="T6" fmla="*/ 28 w 65"/>
              <a:gd name="T7" fmla="*/ 28 h 86"/>
              <a:gd name="T8" fmla="*/ 29 w 65"/>
              <a:gd name="T9" fmla="*/ 25 h 86"/>
              <a:gd name="T10" fmla="*/ 29 w 65"/>
              <a:gd name="T11" fmla="*/ 21 h 86"/>
              <a:gd name="T12" fmla="*/ 28 w 65"/>
              <a:gd name="T13" fmla="*/ 16 h 86"/>
              <a:gd name="T14" fmla="*/ 34 w 65"/>
              <a:gd name="T15" fmla="*/ 14 h 86"/>
              <a:gd name="T16" fmla="*/ 31 w 65"/>
              <a:gd name="T17" fmla="*/ 15 h 86"/>
              <a:gd name="T18" fmla="*/ 36 w 65"/>
              <a:gd name="T19" fmla="*/ 0 h 86"/>
              <a:gd name="T20" fmla="*/ 42 w 65"/>
              <a:gd name="T21" fmla="*/ 12 h 86"/>
              <a:gd name="T22" fmla="*/ 42 w 65"/>
              <a:gd name="T23" fmla="*/ 27 h 86"/>
              <a:gd name="T24" fmla="*/ 42 w 65"/>
              <a:gd name="T25" fmla="*/ 37 h 86"/>
              <a:gd name="T26" fmla="*/ 44 w 65"/>
              <a:gd name="T27" fmla="*/ 43 h 86"/>
              <a:gd name="T28" fmla="*/ 44 w 65"/>
              <a:gd name="T29" fmla="*/ 45 h 86"/>
              <a:gd name="T30" fmla="*/ 46 w 65"/>
              <a:gd name="T31" fmla="*/ 45 h 86"/>
              <a:gd name="T32" fmla="*/ 50 w 65"/>
              <a:gd name="T33" fmla="*/ 41 h 86"/>
              <a:gd name="T34" fmla="*/ 56 w 65"/>
              <a:gd name="T35" fmla="*/ 43 h 86"/>
              <a:gd name="T36" fmla="*/ 59 w 65"/>
              <a:gd name="T37" fmla="*/ 46 h 86"/>
              <a:gd name="T38" fmla="*/ 60 w 65"/>
              <a:gd name="T39" fmla="*/ 48 h 86"/>
              <a:gd name="T40" fmla="*/ 60 w 65"/>
              <a:gd name="T41" fmla="*/ 53 h 86"/>
              <a:gd name="T42" fmla="*/ 62 w 65"/>
              <a:gd name="T43" fmla="*/ 57 h 86"/>
              <a:gd name="T44" fmla="*/ 65 w 65"/>
              <a:gd name="T45" fmla="*/ 61 h 86"/>
              <a:gd name="T46" fmla="*/ 1 w 65"/>
              <a:gd name="T47" fmla="*/ 86 h 86"/>
              <a:gd name="T48" fmla="*/ 0 w 65"/>
              <a:gd name="T4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" h="86">
                <a:moveTo>
                  <a:pt x="1" y="83"/>
                </a:moveTo>
                <a:lnTo>
                  <a:pt x="30" y="34"/>
                </a:lnTo>
                <a:lnTo>
                  <a:pt x="27" y="30"/>
                </a:lnTo>
                <a:lnTo>
                  <a:pt x="28" y="28"/>
                </a:lnTo>
                <a:lnTo>
                  <a:pt x="29" y="25"/>
                </a:lnTo>
                <a:lnTo>
                  <a:pt x="29" y="21"/>
                </a:lnTo>
                <a:lnTo>
                  <a:pt x="28" y="16"/>
                </a:lnTo>
                <a:lnTo>
                  <a:pt x="34" y="14"/>
                </a:lnTo>
                <a:lnTo>
                  <a:pt x="31" y="15"/>
                </a:lnTo>
                <a:lnTo>
                  <a:pt x="36" y="0"/>
                </a:lnTo>
                <a:lnTo>
                  <a:pt x="42" y="12"/>
                </a:lnTo>
                <a:lnTo>
                  <a:pt x="42" y="27"/>
                </a:lnTo>
                <a:lnTo>
                  <a:pt x="42" y="37"/>
                </a:lnTo>
                <a:lnTo>
                  <a:pt x="44" y="43"/>
                </a:lnTo>
                <a:lnTo>
                  <a:pt x="44" y="45"/>
                </a:lnTo>
                <a:lnTo>
                  <a:pt x="46" y="45"/>
                </a:lnTo>
                <a:lnTo>
                  <a:pt x="50" y="41"/>
                </a:lnTo>
                <a:lnTo>
                  <a:pt x="56" y="43"/>
                </a:lnTo>
                <a:lnTo>
                  <a:pt x="59" y="46"/>
                </a:lnTo>
                <a:lnTo>
                  <a:pt x="60" y="48"/>
                </a:lnTo>
                <a:lnTo>
                  <a:pt x="60" y="53"/>
                </a:lnTo>
                <a:lnTo>
                  <a:pt x="62" y="57"/>
                </a:lnTo>
                <a:lnTo>
                  <a:pt x="65" y="61"/>
                </a:lnTo>
                <a:lnTo>
                  <a:pt x="1" y="86"/>
                </a:lnTo>
                <a:lnTo>
                  <a:pt x="0" y="83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Freeform 169"/>
          <p:cNvSpPr>
            <a:spLocks/>
          </p:cNvSpPr>
          <p:nvPr/>
        </p:nvSpPr>
        <p:spPr bwMode="auto">
          <a:xfrm>
            <a:off x="15080389" y="2885430"/>
            <a:ext cx="71230" cy="91910"/>
          </a:xfrm>
          <a:custGeom>
            <a:avLst/>
            <a:gdLst>
              <a:gd name="T0" fmla="*/ 1 w 65"/>
              <a:gd name="T1" fmla="*/ 83 h 86"/>
              <a:gd name="T2" fmla="*/ 30 w 65"/>
              <a:gd name="T3" fmla="*/ 34 h 86"/>
              <a:gd name="T4" fmla="*/ 27 w 65"/>
              <a:gd name="T5" fmla="*/ 30 h 86"/>
              <a:gd name="T6" fmla="*/ 28 w 65"/>
              <a:gd name="T7" fmla="*/ 28 h 86"/>
              <a:gd name="T8" fmla="*/ 29 w 65"/>
              <a:gd name="T9" fmla="*/ 25 h 86"/>
              <a:gd name="T10" fmla="*/ 29 w 65"/>
              <a:gd name="T11" fmla="*/ 21 h 86"/>
              <a:gd name="T12" fmla="*/ 28 w 65"/>
              <a:gd name="T13" fmla="*/ 16 h 86"/>
              <a:gd name="T14" fmla="*/ 34 w 65"/>
              <a:gd name="T15" fmla="*/ 14 h 86"/>
              <a:gd name="T16" fmla="*/ 31 w 65"/>
              <a:gd name="T17" fmla="*/ 15 h 86"/>
              <a:gd name="T18" fmla="*/ 36 w 65"/>
              <a:gd name="T19" fmla="*/ 0 h 86"/>
              <a:gd name="T20" fmla="*/ 42 w 65"/>
              <a:gd name="T21" fmla="*/ 12 h 86"/>
              <a:gd name="T22" fmla="*/ 42 w 65"/>
              <a:gd name="T23" fmla="*/ 27 h 86"/>
              <a:gd name="T24" fmla="*/ 42 w 65"/>
              <a:gd name="T25" fmla="*/ 37 h 86"/>
              <a:gd name="T26" fmla="*/ 44 w 65"/>
              <a:gd name="T27" fmla="*/ 43 h 86"/>
              <a:gd name="T28" fmla="*/ 44 w 65"/>
              <a:gd name="T29" fmla="*/ 45 h 86"/>
              <a:gd name="T30" fmla="*/ 46 w 65"/>
              <a:gd name="T31" fmla="*/ 45 h 86"/>
              <a:gd name="T32" fmla="*/ 50 w 65"/>
              <a:gd name="T33" fmla="*/ 41 h 86"/>
              <a:gd name="T34" fmla="*/ 56 w 65"/>
              <a:gd name="T35" fmla="*/ 43 h 86"/>
              <a:gd name="T36" fmla="*/ 59 w 65"/>
              <a:gd name="T37" fmla="*/ 46 h 86"/>
              <a:gd name="T38" fmla="*/ 60 w 65"/>
              <a:gd name="T39" fmla="*/ 48 h 86"/>
              <a:gd name="T40" fmla="*/ 60 w 65"/>
              <a:gd name="T41" fmla="*/ 53 h 86"/>
              <a:gd name="T42" fmla="*/ 62 w 65"/>
              <a:gd name="T43" fmla="*/ 57 h 86"/>
              <a:gd name="T44" fmla="*/ 65 w 65"/>
              <a:gd name="T45" fmla="*/ 61 h 86"/>
              <a:gd name="T46" fmla="*/ 1 w 65"/>
              <a:gd name="T47" fmla="*/ 86 h 86"/>
              <a:gd name="T48" fmla="*/ 0 w 65"/>
              <a:gd name="T4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" h="86">
                <a:moveTo>
                  <a:pt x="1" y="83"/>
                </a:moveTo>
                <a:lnTo>
                  <a:pt x="30" y="34"/>
                </a:lnTo>
                <a:lnTo>
                  <a:pt x="27" y="30"/>
                </a:lnTo>
                <a:lnTo>
                  <a:pt x="28" y="28"/>
                </a:lnTo>
                <a:lnTo>
                  <a:pt x="29" y="25"/>
                </a:lnTo>
                <a:lnTo>
                  <a:pt x="29" y="21"/>
                </a:lnTo>
                <a:lnTo>
                  <a:pt x="28" y="16"/>
                </a:lnTo>
                <a:lnTo>
                  <a:pt x="34" y="14"/>
                </a:lnTo>
                <a:lnTo>
                  <a:pt x="31" y="15"/>
                </a:lnTo>
                <a:lnTo>
                  <a:pt x="36" y="0"/>
                </a:lnTo>
                <a:lnTo>
                  <a:pt x="42" y="12"/>
                </a:lnTo>
                <a:lnTo>
                  <a:pt x="42" y="27"/>
                </a:lnTo>
                <a:lnTo>
                  <a:pt x="42" y="37"/>
                </a:lnTo>
                <a:lnTo>
                  <a:pt x="44" y="43"/>
                </a:lnTo>
                <a:lnTo>
                  <a:pt x="44" y="45"/>
                </a:lnTo>
                <a:lnTo>
                  <a:pt x="46" y="45"/>
                </a:lnTo>
                <a:lnTo>
                  <a:pt x="50" y="41"/>
                </a:lnTo>
                <a:lnTo>
                  <a:pt x="56" y="43"/>
                </a:lnTo>
                <a:lnTo>
                  <a:pt x="59" y="46"/>
                </a:lnTo>
                <a:lnTo>
                  <a:pt x="60" y="48"/>
                </a:lnTo>
                <a:lnTo>
                  <a:pt x="60" y="53"/>
                </a:lnTo>
                <a:lnTo>
                  <a:pt x="62" y="57"/>
                </a:lnTo>
                <a:lnTo>
                  <a:pt x="65" y="61"/>
                </a:lnTo>
                <a:lnTo>
                  <a:pt x="1" y="86"/>
                </a:lnTo>
                <a:lnTo>
                  <a:pt x="0" y="83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Freeform 170"/>
          <p:cNvSpPr>
            <a:spLocks/>
          </p:cNvSpPr>
          <p:nvPr/>
        </p:nvSpPr>
        <p:spPr bwMode="auto">
          <a:xfrm>
            <a:off x="15018350" y="2161639"/>
            <a:ext cx="62040" cy="64336"/>
          </a:xfrm>
          <a:custGeom>
            <a:avLst/>
            <a:gdLst>
              <a:gd name="T0" fmla="*/ 22 w 27"/>
              <a:gd name="T1" fmla="*/ 28 h 28"/>
              <a:gd name="T2" fmla="*/ 18 w 27"/>
              <a:gd name="T3" fmla="*/ 26 h 28"/>
              <a:gd name="T4" fmla="*/ 9 w 27"/>
              <a:gd name="T5" fmla="*/ 16 h 28"/>
              <a:gd name="T6" fmla="*/ 21 w 27"/>
              <a:gd name="T7" fmla="*/ 23 h 28"/>
              <a:gd name="T8" fmla="*/ 21 w 27"/>
              <a:gd name="T9" fmla="*/ 21 h 28"/>
              <a:gd name="T10" fmla="*/ 20 w 27"/>
              <a:gd name="T11" fmla="*/ 20 h 28"/>
              <a:gd name="T12" fmla="*/ 14 w 27"/>
              <a:gd name="T13" fmla="*/ 23 h 28"/>
              <a:gd name="T14" fmla="*/ 11 w 27"/>
              <a:gd name="T15" fmla="*/ 19 h 28"/>
              <a:gd name="T16" fmla="*/ 11 w 27"/>
              <a:gd name="T17" fmla="*/ 18 h 28"/>
              <a:gd name="T18" fmla="*/ 11 w 27"/>
              <a:gd name="T19" fmla="*/ 18 h 28"/>
              <a:gd name="T20" fmla="*/ 11 w 27"/>
              <a:gd name="T21" fmla="*/ 18 h 28"/>
              <a:gd name="T22" fmla="*/ 1 w 27"/>
              <a:gd name="T23" fmla="*/ 22 h 28"/>
              <a:gd name="T24" fmla="*/ 1 w 27"/>
              <a:gd name="T25" fmla="*/ 19 h 28"/>
              <a:gd name="T26" fmla="*/ 1 w 27"/>
              <a:gd name="T27" fmla="*/ 16 h 28"/>
              <a:gd name="T28" fmla="*/ 1 w 27"/>
              <a:gd name="T29" fmla="*/ 12 h 28"/>
              <a:gd name="T30" fmla="*/ 1 w 27"/>
              <a:gd name="T31" fmla="*/ 10 h 28"/>
              <a:gd name="T32" fmla="*/ 0 w 27"/>
              <a:gd name="T33" fmla="*/ 5 h 28"/>
              <a:gd name="T34" fmla="*/ 3 w 27"/>
              <a:gd name="T35" fmla="*/ 0 h 28"/>
              <a:gd name="T36" fmla="*/ 11 w 27"/>
              <a:gd name="T37" fmla="*/ 6 h 28"/>
              <a:gd name="T38" fmla="*/ 12 w 27"/>
              <a:gd name="T39" fmla="*/ 6 h 28"/>
              <a:gd name="T40" fmla="*/ 13 w 27"/>
              <a:gd name="T41" fmla="*/ 6 h 28"/>
              <a:gd name="T42" fmla="*/ 14 w 27"/>
              <a:gd name="T43" fmla="*/ 7 h 28"/>
              <a:gd name="T44" fmla="*/ 14 w 27"/>
              <a:gd name="T45" fmla="*/ 8 h 28"/>
              <a:gd name="T46" fmla="*/ 12 w 27"/>
              <a:gd name="T47" fmla="*/ 9 h 28"/>
              <a:gd name="T48" fmla="*/ 12 w 27"/>
              <a:gd name="T49" fmla="*/ 10 h 28"/>
              <a:gd name="T50" fmla="*/ 13 w 27"/>
              <a:gd name="T51" fmla="*/ 10 h 28"/>
              <a:gd name="T52" fmla="*/ 14 w 27"/>
              <a:gd name="T53" fmla="*/ 10 h 28"/>
              <a:gd name="T54" fmla="*/ 16 w 27"/>
              <a:gd name="T55" fmla="*/ 10 h 28"/>
              <a:gd name="T56" fmla="*/ 18 w 27"/>
              <a:gd name="T57" fmla="*/ 10 h 28"/>
              <a:gd name="T58" fmla="*/ 18 w 27"/>
              <a:gd name="T59" fmla="*/ 13 h 28"/>
              <a:gd name="T60" fmla="*/ 18 w 27"/>
              <a:gd name="T61" fmla="*/ 16 h 28"/>
              <a:gd name="T62" fmla="*/ 19 w 27"/>
              <a:gd name="T63" fmla="*/ 17 h 28"/>
              <a:gd name="T64" fmla="*/ 20 w 27"/>
              <a:gd name="T65" fmla="*/ 17 h 28"/>
              <a:gd name="T66" fmla="*/ 21 w 27"/>
              <a:gd name="T67" fmla="*/ 15 h 28"/>
              <a:gd name="T68" fmla="*/ 22 w 27"/>
              <a:gd name="T69" fmla="*/ 14 h 28"/>
              <a:gd name="T70" fmla="*/ 22 w 27"/>
              <a:gd name="T71" fmla="*/ 11 h 28"/>
              <a:gd name="T72" fmla="*/ 27 w 27"/>
              <a:gd name="T73" fmla="*/ 13 h 28"/>
              <a:gd name="T74" fmla="*/ 25 w 27"/>
              <a:gd name="T75" fmla="*/ 15 h 28"/>
              <a:gd name="T76" fmla="*/ 25 w 27"/>
              <a:gd name="T77" fmla="*/ 17 h 28"/>
              <a:gd name="T78" fmla="*/ 26 w 27"/>
              <a:gd name="T79" fmla="*/ 21 h 28"/>
              <a:gd name="T80" fmla="*/ 25 w 27"/>
              <a:gd name="T81" fmla="*/ 24 h 28"/>
              <a:gd name="T82" fmla="*/ 22 w 27"/>
              <a:gd name="T83" fmla="*/ 25 h 28"/>
              <a:gd name="T84" fmla="*/ 22 w 27"/>
              <a:gd name="T8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" h="28">
                <a:moveTo>
                  <a:pt x="22" y="28"/>
                </a:moveTo>
                <a:lnTo>
                  <a:pt x="18" y="26"/>
                </a:lnTo>
                <a:lnTo>
                  <a:pt x="9" y="16"/>
                </a:lnTo>
                <a:lnTo>
                  <a:pt x="21" y="23"/>
                </a:lnTo>
                <a:lnTo>
                  <a:pt x="21" y="21"/>
                </a:lnTo>
                <a:lnTo>
                  <a:pt x="20" y="20"/>
                </a:lnTo>
                <a:lnTo>
                  <a:pt x="14" y="23"/>
                </a:lnTo>
                <a:lnTo>
                  <a:pt x="11" y="19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" y="22"/>
                </a:lnTo>
                <a:lnTo>
                  <a:pt x="1" y="19"/>
                </a:lnTo>
                <a:lnTo>
                  <a:pt x="1" y="16"/>
                </a:lnTo>
                <a:lnTo>
                  <a:pt x="1" y="12"/>
                </a:lnTo>
                <a:lnTo>
                  <a:pt x="1" y="10"/>
                </a:lnTo>
                <a:lnTo>
                  <a:pt x="0" y="5"/>
                </a:lnTo>
                <a:lnTo>
                  <a:pt x="3" y="0"/>
                </a:lnTo>
                <a:lnTo>
                  <a:pt x="11" y="6"/>
                </a:lnTo>
                <a:lnTo>
                  <a:pt x="12" y="6"/>
                </a:lnTo>
                <a:lnTo>
                  <a:pt x="13" y="6"/>
                </a:lnTo>
                <a:lnTo>
                  <a:pt x="14" y="7"/>
                </a:lnTo>
                <a:lnTo>
                  <a:pt x="14" y="8"/>
                </a:lnTo>
                <a:lnTo>
                  <a:pt x="12" y="9"/>
                </a:lnTo>
                <a:lnTo>
                  <a:pt x="12" y="10"/>
                </a:lnTo>
                <a:lnTo>
                  <a:pt x="13" y="10"/>
                </a:lnTo>
                <a:lnTo>
                  <a:pt x="14" y="10"/>
                </a:lnTo>
                <a:lnTo>
                  <a:pt x="16" y="10"/>
                </a:lnTo>
                <a:lnTo>
                  <a:pt x="18" y="10"/>
                </a:lnTo>
                <a:lnTo>
                  <a:pt x="18" y="13"/>
                </a:lnTo>
                <a:lnTo>
                  <a:pt x="18" y="16"/>
                </a:lnTo>
                <a:lnTo>
                  <a:pt x="19" y="17"/>
                </a:lnTo>
                <a:lnTo>
                  <a:pt x="20" y="17"/>
                </a:lnTo>
                <a:lnTo>
                  <a:pt x="21" y="15"/>
                </a:lnTo>
                <a:lnTo>
                  <a:pt x="22" y="14"/>
                </a:lnTo>
                <a:lnTo>
                  <a:pt x="22" y="11"/>
                </a:lnTo>
                <a:lnTo>
                  <a:pt x="27" y="13"/>
                </a:lnTo>
                <a:lnTo>
                  <a:pt x="25" y="15"/>
                </a:lnTo>
                <a:lnTo>
                  <a:pt x="25" y="17"/>
                </a:lnTo>
                <a:lnTo>
                  <a:pt x="26" y="21"/>
                </a:lnTo>
                <a:lnTo>
                  <a:pt x="25" y="24"/>
                </a:lnTo>
                <a:lnTo>
                  <a:pt x="22" y="25"/>
                </a:lnTo>
                <a:lnTo>
                  <a:pt x="22" y="2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" name="Freeform 171"/>
          <p:cNvSpPr>
            <a:spLocks/>
          </p:cNvSpPr>
          <p:nvPr/>
        </p:nvSpPr>
        <p:spPr bwMode="auto">
          <a:xfrm>
            <a:off x="15022946" y="2246655"/>
            <a:ext cx="222882" cy="572141"/>
          </a:xfrm>
          <a:custGeom>
            <a:avLst/>
            <a:gdLst>
              <a:gd name="T0" fmla="*/ 71 w 208"/>
              <a:gd name="T1" fmla="*/ 29 h 537"/>
              <a:gd name="T2" fmla="*/ 65 w 208"/>
              <a:gd name="T3" fmla="*/ 55 h 537"/>
              <a:gd name="T4" fmla="*/ 50 w 208"/>
              <a:gd name="T5" fmla="*/ 35 h 537"/>
              <a:gd name="T6" fmla="*/ 54 w 208"/>
              <a:gd name="T7" fmla="*/ 48 h 537"/>
              <a:gd name="T8" fmla="*/ 55 w 208"/>
              <a:gd name="T9" fmla="*/ 41 h 537"/>
              <a:gd name="T10" fmla="*/ 65 w 208"/>
              <a:gd name="T11" fmla="*/ 56 h 537"/>
              <a:gd name="T12" fmla="*/ 75 w 208"/>
              <a:gd name="T13" fmla="*/ 65 h 537"/>
              <a:gd name="T14" fmla="*/ 84 w 208"/>
              <a:gd name="T15" fmla="*/ 83 h 537"/>
              <a:gd name="T16" fmla="*/ 97 w 208"/>
              <a:gd name="T17" fmla="*/ 96 h 537"/>
              <a:gd name="T18" fmla="*/ 99 w 208"/>
              <a:gd name="T19" fmla="*/ 125 h 537"/>
              <a:gd name="T20" fmla="*/ 118 w 208"/>
              <a:gd name="T21" fmla="*/ 136 h 537"/>
              <a:gd name="T22" fmla="*/ 148 w 208"/>
              <a:gd name="T23" fmla="*/ 168 h 537"/>
              <a:gd name="T24" fmla="*/ 167 w 208"/>
              <a:gd name="T25" fmla="*/ 189 h 537"/>
              <a:gd name="T26" fmla="*/ 194 w 208"/>
              <a:gd name="T27" fmla="*/ 191 h 537"/>
              <a:gd name="T28" fmla="*/ 186 w 208"/>
              <a:gd name="T29" fmla="*/ 215 h 537"/>
              <a:gd name="T30" fmla="*/ 182 w 208"/>
              <a:gd name="T31" fmla="*/ 238 h 537"/>
              <a:gd name="T32" fmla="*/ 181 w 208"/>
              <a:gd name="T33" fmla="*/ 241 h 537"/>
              <a:gd name="T34" fmla="*/ 181 w 208"/>
              <a:gd name="T35" fmla="*/ 265 h 537"/>
              <a:gd name="T36" fmla="*/ 167 w 208"/>
              <a:gd name="T37" fmla="*/ 306 h 537"/>
              <a:gd name="T38" fmla="*/ 151 w 208"/>
              <a:gd name="T39" fmla="*/ 350 h 537"/>
              <a:gd name="T40" fmla="*/ 142 w 208"/>
              <a:gd name="T41" fmla="*/ 413 h 537"/>
              <a:gd name="T42" fmla="*/ 174 w 208"/>
              <a:gd name="T43" fmla="*/ 460 h 537"/>
              <a:gd name="T44" fmla="*/ 204 w 208"/>
              <a:gd name="T45" fmla="*/ 493 h 537"/>
              <a:gd name="T46" fmla="*/ 195 w 208"/>
              <a:gd name="T47" fmla="*/ 525 h 537"/>
              <a:gd name="T48" fmla="*/ 156 w 208"/>
              <a:gd name="T49" fmla="*/ 531 h 537"/>
              <a:gd name="T50" fmla="*/ 120 w 208"/>
              <a:gd name="T51" fmla="*/ 386 h 537"/>
              <a:gd name="T52" fmla="*/ 93 w 208"/>
              <a:gd name="T53" fmla="*/ 368 h 537"/>
              <a:gd name="T54" fmla="*/ 111 w 208"/>
              <a:gd name="T55" fmla="*/ 165 h 537"/>
              <a:gd name="T56" fmla="*/ 58 w 208"/>
              <a:gd name="T57" fmla="*/ 85 h 537"/>
              <a:gd name="T58" fmla="*/ 24 w 208"/>
              <a:gd name="T59" fmla="*/ 127 h 537"/>
              <a:gd name="T60" fmla="*/ 50 w 208"/>
              <a:gd name="T61" fmla="*/ 64 h 537"/>
              <a:gd name="T62" fmla="*/ 46 w 208"/>
              <a:gd name="T63" fmla="*/ 56 h 537"/>
              <a:gd name="T64" fmla="*/ 35 w 208"/>
              <a:gd name="T65" fmla="*/ 53 h 537"/>
              <a:gd name="T66" fmla="*/ 39 w 208"/>
              <a:gd name="T67" fmla="*/ 38 h 537"/>
              <a:gd name="T68" fmla="*/ 8 w 208"/>
              <a:gd name="T69" fmla="*/ 56 h 537"/>
              <a:gd name="T70" fmla="*/ 26 w 208"/>
              <a:gd name="T71" fmla="*/ 30 h 537"/>
              <a:gd name="T72" fmla="*/ 9 w 208"/>
              <a:gd name="T73" fmla="*/ 40 h 537"/>
              <a:gd name="T74" fmla="*/ 21 w 208"/>
              <a:gd name="T75" fmla="*/ 8 h 537"/>
              <a:gd name="T76" fmla="*/ 11 w 208"/>
              <a:gd name="T77" fmla="*/ 0 h 537"/>
              <a:gd name="T78" fmla="*/ 26 w 208"/>
              <a:gd name="T79" fmla="*/ 5 h 537"/>
              <a:gd name="T80" fmla="*/ 38 w 208"/>
              <a:gd name="T81" fmla="*/ 12 h 537"/>
              <a:gd name="T82" fmla="*/ 33 w 208"/>
              <a:gd name="T83" fmla="*/ 12 h 537"/>
              <a:gd name="T84" fmla="*/ 30 w 208"/>
              <a:gd name="T85" fmla="*/ 16 h 537"/>
              <a:gd name="T86" fmla="*/ 38 w 208"/>
              <a:gd name="T87" fmla="*/ 24 h 537"/>
              <a:gd name="T88" fmla="*/ 55 w 208"/>
              <a:gd name="T89" fmla="*/ 25 h 537"/>
              <a:gd name="T90" fmla="*/ 64 w 208"/>
              <a:gd name="T91" fmla="*/ 13 h 537"/>
              <a:gd name="T92" fmla="*/ 76 w 208"/>
              <a:gd name="T93" fmla="*/ 1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537">
                <a:moveTo>
                  <a:pt x="76" y="23"/>
                </a:moveTo>
                <a:lnTo>
                  <a:pt x="75" y="24"/>
                </a:lnTo>
                <a:lnTo>
                  <a:pt x="71" y="29"/>
                </a:lnTo>
                <a:lnTo>
                  <a:pt x="69" y="31"/>
                </a:lnTo>
                <a:lnTo>
                  <a:pt x="62" y="41"/>
                </a:lnTo>
                <a:lnTo>
                  <a:pt x="65" y="55"/>
                </a:lnTo>
                <a:lnTo>
                  <a:pt x="51" y="48"/>
                </a:lnTo>
                <a:lnTo>
                  <a:pt x="48" y="31"/>
                </a:lnTo>
                <a:lnTo>
                  <a:pt x="50" y="35"/>
                </a:lnTo>
                <a:lnTo>
                  <a:pt x="50" y="40"/>
                </a:lnTo>
                <a:lnTo>
                  <a:pt x="50" y="45"/>
                </a:lnTo>
                <a:lnTo>
                  <a:pt x="54" y="48"/>
                </a:lnTo>
                <a:lnTo>
                  <a:pt x="56" y="47"/>
                </a:lnTo>
                <a:lnTo>
                  <a:pt x="55" y="43"/>
                </a:lnTo>
                <a:lnTo>
                  <a:pt x="55" y="41"/>
                </a:lnTo>
                <a:lnTo>
                  <a:pt x="58" y="40"/>
                </a:lnTo>
                <a:lnTo>
                  <a:pt x="58" y="43"/>
                </a:lnTo>
                <a:lnTo>
                  <a:pt x="65" y="56"/>
                </a:lnTo>
                <a:lnTo>
                  <a:pt x="68" y="59"/>
                </a:lnTo>
                <a:lnTo>
                  <a:pt x="70" y="61"/>
                </a:lnTo>
                <a:lnTo>
                  <a:pt x="75" y="65"/>
                </a:lnTo>
                <a:lnTo>
                  <a:pt x="80" y="69"/>
                </a:lnTo>
                <a:lnTo>
                  <a:pt x="82" y="74"/>
                </a:lnTo>
                <a:lnTo>
                  <a:pt x="84" y="83"/>
                </a:lnTo>
                <a:lnTo>
                  <a:pt x="89" y="90"/>
                </a:lnTo>
                <a:lnTo>
                  <a:pt x="97" y="94"/>
                </a:lnTo>
                <a:lnTo>
                  <a:pt x="97" y="96"/>
                </a:lnTo>
                <a:lnTo>
                  <a:pt x="97" y="113"/>
                </a:lnTo>
                <a:lnTo>
                  <a:pt x="99" y="117"/>
                </a:lnTo>
                <a:lnTo>
                  <a:pt x="99" y="125"/>
                </a:lnTo>
                <a:lnTo>
                  <a:pt x="105" y="131"/>
                </a:lnTo>
                <a:lnTo>
                  <a:pt x="111" y="133"/>
                </a:lnTo>
                <a:lnTo>
                  <a:pt x="118" y="136"/>
                </a:lnTo>
                <a:lnTo>
                  <a:pt x="125" y="140"/>
                </a:lnTo>
                <a:lnTo>
                  <a:pt x="139" y="159"/>
                </a:lnTo>
                <a:lnTo>
                  <a:pt x="148" y="168"/>
                </a:lnTo>
                <a:lnTo>
                  <a:pt x="157" y="180"/>
                </a:lnTo>
                <a:lnTo>
                  <a:pt x="161" y="184"/>
                </a:lnTo>
                <a:lnTo>
                  <a:pt x="167" y="189"/>
                </a:lnTo>
                <a:lnTo>
                  <a:pt x="179" y="187"/>
                </a:lnTo>
                <a:lnTo>
                  <a:pt x="190" y="189"/>
                </a:lnTo>
                <a:lnTo>
                  <a:pt x="194" y="191"/>
                </a:lnTo>
                <a:lnTo>
                  <a:pt x="192" y="199"/>
                </a:lnTo>
                <a:lnTo>
                  <a:pt x="189" y="207"/>
                </a:lnTo>
                <a:lnTo>
                  <a:pt x="186" y="215"/>
                </a:lnTo>
                <a:lnTo>
                  <a:pt x="183" y="224"/>
                </a:lnTo>
                <a:lnTo>
                  <a:pt x="182" y="236"/>
                </a:lnTo>
                <a:cubicBezTo>
                  <a:pt x="181" y="240"/>
                  <a:pt x="182" y="234"/>
                  <a:pt x="182" y="238"/>
                </a:cubicBezTo>
                <a:cubicBezTo>
                  <a:pt x="181" y="239"/>
                  <a:pt x="181" y="240"/>
                  <a:pt x="181" y="240"/>
                </a:cubicBezTo>
                <a:cubicBezTo>
                  <a:pt x="181" y="241"/>
                  <a:pt x="182" y="235"/>
                  <a:pt x="181" y="238"/>
                </a:cubicBezTo>
                <a:cubicBezTo>
                  <a:pt x="181" y="240"/>
                  <a:pt x="181" y="239"/>
                  <a:pt x="181" y="241"/>
                </a:cubicBezTo>
                <a:lnTo>
                  <a:pt x="182" y="252"/>
                </a:lnTo>
                <a:lnTo>
                  <a:pt x="182" y="254"/>
                </a:lnTo>
                <a:lnTo>
                  <a:pt x="181" y="265"/>
                </a:lnTo>
                <a:lnTo>
                  <a:pt x="175" y="285"/>
                </a:lnTo>
                <a:lnTo>
                  <a:pt x="169" y="301"/>
                </a:lnTo>
                <a:lnTo>
                  <a:pt x="167" y="306"/>
                </a:lnTo>
                <a:lnTo>
                  <a:pt x="163" y="319"/>
                </a:lnTo>
                <a:lnTo>
                  <a:pt x="158" y="332"/>
                </a:lnTo>
                <a:lnTo>
                  <a:pt x="151" y="350"/>
                </a:lnTo>
                <a:lnTo>
                  <a:pt x="144" y="369"/>
                </a:lnTo>
                <a:lnTo>
                  <a:pt x="140" y="392"/>
                </a:lnTo>
                <a:lnTo>
                  <a:pt x="142" y="413"/>
                </a:lnTo>
                <a:lnTo>
                  <a:pt x="149" y="434"/>
                </a:lnTo>
                <a:lnTo>
                  <a:pt x="160" y="451"/>
                </a:lnTo>
                <a:lnTo>
                  <a:pt x="174" y="460"/>
                </a:lnTo>
                <a:lnTo>
                  <a:pt x="185" y="468"/>
                </a:lnTo>
                <a:lnTo>
                  <a:pt x="196" y="477"/>
                </a:lnTo>
                <a:lnTo>
                  <a:pt x="204" y="493"/>
                </a:lnTo>
                <a:lnTo>
                  <a:pt x="208" y="507"/>
                </a:lnTo>
                <a:lnTo>
                  <a:pt x="203" y="514"/>
                </a:lnTo>
                <a:lnTo>
                  <a:pt x="195" y="525"/>
                </a:lnTo>
                <a:lnTo>
                  <a:pt x="184" y="533"/>
                </a:lnTo>
                <a:lnTo>
                  <a:pt x="178" y="537"/>
                </a:lnTo>
                <a:lnTo>
                  <a:pt x="156" y="531"/>
                </a:lnTo>
                <a:cubicBezTo>
                  <a:pt x="137" y="526"/>
                  <a:pt x="141" y="502"/>
                  <a:pt x="124" y="487"/>
                </a:cubicBezTo>
                <a:cubicBezTo>
                  <a:pt x="103" y="469"/>
                  <a:pt x="119" y="437"/>
                  <a:pt x="117" y="435"/>
                </a:cubicBezTo>
                <a:lnTo>
                  <a:pt x="120" y="386"/>
                </a:lnTo>
                <a:lnTo>
                  <a:pt x="126" y="378"/>
                </a:lnTo>
                <a:lnTo>
                  <a:pt x="129" y="368"/>
                </a:lnTo>
                <a:cubicBezTo>
                  <a:pt x="130" y="363"/>
                  <a:pt x="95" y="375"/>
                  <a:pt x="93" y="368"/>
                </a:cubicBezTo>
                <a:cubicBezTo>
                  <a:pt x="84" y="321"/>
                  <a:pt x="120" y="215"/>
                  <a:pt x="116" y="214"/>
                </a:cubicBezTo>
                <a:cubicBezTo>
                  <a:pt x="69" y="210"/>
                  <a:pt x="112" y="182"/>
                  <a:pt x="108" y="175"/>
                </a:cubicBezTo>
                <a:lnTo>
                  <a:pt x="111" y="165"/>
                </a:lnTo>
                <a:lnTo>
                  <a:pt x="53" y="123"/>
                </a:lnTo>
                <a:lnTo>
                  <a:pt x="45" y="98"/>
                </a:lnTo>
                <a:lnTo>
                  <a:pt x="58" y="85"/>
                </a:lnTo>
                <a:cubicBezTo>
                  <a:pt x="0" y="145"/>
                  <a:pt x="22" y="122"/>
                  <a:pt x="19" y="127"/>
                </a:cubicBezTo>
                <a:cubicBezTo>
                  <a:pt x="16" y="132"/>
                  <a:pt x="32" y="130"/>
                  <a:pt x="42" y="120"/>
                </a:cubicBezTo>
                <a:cubicBezTo>
                  <a:pt x="44" y="118"/>
                  <a:pt x="20" y="131"/>
                  <a:pt x="24" y="127"/>
                </a:cubicBezTo>
                <a:cubicBezTo>
                  <a:pt x="52" y="96"/>
                  <a:pt x="48" y="85"/>
                  <a:pt x="47" y="86"/>
                </a:cubicBezTo>
                <a:lnTo>
                  <a:pt x="52" y="82"/>
                </a:lnTo>
                <a:lnTo>
                  <a:pt x="50" y="64"/>
                </a:lnTo>
                <a:lnTo>
                  <a:pt x="43" y="60"/>
                </a:lnTo>
                <a:lnTo>
                  <a:pt x="46" y="60"/>
                </a:lnTo>
                <a:lnTo>
                  <a:pt x="46" y="56"/>
                </a:lnTo>
                <a:lnTo>
                  <a:pt x="46" y="62"/>
                </a:lnTo>
                <a:lnTo>
                  <a:pt x="38" y="57"/>
                </a:lnTo>
                <a:lnTo>
                  <a:pt x="35" y="53"/>
                </a:lnTo>
                <a:lnTo>
                  <a:pt x="34" y="42"/>
                </a:lnTo>
                <a:lnTo>
                  <a:pt x="41" y="37"/>
                </a:lnTo>
                <a:lnTo>
                  <a:pt x="39" y="38"/>
                </a:lnTo>
                <a:lnTo>
                  <a:pt x="0" y="81"/>
                </a:lnTo>
                <a:lnTo>
                  <a:pt x="8" y="63"/>
                </a:lnTo>
                <a:lnTo>
                  <a:pt x="8" y="56"/>
                </a:lnTo>
                <a:lnTo>
                  <a:pt x="8" y="51"/>
                </a:lnTo>
                <a:lnTo>
                  <a:pt x="25" y="31"/>
                </a:lnTo>
                <a:lnTo>
                  <a:pt x="26" y="30"/>
                </a:lnTo>
                <a:lnTo>
                  <a:pt x="8" y="50"/>
                </a:lnTo>
                <a:lnTo>
                  <a:pt x="9" y="44"/>
                </a:lnTo>
                <a:lnTo>
                  <a:pt x="9" y="40"/>
                </a:lnTo>
                <a:lnTo>
                  <a:pt x="10" y="31"/>
                </a:lnTo>
                <a:lnTo>
                  <a:pt x="10" y="26"/>
                </a:lnTo>
                <a:lnTo>
                  <a:pt x="21" y="8"/>
                </a:lnTo>
                <a:lnTo>
                  <a:pt x="11" y="24"/>
                </a:lnTo>
                <a:lnTo>
                  <a:pt x="16" y="4"/>
                </a:lnTo>
                <a:lnTo>
                  <a:pt x="11" y="0"/>
                </a:lnTo>
                <a:lnTo>
                  <a:pt x="23" y="2"/>
                </a:lnTo>
                <a:lnTo>
                  <a:pt x="23" y="4"/>
                </a:lnTo>
                <a:lnTo>
                  <a:pt x="26" y="5"/>
                </a:lnTo>
                <a:lnTo>
                  <a:pt x="32" y="5"/>
                </a:lnTo>
                <a:lnTo>
                  <a:pt x="36" y="7"/>
                </a:lnTo>
                <a:lnTo>
                  <a:pt x="38" y="12"/>
                </a:lnTo>
                <a:lnTo>
                  <a:pt x="37" y="14"/>
                </a:lnTo>
                <a:lnTo>
                  <a:pt x="35" y="14"/>
                </a:lnTo>
                <a:lnTo>
                  <a:pt x="33" y="12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32" y="24"/>
                </a:lnTo>
                <a:lnTo>
                  <a:pt x="34" y="24"/>
                </a:lnTo>
                <a:lnTo>
                  <a:pt x="38" y="24"/>
                </a:lnTo>
                <a:lnTo>
                  <a:pt x="40" y="22"/>
                </a:lnTo>
                <a:lnTo>
                  <a:pt x="53" y="20"/>
                </a:lnTo>
                <a:lnTo>
                  <a:pt x="55" y="25"/>
                </a:lnTo>
                <a:lnTo>
                  <a:pt x="49" y="17"/>
                </a:lnTo>
                <a:lnTo>
                  <a:pt x="54" y="14"/>
                </a:lnTo>
                <a:lnTo>
                  <a:pt x="64" y="13"/>
                </a:lnTo>
                <a:lnTo>
                  <a:pt x="75" y="16"/>
                </a:lnTo>
                <a:lnTo>
                  <a:pt x="75" y="24"/>
                </a:lnTo>
                <a:lnTo>
                  <a:pt x="76" y="17"/>
                </a:lnTo>
                <a:lnTo>
                  <a:pt x="78" y="22"/>
                </a:lnTo>
                <a:lnTo>
                  <a:pt x="75" y="25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Freeform 172"/>
          <p:cNvSpPr>
            <a:spLocks/>
          </p:cNvSpPr>
          <p:nvPr/>
        </p:nvSpPr>
        <p:spPr bwMode="auto">
          <a:xfrm>
            <a:off x="15022946" y="2246655"/>
            <a:ext cx="222882" cy="572141"/>
          </a:xfrm>
          <a:custGeom>
            <a:avLst/>
            <a:gdLst>
              <a:gd name="T0" fmla="*/ 71 w 208"/>
              <a:gd name="T1" fmla="*/ 29 h 537"/>
              <a:gd name="T2" fmla="*/ 65 w 208"/>
              <a:gd name="T3" fmla="*/ 55 h 537"/>
              <a:gd name="T4" fmla="*/ 50 w 208"/>
              <a:gd name="T5" fmla="*/ 35 h 537"/>
              <a:gd name="T6" fmla="*/ 54 w 208"/>
              <a:gd name="T7" fmla="*/ 48 h 537"/>
              <a:gd name="T8" fmla="*/ 55 w 208"/>
              <a:gd name="T9" fmla="*/ 41 h 537"/>
              <a:gd name="T10" fmla="*/ 65 w 208"/>
              <a:gd name="T11" fmla="*/ 56 h 537"/>
              <a:gd name="T12" fmla="*/ 75 w 208"/>
              <a:gd name="T13" fmla="*/ 65 h 537"/>
              <a:gd name="T14" fmla="*/ 84 w 208"/>
              <a:gd name="T15" fmla="*/ 83 h 537"/>
              <a:gd name="T16" fmla="*/ 97 w 208"/>
              <a:gd name="T17" fmla="*/ 96 h 537"/>
              <a:gd name="T18" fmla="*/ 99 w 208"/>
              <a:gd name="T19" fmla="*/ 125 h 537"/>
              <a:gd name="T20" fmla="*/ 118 w 208"/>
              <a:gd name="T21" fmla="*/ 136 h 537"/>
              <a:gd name="T22" fmla="*/ 148 w 208"/>
              <a:gd name="T23" fmla="*/ 168 h 537"/>
              <a:gd name="T24" fmla="*/ 167 w 208"/>
              <a:gd name="T25" fmla="*/ 189 h 537"/>
              <a:gd name="T26" fmla="*/ 194 w 208"/>
              <a:gd name="T27" fmla="*/ 191 h 537"/>
              <a:gd name="T28" fmla="*/ 186 w 208"/>
              <a:gd name="T29" fmla="*/ 215 h 537"/>
              <a:gd name="T30" fmla="*/ 182 w 208"/>
              <a:gd name="T31" fmla="*/ 238 h 537"/>
              <a:gd name="T32" fmla="*/ 181 w 208"/>
              <a:gd name="T33" fmla="*/ 241 h 537"/>
              <a:gd name="T34" fmla="*/ 181 w 208"/>
              <a:gd name="T35" fmla="*/ 265 h 537"/>
              <a:gd name="T36" fmla="*/ 167 w 208"/>
              <a:gd name="T37" fmla="*/ 306 h 537"/>
              <a:gd name="T38" fmla="*/ 151 w 208"/>
              <a:gd name="T39" fmla="*/ 350 h 537"/>
              <a:gd name="T40" fmla="*/ 142 w 208"/>
              <a:gd name="T41" fmla="*/ 413 h 537"/>
              <a:gd name="T42" fmla="*/ 174 w 208"/>
              <a:gd name="T43" fmla="*/ 460 h 537"/>
              <a:gd name="T44" fmla="*/ 204 w 208"/>
              <a:gd name="T45" fmla="*/ 493 h 537"/>
              <a:gd name="T46" fmla="*/ 195 w 208"/>
              <a:gd name="T47" fmla="*/ 525 h 537"/>
              <a:gd name="T48" fmla="*/ 156 w 208"/>
              <a:gd name="T49" fmla="*/ 531 h 537"/>
              <a:gd name="T50" fmla="*/ 120 w 208"/>
              <a:gd name="T51" fmla="*/ 386 h 537"/>
              <a:gd name="T52" fmla="*/ 93 w 208"/>
              <a:gd name="T53" fmla="*/ 368 h 537"/>
              <a:gd name="T54" fmla="*/ 111 w 208"/>
              <a:gd name="T55" fmla="*/ 165 h 537"/>
              <a:gd name="T56" fmla="*/ 58 w 208"/>
              <a:gd name="T57" fmla="*/ 85 h 537"/>
              <a:gd name="T58" fmla="*/ 24 w 208"/>
              <a:gd name="T59" fmla="*/ 127 h 537"/>
              <a:gd name="T60" fmla="*/ 50 w 208"/>
              <a:gd name="T61" fmla="*/ 64 h 537"/>
              <a:gd name="T62" fmla="*/ 46 w 208"/>
              <a:gd name="T63" fmla="*/ 56 h 537"/>
              <a:gd name="T64" fmla="*/ 35 w 208"/>
              <a:gd name="T65" fmla="*/ 53 h 537"/>
              <a:gd name="T66" fmla="*/ 39 w 208"/>
              <a:gd name="T67" fmla="*/ 38 h 537"/>
              <a:gd name="T68" fmla="*/ 8 w 208"/>
              <a:gd name="T69" fmla="*/ 56 h 537"/>
              <a:gd name="T70" fmla="*/ 26 w 208"/>
              <a:gd name="T71" fmla="*/ 30 h 537"/>
              <a:gd name="T72" fmla="*/ 9 w 208"/>
              <a:gd name="T73" fmla="*/ 40 h 537"/>
              <a:gd name="T74" fmla="*/ 21 w 208"/>
              <a:gd name="T75" fmla="*/ 8 h 537"/>
              <a:gd name="T76" fmla="*/ 11 w 208"/>
              <a:gd name="T77" fmla="*/ 0 h 537"/>
              <a:gd name="T78" fmla="*/ 26 w 208"/>
              <a:gd name="T79" fmla="*/ 5 h 537"/>
              <a:gd name="T80" fmla="*/ 38 w 208"/>
              <a:gd name="T81" fmla="*/ 12 h 537"/>
              <a:gd name="T82" fmla="*/ 33 w 208"/>
              <a:gd name="T83" fmla="*/ 12 h 537"/>
              <a:gd name="T84" fmla="*/ 30 w 208"/>
              <a:gd name="T85" fmla="*/ 16 h 537"/>
              <a:gd name="T86" fmla="*/ 38 w 208"/>
              <a:gd name="T87" fmla="*/ 24 h 537"/>
              <a:gd name="T88" fmla="*/ 55 w 208"/>
              <a:gd name="T89" fmla="*/ 25 h 537"/>
              <a:gd name="T90" fmla="*/ 64 w 208"/>
              <a:gd name="T91" fmla="*/ 13 h 537"/>
              <a:gd name="T92" fmla="*/ 76 w 208"/>
              <a:gd name="T93" fmla="*/ 1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537">
                <a:moveTo>
                  <a:pt x="76" y="23"/>
                </a:moveTo>
                <a:lnTo>
                  <a:pt x="75" y="24"/>
                </a:lnTo>
                <a:lnTo>
                  <a:pt x="71" y="29"/>
                </a:lnTo>
                <a:lnTo>
                  <a:pt x="69" y="31"/>
                </a:lnTo>
                <a:lnTo>
                  <a:pt x="62" y="41"/>
                </a:lnTo>
                <a:lnTo>
                  <a:pt x="65" y="55"/>
                </a:lnTo>
                <a:lnTo>
                  <a:pt x="51" y="48"/>
                </a:lnTo>
                <a:lnTo>
                  <a:pt x="48" y="31"/>
                </a:lnTo>
                <a:lnTo>
                  <a:pt x="50" y="35"/>
                </a:lnTo>
                <a:lnTo>
                  <a:pt x="50" y="40"/>
                </a:lnTo>
                <a:lnTo>
                  <a:pt x="50" y="45"/>
                </a:lnTo>
                <a:lnTo>
                  <a:pt x="54" y="48"/>
                </a:lnTo>
                <a:lnTo>
                  <a:pt x="56" y="47"/>
                </a:lnTo>
                <a:lnTo>
                  <a:pt x="55" y="43"/>
                </a:lnTo>
                <a:lnTo>
                  <a:pt x="55" y="41"/>
                </a:lnTo>
                <a:lnTo>
                  <a:pt x="58" y="40"/>
                </a:lnTo>
                <a:lnTo>
                  <a:pt x="58" y="43"/>
                </a:lnTo>
                <a:lnTo>
                  <a:pt x="65" y="56"/>
                </a:lnTo>
                <a:lnTo>
                  <a:pt x="68" y="59"/>
                </a:lnTo>
                <a:lnTo>
                  <a:pt x="70" y="61"/>
                </a:lnTo>
                <a:lnTo>
                  <a:pt x="75" y="65"/>
                </a:lnTo>
                <a:lnTo>
                  <a:pt x="80" y="69"/>
                </a:lnTo>
                <a:lnTo>
                  <a:pt x="82" y="74"/>
                </a:lnTo>
                <a:lnTo>
                  <a:pt x="84" y="83"/>
                </a:lnTo>
                <a:lnTo>
                  <a:pt x="89" y="90"/>
                </a:lnTo>
                <a:lnTo>
                  <a:pt x="97" y="94"/>
                </a:lnTo>
                <a:lnTo>
                  <a:pt x="97" y="96"/>
                </a:lnTo>
                <a:lnTo>
                  <a:pt x="97" y="113"/>
                </a:lnTo>
                <a:lnTo>
                  <a:pt x="99" y="117"/>
                </a:lnTo>
                <a:lnTo>
                  <a:pt x="99" y="125"/>
                </a:lnTo>
                <a:lnTo>
                  <a:pt x="105" y="131"/>
                </a:lnTo>
                <a:lnTo>
                  <a:pt x="111" y="133"/>
                </a:lnTo>
                <a:lnTo>
                  <a:pt x="118" y="136"/>
                </a:lnTo>
                <a:lnTo>
                  <a:pt x="125" y="140"/>
                </a:lnTo>
                <a:lnTo>
                  <a:pt x="139" y="159"/>
                </a:lnTo>
                <a:lnTo>
                  <a:pt x="148" y="168"/>
                </a:lnTo>
                <a:lnTo>
                  <a:pt x="157" y="180"/>
                </a:lnTo>
                <a:lnTo>
                  <a:pt x="161" y="184"/>
                </a:lnTo>
                <a:lnTo>
                  <a:pt x="167" y="189"/>
                </a:lnTo>
                <a:lnTo>
                  <a:pt x="179" y="187"/>
                </a:lnTo>
                <a:lnTo>
                  <a:pt x="190" y="189"/>
                </a:lnTo>
                <a:lnTo>
                  <a:pt x="194" y="191"/>
                </a:lnTo>
                <a:lnTo>
                  <a:pt x="192" y="199"/>
                </a:lnTo>
                <a:lnTo>
                  <a:pt x="189" y="207"/>
                </a:lnTo>
                <a:lnTo>
                  <a:pt x="186" y="215"/>
                </a:lnTo>
                <a:lnTo>
                  <a:pt x="183" y="224"/>
                </a:lnTo>
                <a:lnTo>
                  <a:pt x="182" y="236"/>
                </a:lnTo>
                <a:cubicBezTo>
                  <a:pt x="181" y="240"/>
                  <a:pt x="182" y="234"/>
                  <a:pt x="182" y="238"/>
                </a:cubicBezTo>
                <a:cubicBezTo>
                  <a:pt x="181" y="239"/>
                  <a:pt x="181" y="240"/>
                  <a:pt x="181" y="240"/>
                </a:cubicBezTo>
                <a:cubicBezTo>
                  <a:pt x="181" y="241"/>
                  <a:pt x="182" y="235"/>
                  <a:pt x="181" y="238"/>
                </a:cubicBezTo>
                <a:cubicBezTo>
                  <a:pt x="181" y="240"/>
                  <a:pt x="181" y="239"/>
                  <a:pt x="181" y="241"/>
                </a:cubicBezTo>
                <a:lnTo>
                  <a:pt x="182" y="252"/>
                </a:lnTo>
                <a:lnTo>
                  <a:pt x="182" y="254"/>
                </a:lnTo>
                <a:lnTo>
                  <a:pt x="181" y="265"/>
                </a:lnTo>
                <a:lnTo>
                  <a:pt x="175" y="285"/>
                </a:lnTo>
                <a:lnTo>
                  <a:pt x="169" y="301"/>
                </a:lnTo>
                <a:lnTo>
                  <a:pt x="167" y="306"/>
                </a:lnTo>
                <a:lnTo>
                  <a:pt x="163" y="319"/>
                </a:lnTo>
                <a:lnTo>
                  <a:pt x="158" y="332"/>
                </a:lnTo>
                <a:lnTo>
                  <a:pt x="151" y="350"/>
                </a:lnTo>
                <a:lnTo>
                  <a:pt x="144" y="369"/>
                </a:lnTo>
                <a:lnTo>
                  <a:pt x="140" y="392"/>
                </a:lnTo>
                <a:lnTo>
                  <a:pt x="142" y="413"/>
                </a:lnTo>
                <a:lnTo>
                  <a:pt x="149" y="434"/>
                </a:lnTo>
                <a:lnTo>
                  <a:pt x="160" y="451"/>
                </a:lnTo>
                <a:lnTo>
                  <a:pt x="174" y="460"/>
                </a:lnTo>
                <a:lnTo>
                  <a:pt x="185" y="468"/>
                </a:lnTo>
                <a:lnTo>
                  <a:pt x="196" y="477"/>
                </a:lnTo>
                <a:lnTo>
                  <a:pt x="204" y="493"/>
                </a:lnTo>
                <a:lnTo>
                  <a:pt x="208" y="507"/>
                </a:lnTo>
                <a:lnTo>
                  <a:pt x="203" y="514"/>
                </a:lnTo>
                <a:lnTo>
                  <a:pt x="195" y="525"/>
                </a:lnTo>
                <a:lnTo>
                  <a:pt x="184" y="533"/>
                </a:lnTo>
                <a:lnTo>
                  <a:pt x="178" y="537"/>
                </a:lnTo>
                <a:lnTo>
                  <a:pt x="156" y="531"/>
                </a:lnTo>
                <a:cubicBezTo>
                  <a:pt x="137" y="526"/>
                  <a:pt x="141" y="502"/>
                  <a:pt x="124" y="487"/>
                </a:cubicBezTo>
                <a:cubicBezTo>
                  <a:pt x="103" y="469"/>
                  <a:pt x="119" y="437"/>
                  <a:pt x="117" y="435"/>
                </a:cubicBezTo>
                <a:lnTo>
                  <a:pt x="120" y="386"/>
                </a:lnTo>
                <a:lnTo>
                  <a:pt x="126" y="378"/>
                </a:lnTo>
                <a:lnTo>
                  <a:pt x="129" y="368"/>
                </a:lnTo>
                <a:cubicBezTo>
                  <a:pt x="130" y="363"/>
                  <a:pt x="95" y="375"/>
                  <a:pt x="93" y="368"/>
                </a:cubicBezTo>
                <a:cubicBezTo>
                  <a:pt x="84" y="321"/>
                  <a:pt x="120" y="215"/>
                  <a:pt x="116" y="214"/>
                </a:cubicBezTo>
                <a:cubicBezTo>
                  <a:pt x="69" y="210"/>
                  <a:pt x="112" y="182"/>
                  <a:pt x="108" y="175"/>
                </a:cubicBezTo>
                <a:lnTo>
                  <a:pt x="111" y="165"/>
                </a:lnTo>
                <a:lnTo>
                  <a:pt x="53" y="123"/>
                </a:lnTo>
                <a:lnTo>
                  <a:pt x="45" y="98"/>
                </a:lnTo>
                <a:lnTo>
                  <a:pt x="58" y="85"/>
                </a:lnTo>
                <a:cubicBezTo>
                  <a:pt x="0" y="145"/>
                  <a:pt x="22" y="122"/>
                  <a:pt x="19" y="127"/>
                </a:cubicBezTo>
                <a:cubicBezTo>
                  <a:pt x="16" y="132"/>
                  <a:pt x="32" y="130"/>
                  <a:pt x="42" y="120"/>
                </a:cubicBezTo>
                <a:cubicBezTo>
                  <a:pt x="44" y="118"/>
                  <a:pt x="20" y="131"/>
                  <a:pt x="24" y="127"/>
                </a:cubicBezTo>
                <a:cubicBezTo>
                  <a:pt x="52" y="96"/>
                  <a:pt x="48" y="85"/>
                  <a:pt x="47" y="86"/>
                </a:cubicBezTo>
                <a:lnTo>
                  <a:pt x="52" y="82"/>
                </a:lnTo>
                <a:lnTo>
                  <a:pt x="50" y="64"/>
                </a:lnTo>
                <a:lnTo>
                  <a:pt x="43" y="60"/>
                </a:lnTo>
                <a:lnTo>
                  <a:pt x="46" y="60"/>
                </a:lnTo>
                <a:lnTo>
                  <a:pt x="46" y="56"/>
                </a:lnTo>
                <a:lnTo>
                  <a:pt x="46" y="62"/>
                </a:lnTo>
                <a:lnTo>
                  <a:pt x="38" y="57"/>
                </a:lnTo>
                <a:lnTo>
                  <a:pt x="35" y="53"/>
                </a:lnTo>
                <a:lnTo>
                  <a:pt x="34" y="42"/>
                </a:lnTo>
                <a:lnTo>
                  <a:pt x="41" y="37"/>
                </a:lnTo>
                <a:lnTo>
                  <a:pt x="39" y="38"/>
                </a:lnTo>
                <a:lnTo>
                  <a:pt x="0" y="81"/>
                </a:lnTo>
                <a:lnTo>
                  <a:pt x="8" y="63"/>
                </a:lnTo>
                <a:lnTo>
                  <a:pt x="8" y="56"/>
                </a:lnTo>
                <a:lnTo>
                  <a:pt x="8" y="51"/>
                </a:lnTo>
                <a:lnTo>
                  <a:pt x="25" y="31"/>
                </a:lnTo>
                <a:lnTo>
                  <a:pt x="26" y="30"/>
                </a:lnTo>
                <a:lnTo>
                  <a:pt x="8" y="50"/>
                </a:lnTo>
                <a:lnTo>
                  <a:pt x="9" y="44"/>
                </a:lnTo>
                <a:lnTo>
                  <a:pt x="9" y="40"/>
                </a:lnTo>
                <a:lnTo>
                  <a:pt x="10" y="31"/>
                </a:lnTo>
                <a:lnTo>
                  <a:pt x="10" y="26"/>
                </a:lnTo>
                <a:lnTo>
                  <a:pt x="21" y="8"/>
                </a:lnTo>
                <a:lnTo>
                  <a:pt x="11" y="24"/>
                </a:lnTo>
                <a:lnTo>
                  <a:pt x="16" y="4"/>
                </a:lnTo>
                <a:lnTo>
                  <a:pt x="11" y="0"/>
                </a:lnTo>
                <a:lnTo>
                  <a:pt x="23" y="2"/>
                </a:lnTo>
                <a:lnTo>
                  <a:pt x="23" y="4"/>
                </a:lnTo>
                <a:lnTo>
                  <a:pt x="26" y="5"/>
                </a:lnTo>
                <a:lnTo>
                  <a:pt x="32" y="5"/>
                </a:lnTo>
                <a:lnTo>
                  <a:pt x="36" y="7"/>
                </a:lnTo>
                <a:lnTo>
                  <a:pt x="38" y="12"/>
                </a:lnTo>
                <a:lnTo>
                  <a:pt x="37" y="14"/>
                </a:lnTo>
                <a:lnTo>
                  <a:pt x="35" y="14"/>
                </a:lnTo>
                <a:lnTo>
                  <a:pt x="33" y="12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32" y="24"/>
                </a:lnTo>
                <a:lnTo>
                  <a:pt x="34" y="24"/>
                </a:lnTo>
                <a:lnTo>
                  <a:pt x="38" y="24"/>
                </a:lnTo>
                <a:lnTo>
                  <a:pt x="40" y="22"/>
                </a:lnTo>
                <a:lnTo>
                  <a:pt x="53" y="20"/>
                </a:lnTo>
                <a:lnTo>
                  <a:pt x="55" y="25"/>
                </a:lnTo>
                <a:lnTo>
                  <a:pt x="49" y="17"/>
                </a:lnTo>
                <a:lnTo>
                  <a:pt x="54" y="14"/>
                </a:lnTo>
                <a:lnTo>
                  <a:pt x="64" y="13"/>
                </a:lnTo>
                <a:lnTo>
                  <a:pt x="75" y="16"/>
                </a:lnTo>
                <a:lnTo>
                  <a:pt x="75" y="24"/>
                </a:lnTo>
                <a:lnTo>
                  <a:pt x="76" y="17"/>
                </a:lnTo>
                <a:lnTo>
                  <a:pt x="78" y="22"/>
                </a:lnTo>
                <a:lnTo>
                  <a:pt x="75" y="25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Freeform 173"/>
          <p:cNvSpPr>
            <a:spLocks/>
          </p:cNvSpPr>
          <p:nvPr/>
        </p:nvSpPr>
        <p:spPr bwMode="auto">
          <a:xfrm>
            <a:off x="15096474" y="2568341"/>
            <a:ext cx="105697" cy="160842"/>
          </a:xfrm>
          <a:custGeom>
            <a:avLst/>
            <a:gdLst>
              <a:gd name="T0" fmla="*/ 1 w 99"/>
              <a:gd name="T1" fmla="*/ 118 h 151"/>
              <a:gd name="T2" fmla="*/ 2 w 99"/>
              <a:gd name="T3" fmla="*/ 110 h 151"/>
              <a:gd name="T4" fmla="*/ 4 w 99"/>
              <a:gd name="T5" fmla="*/ 103 h 151"/>
              <a:gd name="T6" fmla="*/ 5 w 99"/>
              <a:gd name="T7" fmla="*/ 97 h 151"/>
              <a:gd name="T8" fmla="*/ 8 w 99"/>
              <a:gd name="T9" fmla="*/ 90 h 151"/>
              <a:gd name="T10" fmla="*/ 13 w 99"/>
              <a:gd name="T11" fmla="*/ 74 h 151"/>
              <a:gd name="T12" fmla="*/ 13 w 99"/>
              <a:gd name="T13" fmla="*/ 67 h 151"/>
              <a:gd name="T14" fmla="*/ 13 w 99"/>
              <a:gd name="T15" fmla="*/ 57 h 151"/>
              <a:gd name="T16" fmla="*/ 15 w 99"/>
              <a:gd name="T17" fmla="*/ 47 h 151"/>
              <a:gd name="T18" fmla="*/ 17 w 99"/>
              <a:gd name="T19" fmla="*/ 37 h 151"/>
              <a:gd name="T20" fmla="*/ 17 w 99"/>
              <a:gd name="T21" fmla="*/ 25 h 151"/>
              <a:gd name="T22" fmla="*/ 19 w 99"/>
              <a:gd name="T23" fmla="*/ 22 h 151"/>
              <a:gd name="T24" fmla="*/ 21 w 99"/>
              <a:gd name="T25" fmla="*/ 18 h 151"/>
              <a:gd name="T26" fmla="*/ 23 w 99"/>
              <a:gd name="T27" fmla="*/ 14 h 151"/>
              <a:gd name="T28" fmla="*/ 23 w 99"/>
              <a:gd name="T29" fmla="*/ 8 h 151"/>
              <a:gd name="T30" fmla="*/ 34 w 99"/>
              <a:gd name="T31" fmla="*/ 29 h 151"/>
              <a:gd name="T32" fmla="*/ 26 w 99"/>
              <a:gd name="T33" fmla="*/ 62 h 151"/>
              <a:gd name="T34" fmla="*/ 26 w 99"/>
              <a:gd name="T35" fmla="*/ 64 h 151"/>
              <a:gd name="T36" fmla="*/ 27 w 99"/>
              <a:gd name="T37" fmla="*/ 67 h 151"/>
              <a:gd name="T38" fmla="*/ 30 w 99"/>
              <a:gd name="T39" fmla="*/ 68 h 151"/>
              <a:gd name="T40" fmla="*/ 36 w 99"/>
              <a:gd name="T41" fmla="*/ 66 h 151"/>
              <a:gd name="T42" fmla="*/ 44 w 99"/>
              <a:gd name="T43" fmla="*/ 62 h 151"/>
              <a:gd name="T44" fmla="*/ 57 w 99"/>
              <a:gd name="T45" fmla="*/ 54 h 151"/>
              <a:gd name="T46" fmla="*/ 73 w 99"/>
              <a:gd name="T47" fmla="*/ 40 h 151"/>
              <a:gd name="T48" fmla="*/ 75 w 99"/>
              <a:gd name="T49" fmla="*/ 32 h 151"/>
              <a:gd name="T50" fmla="*/ 79 w 99"/>
              <a:gd name="T51" fmla="*/ 27 h 151"/>
              <a:gd name="T52" fmla="*/ 77 w 99"/>
              <a:gd name="T53" fmla="*/ 25 h 151"/>
              <a:gd name="T54" fmla="*/ 80 w 99"/>
              <a:gd name="T55" fmla="*/ 13 h 151"/>
              <a:gd name="T56" fmla="*/ 88 w 99"/>
              <a:gd name="T57" fmla="*/ 0 h 151"/>
              <a:gd name="T58" fmla="*/ 87 w 99"/>
              <a:gd name="T59" fmla="*/ 2 h 151"/>
              <a:gd name="T60" fmla="*/ 88 w 99"/>
              <a:gd name="T61" fmla="*/ 4 h 151"/>
              <a:gd name="T62" fmla="*/ 92 w 99"/>
              <a:gd name="T63" fmla="*/ 6 h 151"/>
              <a:gd name="T64" fmla="*/ 94 w 99"/>
              <a:gd name="T65" fmla="*/ 4 h 151"/>
              <a:gd name="T66" fmla="*/ 98 w 99"/>
              <a:gd name="T67" fmla="*/ 4 h 151"/>
              <a:gd name="T68" fmla="*/ 99 w 99"/>
              <a:gd name="T69" fmla="*/ 5 h 151"/>
              <a:gd name="T70" fmla="*/ 98 w 99"/>
              <a:gd name="T71" fmla="*/ 10 h 151"/>
              <a:gd name="T72" fmla="*/ 92 w 99"/>
              <a:gd name="T73" fmla="*/ 19 h 151"/>
              <a:gd name="T74" fmla="*/ 82 w 99"/>
              <a:gd name="T75" fmla="*/ 36 h 151"/>
              <a:gd name="T76" fmla="*/ 79 w 99"/>
              <a:gd name="T77" fmla="*/ 42 h 151"/>
              <a:gd name="T78" fmla="*/ 79 w 99"/>
              <a:gd name="T79" fmla="*/ 47 h 151"/>
              <a:gd name="T80" fmla="*/ 77 w 99"/>
              <a:gd name="T81" fmla="*/ 47 h 151"/>
              <a:gd name="T82" fmla="*/ 73 w 99"/>
              <a:gd name="T83" fmla="*/ 50 h 151"/>
              <a:gd name="T84" fmla="*/ 70 w 99"/>
              <a:gd name="T85" fmla="*/ 54 h 151"/>
              <a:gd name="T86" fmla="*/ 64 w 99"/>
              <a:gd name="T87" fmla="*/ 58 h 151"/>
              <a:gd name="T88" fmla="*/ 61 w 99"/>
              <a:gd name="T89" fmla="*/ 59 h 151"/>
              <a:gd name="T90" fmla="*/ 59 w 99"/>
              <a:gd name="T91" fmla="*/ 60 h 151"/>
              <a:gd name="T92" fmla="*/ 57 w 99"/>
              <a:gd name="T93" fmla="*/ 62 h 151"/>
              <a:gd name="T94" fmla="*/ 57 w 99"/>
              <a:gd name="T95" fmla="*/ 65 h 151"/>
              <a:gd name="T96" fmla="*/ 43 w 99"/>
              <a:gd name="T97" fmla="*/ 132 h 151"/>
              <a:gd name="T98" fmla="*/ 25 w 99"/>
              <a:gd name="T99" fmla="*/ 104 h 151"/>
              <a:gd name="T100" fmla="*/ 30 w 99"/>
              <a:gd name="T101" fmla="*/ 117 h 151"/>
              <a:gd name="T102" fmla="*/ 36 w 99"/>
              <a:gd name="T103" fmla="*/ 133 h 151"/>
              <a:gd name="T104" fmla="*/ 24 w 99"/>
              <a:gd name="T105" fmla="*/ 113 h 151"/>
              <a:gd name="T106" fmla="*/ 25 w 99"/>
              <a:gd name="T107" fmla="*/ 103 h 151"/>
              <a:gd name="T108" fmla="*/ 28 w 99"/>
              <a:gd name="T109" fmla="*/ 110 h 151"/>
              <a:gd name="T110" fmla="*/ 34 w 99"/>
              <a:gd name="T111" fmla="*/ 121 h 151"/>
              <a:gd name="T112" fmla="*/ 3 w 99"/>
              <a:gd name="T113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" h="151">
                <a:moveTo>
                  <a:pt x="1" y="118"/>
                </a:moveTo>
                <a:lnTo>
                  <a:pt x="2" y="110"/>
                </a:lnTo>
                <a:lnTo>
                  <a:pt x="4" y="103"/>
                </a:lnTo>
                <a:lnTo>
                  <a:pt x="5" y="97"/>
                </a:lnTo>
                <a:lnTo>
                  <a:pt x="8" y="90"/>
                </a:lnTo>
                <a:lnTo>
                  <a:pt x="13" y="74"/>
                </a:lnTo>
                <a:lnTo>
                  <a:pt x="13" y="67"/>
                </a:lnTo>
                <a:lnTo>
                  <a:pt x="13" y="57"/>
                </a:lnTo>
                <a:lnTo>
                  <a:pt x="15" y="47"/>
                </a:lnTo>
                <a:lnTo>
                  <a:pt x="17" y="37"/>
                </a:lnTo>
                <a:lnTo>
                  <a:pt x="17" y="25"/>
                </a:lnTo>
                <a:lnTo>
                  <a:pt x="19" y="22"/>
                </a:lnTo>
                <a:lnTo>
                  <a:pt x="21" y="18"/>
                </a:lnTo>
                <a:lnTo>
                  <a:pt x="23" y="14"/>
                </a:lnTo>
                <a:lnTo>
                  <a:pt x="23" y="8"/>
                </a:lnTo>
                <a:lnTo>
                  <a:pt x="34" y="29"/>
                </a:lnTo>
                <a:lnTo>
                  <a:pt x="26" y="62"/>
                </a:lnTo>
                <a:lnTo>
                  <a:pt x="26" y="64"/>
                </a:lnTo>
                <a:lnTo>
                  <a:pt x="27" y="67"/>
                </a:lnTo>
                <a:lnTo>
                  <a:pt x="30" y="68"/>
                </a:lnTo>
                <a:lnTo>
                  <a:pt x="36" y="66"/>
                </a:lnTo>
                <a:lnTo>
                  <a:pt x="44" y="62"/>
                </a:lnTo>
                <a:lnTo>
                  <a:pt x="57" y="54"/>
                </a:lnTo>
                <a:lnTo>
                  <a:pt x="73" y="40"/>
                </a:lnTo>
                <a:lnTo>
                  <a:pt x="75" y="32"/>
                </a:lnTo>
                <a:lnTo>
                  <a:pt x="79" y="27"/>
                </a:lnTo>
                <a:lnTo>
                  <a:pt x="77" y="25"/>
                </a:lnTo>
                <a:lnTo>
                  <a:pt x="80" y="13"/>
                </a:lnTo>
                <a:lnTo>
                  <a:pt x="88" y="0"/>
                </a:lnTo>
                <a:lnTo>
                  <a:pt x="87" y="2"/>
                </a:lnTo>
                <a:lnTo>
                  <a:pt x="88" y="4"/>
                </a:lnTo>
                <a:lnTo>
                  <a:pt x="92" y="6"/>
                </a:lnTo>
                <a:lnTo>
                  <a:pt x="94" y="4"/>
                </a:lnTo>
                <a:lnTo>
                  <a:pt x="98" y="4"/>
                </a:lnTo>
                <a:lnTo>
                  <a:pt x="99" y="5"/>
                </a:lnTo>
                <a:lnTo>
                  <a:pt x="98" y="10"/>
                </a:lnTo>
                <a:lnTo>
                  <a:pt x="92" y="19"/>
                </a:lnTo>
                <a:lnTo>
                  <a:pt x="82" y="36"/>
                </a:lnTo>
                <a:lnTo>
                  <a:pt x="79" y="42"/>
                </a:lnTo>
                <a:lnTo>
                  <a:pt x="79" y="47"/>
                </a:lnTo>
                <a:lnTo>
                  <a:pt x="77" y="47"/>
                </a:lnTo>
                <a:lnTo>
                  <a:pt x="73" y="50"/>
                </a:lnTo>
                <a:lnTo>
                  <a:pt x="70" y="54"/>
                </a:lnTo>
                <a:lnTo>
                  <a:pt x="64" y="58"/>
                </a:lnTo>
                <a:lnTo>
                  <a:pt x="61" y="59"/>
                </a:lnTo>
                <a:lnTo>
                  <a:pt x="59" y="60"/>
                </a:lnTo>
                <a:lnTo>
                  <a:pt x="57" y="62"/>
                </a:lnTo>
                <a:lnTo>
                  <a:pt x="57" y="65"/>
                </a:lnTo>
                <a:lnTo>
                  <a:pt x="43" y="132"/>
                </a:lnTo>
                <a:lnTo>
                  <a:pt x="25" y="104"/>
                </a:lnTo>
                <a:lnTo>
                  <a:pt x="30" y="117"/>
                </a:lnTo>
                <a:lnTo>
                  <a:pt x="36" y="133"/>
                </a:lnTo>
                <a:cubicBezTo>
                  <a:pt x="0" y="116"/>
                  <a:pt x="28" y="120"/>
                  <a:pt x="24" y="113"/>
                </a:cubicBezTo>
                <a:lnTo>
                  <a:pt x="25" y="103"/>
                </a:lnTo>
                <a:lnTo>
                  <a:pt x="28" y="110"/>
                </a:lnTo>
                <a:cubicBezTo>
                  <a:pt x="29" y="113"/>
                  <a:pt x="41" y="151"/>
                  <a:pt x="34" y="121"/>
                </a:cubicBezTo>
                <a:lnTo>
                  <a:pt x="3" y="118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Freeform 174"/>
          <p:cNvSpPr>
            <a:spLocks/>
          </p:cNvSpPr>
          <p:nvPr/>
        </p:nvSpPr>
        <p:spPr bwMode="auto">
          <a:xfrm>
            <a:off x="15096474" y="2568341"/>
            <a:ext cx="105697" cy="160842"/>
          </a:xfrm>
          <a:custGeom>
            <a:avLst/>
            <a:gdLst>
              <a:gd name="T0" fmla="*/ 1 w 99"/>
              <a:gd name="T1" fmla="*/ 118 h 151"/>
              <a:gd name="T2" fmla="*/ 2 w 99"/>
              <a:gd name="T3" fmla="*/ 110 h 151"/>
              <a:gd name="T4" fmla="*/ 4 w 99"/>
              <a:gd name="T5" fmla="*/ 103 h 151"/>
              <a:gd name="T6" fmla="*/ 5 w 99"/>
              <a:gd name="T7" fmla="*/ 97 h 151"/>
              <a:gd name="T8" fmla="*/ 8 w 99"/>
              <a:gd name="T9" fmla="*/ 90 h 151"/>
              <a:gd name="T10" fmla="*/ 13 w 99"/>
              <a:gd name="T11" fmla="*/ 74 h 151"/>
              <a:gd name="T12" fmla="*/ 13 w 99"/>
              <a:gd name="T13" fmla="*/ 67 h 151"/>
              <a:gd name="T14" fmla="*/ 13 w 99"/>
              <a:gd name="T15" fmla="*/ 57 h 151"/>
              <a:gd name="T16" fmla="*/ 15 w 99"/>
              <a:gd name="T17" fmla="*/ 47 h 151"/>
              <a:gd name="T18" fmla="*/ 17 w 99"/>
              <a:gd name="T19" fmla="*/ 37 h 151"/>
              <a:gd name="T20" fmla="*/ 17 w 99"/>
              <a:gd name="T21" fmla="*/ 25 h 151"/>
              <a:gd name="T22" fmla="*/ 19 w 99"/>
              <a:gd name="T23" fmla="*/ 22 h 151"/>
              <a:gd name="T24" fmla="*/ 21 w 99"/>
              <a:gd name="T25" fmla="*/ 18 h 151"/>
              <a:gd name="T26" fmla="*/ 23 w 99"/>
              <a:gd name="T27" fmla="*/ 14 h 151"/>
              <a:gd name="T28" fmla="*/ 23 w 99"/>
              <a:gd name="T29" fmla="*/ 8 h 151"/>
              <a:gd name="T30" fmla="*/ 34 w 99"/>
              <a:gd name="T31" fmla="*/ 29 h 151"/>
              <a:gd name="T32" fmla="*/ 26 w 99"/>
              <a:gd name="T33" fmla="*/ 62 h 151"/>
              <a:gd name="T34" fmla="*/ 26 w 99"/>
              <a:gd name="T35" fmla="*/ 64 h 151"/>
              <a:gd name="T36" fmla="*/ 27 w 99"/>
              <a:gd name="T37" fmla="*/ 67 h 151"/>
              <a:gd name="T38" fmla="*/ 30 w 99"/>
              <a:gd name="T39" fmla="*/ 68 h 151"/>
              <a:gd name="T40" fmla="*/ 36 w 99"/>
              <a:gd name="T41" fmla="*/ 66 h 151"/>
              <a:gd name="T42" fmla="*/ 44 w 99"/>
              <a:gd name="T43" fmla="*/ 62 h 151"/>
              <a:gd name="T44" fmla="*/ 57 w 99"/>
              <a:gd name="T45" fmla="*/ 54 h 151"/>
              <a:gd name="T46" fmla="*/ 73 w 99"/>
              <a:gd name="T47" fmla="*/ 40 h 151"/>
              <a:gd name="T48" fmla="*/ 75 w 99"/>
              <a:gd name="T49" fmla="*/ 32 h 151"/>
              <a:gd name="T50" fmla="*/ 79 w 99"/>
              <a:gd name="T51" fmla="*/ 27 h 151"/>
              <a:gd name="T52" fmla="*/ 77 w 99"/>
              <a:gd name="T53" fmla="*/ 25 h 151"/>
              <a:gd name="T54" fmla="*/ 80 w 99"/>
              <a:gd name="T55" fmla="*/ 13 h 151"/>
              <a:gd name="T56" fmla="*/ 88 w 99"/>
              <a:gd name="T57" fmla="*/ 0 h 151"/>
              <a:gd name="T58" fmla="*/ 87 w 99"/>
              <a:gd name="T59" fmla="*/ 2 h 151"/>
              <a:gd name="T60" fmla="*/ 88 w 99"/>
              <a:gd name="T61" fmla="*/ 4 h 151"/>
              <a:gd name="T62" fmla="*/ 92 w 99"/>
              <a:gd name="T63" fmla="*/ 6 h 151"/>
              <a:gd name="T64" fmla="*/ 94 w 99"/>
              <a:gd name="T65" fmla="*/ 4 h 151"/>
              <a:gd name="T66" fmla="*/ 98 w 99"/>
              <a:gd name="T67" fmla="*/ 4 h 151"/>
              <a:gd name="T68" fmla="*/ 99 w 99"/>
              <a:gd name="T69" fmla="*/ 5 h 151"/>
              <a:gd name="T70" fmla="*/ 98 w 99"/>
              <a:gd name="T71" fmla="*/ 10 h 151"/>
              <a:gd name="T72" fmla="*/ 92 w 99"/>
              <a:gd name="T73" fmla="*/ 19 h 151"/>
              <a:gd name="T74" fmla="*/ 82 w 99"/>
              <a:gd name="T75" fmla="*/ 36 h 151"/>
              <a:gd name="T76" fmla="*/ 79 w 99"/>
              <a:gd name="T77" fmla="*/ 42 h 151"/>
              <a:gd name="T78" fmla="*/ 79 w 99"/>
              <a:gd name="T79" fmla="*/ 47 h 151"/>
              <a:gd name="T80" fmla="*/ 77 w 99"/>
              <a:gd name="T81" fmla="*/ 47 h 151"/>
              <a:gd name="T82" fmla="*/ 73 w 99"/>
              <a:gd name="T83" fmla="*/ 50 h 151"/>
              <a:gd name="T84" fmla="*/ 70 w 99"/>
              <a:gd name="T85" fmla="*/ 54 h 151"/>
              <a:gd name="T86" fmla="*/ 64 w 99"/>
              <a:gd name="T87" fmla="*/ 58 h 151"/>
              <a:gd name="T88" fmla="*/ 61 w 99"/>
              <a:gd name="T89" fmla="*/ 59 h 151"/>
              <a:gd name="T90" fmla="*/ 59 w 99"/>
              <a:gd name="T91" fmla="*/ 60 h 151"/>
              <a:gd name="T92" fmla="*/ 57 w 99"/>
              <a:gd name="T93" fmla="*/ 62 h 151"/>
              <a:gd name="T94" fmla="*/ 57 w 99"/>
              <a:gd name="T95" fmla="*/ 65 h 151"/>
              <a:gd name="T96" fmla="*/ 43 w 99"/>
              <a:gd name="T97" fmla="*/ 132 h 151"/>
              <a:gd name="T98" fmla="*/ 25 w 99"/>
              <a:gd name="T99" fmla="*/ 104 h 151"/>
              <a:gd name="T100" fmla="*/ 30 w 99"/>
              <a:gd name="T101" fmla="*/ 117 h 151"/>
              <a:gd name="T102" fmla="*/ 36 w 99"/>
              <a:gd name="T103" fmla="*/ 133 h 151"/>
              <a:gd name="T104" fmla="*/ 24 w 99"/>
              <a:gd name="T105" fmla="*/ 113 h 151"/>
              <a:gd name="T106" fmla="*/ 25 w 99"/>
              <a:gd name="T107" fmla="*/ 103 h 151"/>
              <a:gd name="T108" fmla="*/ 28 w 99"/>
              <a:gd name="T109" fmla="*/ 110 h 151"/>
              <a:gd name="T110" fmla="*/ 34 w 99"/>
              <a:gd name="T111" fmla="*/ 121 h 151"/>
              <a:gd name="T112" fmla="*/ 3 w 99"/>
              <a:gd name="T113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" h="151">
                <a:moveTo>
                  <a:pt x="1" y="118"/>
                </a:moveTo>
                <a:lnTo>
                  <a:pt x="2" y="110"/>
                </a:lnTo>
                <a:lnTo>
                  <a:pt x="4" y="103"/>
                </a:lnTo>
                <a:lnTo>
                  <a:pt x="5" y="97"/>
                </a:lnTo>
                <a:lnTo>
                  <a:pt x="8" y="90"/>
                </a:lnTo>
                <a:lnTo>
                  <a:pt x="13" y="74"/>
                </a:lnTo>
                <a:lnTo>
                  <a:pt x="13" y="67"/>
                </a:lnTo>
                <a:lnTo>
                  <a:pt x="13" y="57"/>
                </a:lnTo>
                <a:lnTo>
                  <a:pt x="15" y="47"/>
                </a:lnTo>
                <a:lnTo>
                  <a:pt x="17" y="37"/>
                </a:lnTo>
                <a:lnTo>
                  <a:pt x="17" y="25"/>
                </a:lnTo>
                <a:lnTo>
                  <a:pt x="19" y="22"/>
                </a:lnTo>
                <a:lnTo>
                  <a:pt x="21" y="18"/>
                </a:lnTo>
                <a:lnTo>
                  <a:pt x="23" y="14"/>
                </a:lnTo>
                <a:lnTo>
                  <a:pt x="23" y="8"/>
                </a:lnTo>
                <a:lnTo>
                  <a:pt x="34" y="29"/>
                </a:lnTo>
                <a:lnTo>
                  <a:pt x="26" y="62"/>
                </a:lnTo>
                <a:lnTo>
                  <a:pt x="26" y="64"/>
                </a:lnTo>
                <a:lnTo>
                  <a:pt x="27" y="67"/>
                </a:lnTo>
                <a:lnTo>
                  <a:pt x="30" y="68"/>
                </a:lnTo>
                <a:lnTo>
                  <a:pt x="36" y="66"/>
                </a:lnTo>
                <a:lnTo>
                  <a:pt x="44" y="62"/>
                </a:lnTo>
                <a:lnTo>
                  <a:pt x="57" y="54"/>
                </a:lnTo>
                <a:lnTo>
                  <a:pt x="73" y="40"/>
                </a:lnTo>
                <a:lnTo>
                  <a:pt x="75" y="32"/>
                </a:lnTo>
                <a:lnTo>
                  <a:pt x="79" y="27"/>
                </a:lnTo>
                <a:lnTo>
                  <a:pt x="77" y="25"/>
                </a:lnTo>
                <a:lnTo>
                  <a:pt x="80" y="13"/>
                </a:lnTo>
                <a:lnTo>
                  <a:pt x="88" y="0"/>
                </a:lnTo>
                <a:lnTo>
                  <a:pt x="87" y="2"/>
                </a:lnTo>
                <a:lnTo>
                  <a:pt x="88" y="4"/>
                </a:lnTo>
                <a:lnTo>
                  <a:pt x="92" y="6"/>
                </a:lnTo>
                <a:lnTo>
                  <a:pt x="94" y="4"/>
                </a:lnTo>
                <a:lnTo>
                  <a:pt x="98" y="4"/>
                </a:lnTo>
                <a:lnTo>
                  <a:pt x="99" y="5"/>
                </a:lnTo>
                <a:lnTo>
                  <a:pt x="98" y="10"/>
                </a:lnTo>
                <a:lnTo>
                  <a:pt x="92" y="19"/>
                </a:lnTo>
                <a:lnTo>
                  <a:pt x="82" y="36"/>
                </a:lnTo>
                <a:lnTo>
                  <a:pt x="79" y="42"/>
                </a:lnTo>
                <a:lnTo>
                  <a:pt x="79" y="47"/>
                </a:lnTo>
                <a:lnTo>
                  <a:pt x="77" y="47"/>
                </a:lnTo>
                <a:lnTo>
                  <a:pt x="73" y="50"/>
                </a:lnTo>
                <a:lnTo>
                  <a:pt x="70" y="54"/>
                </a:lnTo>
                <a:lnTo>
                  <a:pt x="64" y="58"/>
                </a:lnTo>
                <a:lnTo>
                  <a:pt x="61" y="59"/>
                </a:lnTo>
                <a:lnTo>
                  <a:pt x="59" y="60"/>
                </a:lnTo>
                <a:lnTo>
                  <a:pt x="57" y="62"/>
                </a:lnTo>
                <a:lnTo>
                  <a:pt x="57" y="65"/>
                </a:lnTo>
                <a:lnTo>
                  <a:pt x="43" y="132"/>
                </a:lnTo>
                <a:lnTo>
                  <a:pt x="25" y="104"/>
                </a:lnTo>
                <a:lnTo>
                  <a:pt x="30" y="117"/>
                </a:lnTo>
                <a:lnTo>
                  <a:pt x="36" y="133"/>
                </a:lnTo>
                <a:cubicBezTo>
                  <a:pt x="0" y="116"/>
                  <a:pt x="28" y="120"/>
                  <a:pt x="24" y="113"/>
                </a:cubicBezTo>
                <a:lnTo>
                  <a:pt x="25" y="103"/>
                </a:lnTo>
                <a:lnTo>
                  <a:pt x="28" y="110"/>
                </a:lnTo>
                <a:cubicBezTo>
                  <a:pt x="29" y="113"/>
                  <a:pt x="41" y="151"/>
                  <a:pt x="34" y="121"/>
                </a:cubicBezTo>
                <a:lnTo>
                  <a:pt x="3" y="118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Freeform 175"/>
          <p:cNvSpPr>
            <a:spLocks/>
          </p:cNvSpPr>
          <p:nvPr/>
        </p:nvSpPr>
        <p:spPr bwMode="auto">
          <a:xfrm>
            <a:off x="15195276" y="2761352"/>
            <a:ext cx="41359" cy="68932"/>
          </a:xfrm>
          <a:custGeom>
            <a:avLst/>
            <a:gdLst>
              <a:gd name="T0" fmla="*/ 4 w 18"/>
              <a:gd name="T1" fmla="*/ 23 h 30"/>
              <a:gd name="T2" fmla="*/ 5 w 18"/>
              <a:gd name="T3" fmla="*/ 23 h 30"/>
              <a:gd name="T4" fmla="*/ 7 w 18"/>
              <a:gd name="T5" fmla="*/ 23 h 30"/>
              <a:gd name="T6" fmla="*/ 9 w 18"/>
              <a:gd name="T7" fmla="*/ 21 h 30"/>
              <a:gd name="T8" fmla="*/ 11 w 18"/>
              <a:gd name="T9" fmla="*/ 19 h 30"/>
              <a:gd name="T10" fmla="*/ 11 w 18"/>
              <a:gd name="T11" fmla="*/ 17 h 30"/>
              <a:gd name="T12" fmla="*/ 10 w 18"/>
              <a:gd name="T13" fmla="*/ 14 h 30"/>
              <a:gd name="T14" fmla="*/ 10 w 18"/>
              <a:gd name="T15" fmla="*/ 12 h 30"/>
              <a:gd name="T16" fmla="*/ 8 w 18"/>
              <a:gd name="T17" fmla="*/ 11 h 30"/>
              <a:gd name="T18" fmla="*/ 7 w 18"/>
              <a:gd name="T19" fmla="*/ 12 h 30"/>
              <a:gd name="T20" fmla="*/ 10 w 18"/>
              <a:gd name="T21" fmla="*/ 8 h 30"/>
              <a:gd name="T22" fmla="*/ 11 w 18"/>
              <a:gd name="T23" fmla="*/ 8 h 30"/>
              <a:gd name="T24" fmla="*/ 11 w 18"/>
              <a:gd name="T25" fmla="*/ 7 h 30"/>
              <a:gd name="T26" fmla="*/ 10 w 18"/>
              <a:gd name="T27" fmla="*/ 6 h 30"/>
              <a:gd name="T28" fmla="*/ 9 w 18"/>
              <a:gd name="T29" fmla="*/ 5 h 30"/>
              <a:gd name="T30" fmla="*/ 8 w 18"/>
              <a:gd name="T31" fmla="*/ 3 h 30"/>
              <a:gd name="T32" fmla="*/ 8 w 18"/>
              <a:gd name="T33" fmla="*/ 3 h 30"/>
              <a:gd name="T34" fmla="*/ 6 w 18"/>
              <a:gd name="T35" fmla="*/ 4 h 30"/>
              <a:gd name="T36" fmla="*/ 4 w 18"/>
              <a:gd name="T37" fmla="*/ 4 h 30"/>
              <a:gd name="T38" fmla="*/ 4 w 18"/>
              <a:gd name="T39" fmla="*/ 1 h 30"/>
              <a:gd name="T40" fmla="*/ 6 w 18"/>
              <a:gd name="T41" fmla="*/ 0 h 30"/>
              <a:gd name="T42" fmla="*/ 7 w 18"/>
              <a:gd name="T43" fmla="*/ 0 h 30"/>
              <a:gd name="T44" fmla="*/ 8 w 18"/>
              <a:gd name="T45" fmla="*/ 1 h 30"/>
              <a:gd name="T46" fmla="*/ 9 w 18"/>
              <a:gd name="T47" fmla="*/ 3 h 30"/>
              <a:gd name="T48" fmla="*/ 11 w 18"/>
              <a:gd name="T49" fmla="*/ 3 h 30"/>
              <a:gd name="T50" fmla="*/ 13 w 18"/>
              <a:gd name="T51" fmla="*/ 5 h 30"/>
              <a:gd name="T52" fmla="*/ 15 w 18"/>
              <a:gd name="T53" fmla="*/ 7 h 30"/>
              <a:gd name="T54" fmla="*/ 18 w 18"/>
              <a:gd name="T55" fmla="*/ 7 h 30"/>
              <a:gd name="T56" fmla="*/ 18 w 18"/>
              <a:gd name="T57" fmla="*/ 8 h 30"/>
              <a:gd name="T58" fmla="*/ 16 w 18"/>
              <a:gd name="T59" fmla="*/ 10 h 30"/>
              <a:gd name="T60" fmla="*/ 14 w 18"/>
              <a:gd name="T61" fmla="*/ 11 h 30"/>
              <a:gd name="T62" fmla="*/ 13 w 18"/>
              <a:gd name="T63" fmla="*/ 13 h 30"/>
              <a:gd name="T64" fmla="*/ 14 w 18"/>
              <a:gd name="T65" fmla="*/ 16 h 30"/>
              <a:gd name="T66" fmla="*/ 14 w 18"/>
              <a:gd name="T67" fmla="*/ 20 h 30"/>
              <a:gd name="T68" fmla="*/ 11 w 18"/>
              <a:gd name="T69" fmla="*/ 22 h 30"/>
              <a:gd name="T70" fmla="*/ 8 w 18"/>
              <a:gd name="T71" fmla="*/ 24 h 30"/>
              <a:gd name="T72" fmla="*/ 8 w 18"/>
              <a:gd name="T73" fmla="*/ 25 h 30"/>
              <a:gd name="T74" fmla="*/ 1 w 18"/>
              <a:gd name="T75" fmla="*/ 29 h 30"/>
              <a:gd name="T76" fmla="*/ 0 w 18"/>
              <a:gd name="T77" fmla="*/ 30 h 30"/>
              <a:gd name="T78" fmla="*/ 0 w 18"/>
              <a:gd name="T79" fmla="*/ 27 h 30"/>
              <a:gd name="T80" fmla="*/ 4 w 18"/>
              <a:gd name="T81" fmla="*/ 2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" h="30">
                <a:moveTo>
                  <a:pt x="4" y="23"/>
                </a:moveTo>
                <a:lnTo>
                  <a:pt x="5" y="23"/>
                </a:lnTo>
                <a:lnTo>
                  <a:pt x="7" y="23"/>
                </a:lnTo>
                <a:lnTo>
                  <a:pt x="9" y="21"/>
                </a:lnTo>
                <a:lnTo>
                  <a:pt x="11" y="19"/>
                </a:lnTo>
                <a:lnTo>
                  <a:pt x="11" y="17"/>
                </a:lnTo>
                <a:lnTo>
                  <a:pt x="10" y="14"/>
                </a:lnTo>
                <a:lnTo>
                  <a:pt x="10" y="12"/>
                </a:lnTo>
                <a:lnTo>
                  <a:pt x="8" y="11"/>
                </a:lnTo>
                <a:lnTo>
                  <a:pt x="7" y="12"/>
                </a:lnTo>
                <a:lnTo>
                  <a:pt x="10" y="8"/>
                </a:lnTo>
                <a:lnTo>
                  <a:pt x="11" y="8"/>
                </a:lnTo>
                <a:lnTo>
                  <a:pt x="11" y="7"/>
                </a:lnTo>
                <a:lnTo>
                  <a:pt x="10" y="6"/>
                </a:lnTo>
                <a:lnTo>
                  <a:pt x="9" y="5"/>
                </a:lnTo>
                <a:lnTo>
                  <a:pt x="8" y="3"/>
                </a:lnTo>
                <a:lnTo>
                  <a:pt x="8" y="3"/>
                </a:lnTo>
                <a:lnTo>
                  <a:pt x="6" y="4"/>
                </a:lnTo>
                <a:lnTo>
                  <a:pt x="4" y="4"/>
                </a:lnTo>
                <a:lnTo>
                  <a:pt x="4" y="1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3"/>
                </a:lnTo>
                <a:lnTo>
                  <a:pt x="11" y="3"/>
                </a:lnTo>
                <a:lnTo>
                  <a:pt x="13" y="5"/>
                </a:lnTo>
                <a:lnTo>
                  <a:pt x="15" y="7"/>
                </a:lnTo>
                <a:lnTo>
                  <a:pt x="18" y="7"/>
                </a:lnTo>
                <a:lnTo>
                  <a:pt x="18" y="8"/>
                </a:lnTo>
                <a:lnTo>
                  <a:pt x="16" y="10"/>
                </a:lnTo>
                <a:lnTo>
                  <a:pt x="14" y="11"/>
                </a:lnTo>
                <a:lnTo>
                  <a:pt x="13" y="13"/>
                </a:lnTo>
                <a:lnTo>
                  <a:pt x="14" y="16"/>
                </a:lnTo>
                <a:lnTo>
                  <a:pt x="14" y="20"/>
                </a:lnTo>
                <a:lnTo>
                  <a:pt x="11" y="22"/>
                </a:lnTo>
                <a:lnTo>
                  <a:pt x="8" y="24"/>
                </a:lnTo>
                <a:lnTo>
                  <a:pt x="8" y="25"/>
                </a:lnTo>
                <a:lnTo>
                  <a:pt x="1" y="29"/>
                </a:lnTo>
                <a:lnTo>
                  <a:pt x="0" y="30"/>
                </a:lnTo>
                <a:lnTo>
                  <a:pt x="0" y="27"/>
                </a:lnTo>
                <a:lnTo>
                  <a:pt x="4" y="2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Freeform 176"/>
          <p:cNvSpPr>
            <a:spLocks/>
          </p:cNvSpPr>
          <p:nvPr/>
        </p:nvSpPr>
        <p:spPr bwMode="auto">
          <a:xfrm>
            <a:off x="15018350" y="3117503"/>
            <a:ext cx="278029" cy="167736"/>
          </a:xfrm>
          <a:custGeom>
            <a:avLst/>
            <a:gdLst>
              <a:gd name="T0" fmla="*/ 9 w 261"/>
              <a:gd name="T1" fmla="*/ 62 h 157"/>
              <a:gd name="T2" fmla="*/ 9 w 261"/>
              <a:gd name="T3" fmla="*/ 63 h 157"/>
              <a:gd name="T4" fmla="*/ 8 w 261"/>
              <a:gd name="T5" fmla="*/ 60 h 157"/>
              <a:gd name="T6" fmla="*/ 13 w 261"/>
              <a:gd name="T7" fmla="*/ 54 h 157"/>
              <a:gd name="T8" fmla="*/ 23 w 261"/>
              <a:gd name="T9" fmla="*/ 41 h 157"/>
              <a:gd name="T10" fmla="*/ 25 w 261"/>
              <a:gd name="T11" fmla="*/ 39 h 157"/>
              <a:gd name="T12" fmla="*/ 30 w 261"/>
              <a:gd name="T13" fmla="*/ 33 h 157"/>
              <a:gd name="T14" fmla="*/ 38 w 261"/>
              <a:gd name="T15" fmla="*/ 27 h 157"/>
              <a:gd name="T16" fmla="*/ 38 w 261"/>
              <a:gd name="T17" fmla="*/ 20 h 157"/>
              <a:gd name="T18" fmla="*/ 39 w 261"/>
              <a:gd name="T19" fmla="*/ 19 h 157"/>
              <a:gd name="T20" fmla="*/ 39 w 261"/>
              <a:gd name="T21" fmla="*/ 18 h 157"/>
              <a:gd name="T22" fmla="*/ 39 w 261"/>
              <a:gd name="T23" fmla="*/ 16 h 157"/>
              <a:gd name="T24" fmla="*/ 39 w 261"/>
              <a:gd name="T25" fmla="*/ 9 h 157"/>
              <a:gd name="T26" fmla="*/ 103 w 261"/>
              <a:gd name="T27" fmla="*/ 0 h 157"/>
              <a:gd name="T28" fmla="*/ 144 w 261"/>
              <a:gd name="T29" fmla="*/ 4 h 157"/>
              <a:gd name="T30" fmla="*/ 144 w 261"/>
              <a:gd name="T31" fmla="*/ 6 h 157"/>
              <a:gd name="T32" fmla="*/ 148 w 261"/>
              <a:gd name="T33" fmla="*/ 11 h 157"/>
              <a:gd name="T34" fmla="*/ 150 w 261"/>
              <a:gd name="T35" fmla="*/ 11 h 157"/>
              <a:gd name="T36" fmla="*/ 155 w 261"/>
              <a:gd name="T37" fmla="*/ 9 h 157"/>
              <a:gd name="T38" fmla="*/ 155 w 261"/>
              <a:gd name="T39" fmla="*/ 6 h 157"/>
              <a:gd name="T40" fmla="*/ 168 w 261"/>
              <a:gd name="T41" fmla="*/ 16 h 157"/>
              <a:gd name="T42" fmla="*/ 162 w 261"/>
              <a:gd name="T43" fmla="*/ 13 h 157"/>
              <a:gd name="T44" fmla="*/ 157 w 261"/>
              <a:gd name="T45" fmla="*/ 13 h 157"/>
              <a:gd name="T46" fmla="*/ 155 w 261"/>
              <a:gd name="T47" fmla="*/ 15 h 157"/>
              <a:gd name="T48" fmla="*/ 155 w 261"/>
              <a:gd name="T49" fmla="*/ 16 h 157"/>
              <a:gd name="T50" fmla="*/ 160 w 261"/>
              <a:gd name="T51" fmla="*/ 20 h 157"/>
              <a:gd name="T52" fmla="*/ 164 w 261"/>
              <a:gd name="T53" fmla="*/ 22 h 157"/>
              <a:gd name="T54" fmla="*/ 169 w 261"/>
              <a:gd name="T55" fmla="*/ 24 h 157"/>
              <a:gd name="T56" fmla="*/ 173 w 261"/>
              <a:gd name="T57" fmla="*/ 26 h 157"/>
              <a:gd name="T58" fmla="*/ 177 w 261"/>
              <a:gd name="T59" fmla="*/ 29 h 157"/>
              <a:gd name="T60" fmla="*/ 178 w 261"/>
              <a:gd name="T61" fmla="*/ 31 h 157"/>
              <a:gd name="T62" fmla="*/ 183 w 261"/>
              <a:gd name="T63" fmla="*/ 33 h 157"/>
              <a:gd name="T64" fmla="*/ 212 w 261"/>
              <a:gd name="T65" fmla="*/ 35 h 157"/>
              <a:gd name="T66" fmla="*/ 261 w 261"/>
              <a:gd name="T67" fmla="*/ 117 h 157"/>
              <a:gd name="T68" fmla="*/ 161 w 261"/>
              <a:gd name="T69" fmla="*/ 152 h 157"/>
              <a:gd name="T70" fmla="*/ 160 w 261"/>
              <a:gd name="T71" fmla="*/ 148 h 157"/>
              <a:gd name="T72" fmla="*/ 153 w 261"/>
              <a:gd name="T73" fmla="*/ 148 h 157"/>
              <a:gd name="T74" fmla="*/ 146 w 261"/>
              <a:gd name="T75" fmla="*/ 148 h 157"/>
              <a:gd name="T76" fmla="*/ 142 w 261"/>
              <a:gd name="T77" fmla="*/ 149 h 157"/>
              <a:gd name="T78" fmla="*/ 137 w 261"/>
              <a:gd name="T79" fmla="*/ 151 h 157"/>
              <a:gd name="T80" fmla="*/ 130 w 261"/>
              <a:gd name="T81" fmla="*/ 154 h 157"/>
              <a:gd name="T82" fmla="*/ 125 w 261"/>
              <a:gd name="T83" fmla="*/ 157 h 157"/>
              <a:gd name="T84" fmla="*/ 82 w 261"/>
              <a:gd name="T85" fmla="*/ 157 h 157"/>
              <a:gd name="T86" fmla="*/ 0 w 261"/>
              <a:gd name="T87" fmla="*/ 68 h 157"/>
              <a:gd name="T88" fmla="*/ 5 w 261"/>
              <a:gd name="T89" fmla="*/ 63 h 157"/>
              <a:gd name="T90" fmla="*/ 9 w 261"/>
              <a:gd name="T91" fmla="*/ 6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157">
                <a:moveTo>
                  <a:pt x="9" y="62"/>
                </a:moveTo>
                <a:lnTo>
                  <a:pt x="9" y="63"/>
                </a:lnTo>
                <a:lnTo>
                  <a:pt x="8" y="60"/>
                </a:lnTo>
                <a:lnTo>
                  <a:pt x="13" y="54"/>
                </a:lnTo>
                <a:lnTo>
                  <a:pt x="23" y="41"/>
                </a:lnTo>
                <a:lnTo>
                  <a:pt x="25" y="39"/>
                </a:lnTo>
                <a:lnTo>
                  <a:pt x="30" y="33"/>
                </a:lnTo>
                <a:lnTo>
                  <a:pt x="38" y="27"/>
                </a:lnTo>
                <a:lnTo>
                  <a:pt x="38" y="20"/>
                </a:lnTo>
                <a:lnTo>
                  <a:pt x="39" y="19"/>
                </a:lnTo>
                <a:lnTo>
                  <a:pt x="39" y="18"/>
                </a:lnTo>
                <a:lnTo>
                  <a:pt x="39" y="16"/>
                </a:lnTo>
                <a:lnTo>
                  <a:pt x="39" y="9"/>
                </a:lnTo>
                <a:lnTo>
                  <a:pt x="103" y="0"/>
                </a:lnTo>
                <a:lnTo>
                  <a:pt x="144" y="4"/>
                </a:lnTo>
                <a:lnTo>
                  <a:pt x="144" y="6"/>
                </a:lnTo>
                <a:lnTo>
                  <a:pt x="148" y="11"/>
                </a:lnTo>
                <a:lnTo>
                  <a:pt x="150" y="11"/>
                </a:lnTo>
                <a:lnTo>
                  <a:pt x="155" y="9"/>
                </a:lnTo>
                <a:lnTo>
                  <a:pt x="155" y="6"/>
                </a:lnTo>
                <a:lnTo>
                  <a:pt x="168" y="16"/>
                </a:lnTo>
                <a:lnTo>
                  <a:pt x="162" y="13"/>
                </a:lnTo>
                <a:lnTo>
                  <a:pt x="157" y="13"/>
                </a:lnTo>
                <a:lnTo>
                  <a:pt x="155" y="15"/>
                </a:lnTo>
                <a:lnTo>
                  <a:pt x="155" y="16"/>
                </a:lnTo>
                <a:lnTo>
                  <a:pt x="160" y="20"/>
                </a:lnTo>
                <a:lnTo>
                  <a:pt x="164" y="22"/>
                </a:lnTo>
                <a:lnTo>
                  <a:pt x="169" y="24"/>
                </a:lnTo>
                <a:lnTo>
                  <a:pt x="173" y="26"/>
                </a:lnTo>
                <a:lnTo>
                  <a:pt x="177" y="29"/>
                </a:lnTo>
                <a:lnTo>
                  <a:pt x="178" y="31"/>
                </a:lnTo>
                <a:lnTo>
                  <a:pt x="183" y="33"/>
                </a:lnTo>
                <a:lnTo>
                  <a:pt x="212" y="35"/>
                </a:lnTo>
                <a:lnTo>
                  <a:pt x="261" y="117"/>
                </a:lnTo>
                <a:lnTo>
                  <a:pt x="161" y="152"/>
                </a:lnTo>
                <a:lnTo>
                  <a:pt x="160" y="148"/>
                </a:lnTo>
                <a:lnTo>
                  <a:pt x="153" y="148"/>
                </a:lnTo>
                <a:lnTo>
                  <a:pt x="146" y="148"/>
                </a:lnTo>
                <a:lnTo>
                  <a:pt x="142" y="149"/>
                </a:lnTo>
                <a:lnTo>
                  <a:pt x="137" y="151"/>
                </a:lnTo>
                <a:lnTo>
                  <a:pt x="130" y="154"/>
                </a:lnTo>
                <a:lnTo>
                  <a:pt x="125" y="157"/>
                </a:lnTo>
                <a:lnTo>
                  <a:pt x="82" y="157"/>
                </a:lnTo>
                <a:lnTo>
                  <a:pt x="0" y="68"/>
                </a:lnTo>
                <a:lnTo>
                  <a:pt x="5" y="63"/>
                </a:lnTo>
                <a:lnTo>
                  <a:pt x="9" y="60"/>
                </a:lnTo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" name="Freeform 177"/>
          <p:cNvSpPr>
            <a:spLocks/>
          </p:cNvSpPr>
          <p:nvPr/>
        </p:nvSpPr>
        <p:spPr bwMode="auto">
          <a:xfrm>
            <a:off x="15018350" y="3117503"/>
            <a:ext cx="278029" cy="167736"/>
          </a:xfrm>
          <a:custGeom>
            <a:avLst/>
            <a:gdLst>
              <a:gd name="T0" fmla="*/ 9 w 261"/>
              <a:gd name="T1" fmla="*/ 62 h 157"/>
              <a:gd name="T2" fmla="*/ 9 w 261"/>
              <a:gd name="T3" fmla="*/ 63 h 157"/>
              <a:gd name="T4" fmla="*/ 8 w 261"/>
              <a:gd name="T5" fmla="*/ 60 h 157"/>
              <a:gd name="T6" fmla="*/ 13 w 261"/>
              <a:gd name="T7" fmla="*/ 54 h 157"/>
              <a:gd name="T8" fmla="*/ 23 w 261"/>
              <a:gd name="T9" fmla="*/ 41 h 157"/>
              <a:gd name="T10" fmla="*/ 25 w 261"/>
              <a:gd name="T11" fmla="*/ 39 h 157"/>
              <a:gd name="T12" fmla="*/ 30 w 261"/>
              <a:gd name="T13" fmla="*/ 33 h 157"/>
              <a:gd name="T14" fmla="*/ 38 w 261"/>
              <a:gd name="T15" fmla="*/ 27 h 157"/>
              <a:gd name="T16" fmla="*/ 38 w 261"/>
              <a:gd name="T17" fmla="*/ 20 h 157"/>
              <a:gd name="T18" fmla="*/ 39 w 261"/>
              <a:gd name="T19" fmla="*/ 19 h 157"/>
              <a:gd name="T20" fmla="*/ 39 w 261"/>
              <a:gd name="T21" fmla="*/ 18 h 157"/>
              <a:gd name="T22" fmla="*/ 39 w 261"/>
              <a:gd name="T23" fmla="*/ 16 h 157"/>
              <a:gd name="T24" fmla="*/ 39 w 261"/>
              <a:gd name="T25" fmla="*/ 9 h 157"/>
              <a:gd name="T26" fmla="*/ 103 w 261"/>
              <a:gd name="T27" fmla="*/ 0 h 157"/>
              <a:gd name="T28" fmla="*/ 144 w 261"/>
              <a:gd name="T29" fmla="*/ 4 h 157"/>
              <a:gd name="T30" fmla="*/ 144 w 261"/>
              <a:gd name="T31" fmla="*/ 6 h 157"/>
              <a:gd name="T32" fmla="*/ 148 w 261"/>
              <a:gd name="T33" fmla="*/ 11 h 157"/>
              <a:gd name="T34" fmla="*/ 150 w 261"/>
              <a:gd name="T35" fmla="*/ 11 h 157"/>
              <a:gd name="T36" fmla="*/ 155 w 261"/>
              <a:gd name="T37" fmla="*/ 9 h 157"/>
              <a:gd name="T38" fmla="*/ 155 w 261"/>
              <a:gd name="T39" fmla="*/ 6 h 157"/>
              <a:gd name="T40" fmla="*/ 168 w 261"/>
              <a:gd name="T41" fmla="*/ 16 h 157"/>
              <a:gd name="T42" fmla="*/ 162 w 261"/>
              <a:gd name="T43" fmla="*/ 13 h 157"/>
              <a:gd name="T44" fmla="*/ 157 w 261"/>
              <a:gd name="T45" fmla="*/ 13 h 157"/>
              <a:gd name="T46" fmla="*/ 155 w 261"/>
              <a:gd name="T47" fmla="*/ 15 h 157"/>
              <a:gd name="T48" fmla="*/ 155 w 261"/>
              <a:gd name="T49" fmla="*/ 16 h 157"/>
              <a:gd name="T50" fmla="*/ 160 w 261"/>
              <a:gd name="T51" fmla="*/ 20 h 157"/>
              <a:gd name="T52" fmla="*/ 164 w 261"/>
              <a:gd name="T53" fmla="*/ 22 h 157"/>
              <a:gd name="T54" fmla="*/ 169 w 261"/>
              <a:gd name="T55" fmla="*/ 24 h 157"/>
              <a:gd name="T56" fmla="*/ 173 w 261"/>
              <a:gd name="T57" fmla="*/ 26 h 157"/>
              <a:gd name="T58" fmla="*/ 177 w 261"/>
              <a:gd name="T59" fmla="*/ 29 h 157"/>
              <a:gd name="T60" fmla="*/ 178 w 261"/>
              <a:gd name="T61" fmla="*/ 31 h 157"/>
              <a:gd name="T62" fmla="*/ 183 w 261"/>
              <a:gd name="T63" fmla="*/ 33 h 157"/>
              <a:gd name="T64" fmla="*/ 212 w 261"/>
              <a:gd name="T65" fmla="*/ 35 h 157"/>
              <a:gd name="T66" fmla="*/ 261 w 261"/>
              <a:gd name="T67" fmla="*/ 117 h 157"/>
              <a:gd name="T68" fmla="*/ 161 w 261"/>
              <a:gd name="T69" fmla="*/ 152 h 157"/>
              <a:gd name="T70" fmla="*/ 160 w 261"/>
              <a:gd name="T71" fmla="*/ 148 h 157"/>
              <a:gd name="T72" fmla="*/ 153 w 261"/>
              <a:gd name="T73" fmla="*/ 148 h 157"/>
              <a:gd name="T74" fmla="*/ 146 w 261"/>
              <a:gd name="T75" fmla="*/ 148 h 157"/>
              <a:gd name="T76" fmla="*/ 142 w 261"/>
              <a:gd name="T77" fmla="*/ 149 h 157"/>
              <a:gd name="T78" fmla="*/ 137 w 261"/>
              <a:gd name="T79" fmla="*/ 151 h 157"/>
              <a:gd name="T80" fmla="*/ 130 w 261"/>
              <a:gd name="T81" fmla="*/ 154 h 157"/>
              <a:gd name="T82" fmla="*/ 125 w 261"/>
              <a:gd name="T83" fmla="*/ 157 h 157"/>
              <a:gd name="T84" fmla="*/ 82 w 261"/>
              <a:gd name="T85" fmla="*/ 157 h 157"/>
              <a:gd name="T86" fmla="*/ 0 w 261"/>
              <a:gd name="T87" fmla="*/ 68 h 157"/>
              <a:gd name="T88" fmla="*/ 5 w 261"/>
              <a:gd name="T89" fmla="*/ 63 h 157"/>
              <a:gd name="T90" fmla="*/ 9 w 261"/>
              <a:gd name="T91" fmla="*/ 6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157">
                <a:moveTo>
                  <a:pt x="9" y="62"/>
                </a:moveTo>
                <a:lnTo>
                  <a:pt x="9" y="63"/>
                </a:lnTo>
                <a:lnTo>
                  <a:pt x="8" y="60"/>
                </a:lnTo>
                <a:lnTo>
                  <a:pt x="13" y="54"/>
                </a:lnTo>
                <a:lnTo>
                  <a:pt x="23" y="41"/>
                </a:lnTo>
                <a:lnTo>
                  <a:pt x="25" y="39"/>
                </a:lnTo>
                <a:lnTo>
                  <a:pt x="30" y="33"/>
                </a:lnTo>
                <a:lnTo>
                  <a:pt x="38" y="27"/>
                </a:lnTo>
                <a:lnTo>
                  <a:pt x="38" y="20"/>
                </a:lnTo>
                <a:lnTo>
                  <a:pt x="39" y="19"/>
                </a:lnTo>
                <a:lnTo>
                  <a:pt x="39" y="18"/>
                </a:lnTo>
                <a:lnTo>
                  <a:pt x="39" y="16"/>
                </a:lnTo>
                <a:lnTo>
                  <a:pt x="39" y="9"/>
                </a:lnTo>
                <a:lnTo>
                  <a:pt x="103" y="0"/>
                </a:lnTo>
                <a:lnTo>
                  <a:pt x="144" y="4"/>
                </a:lnTo>
                <a:lnTo>
                  <a:pt x="144" y="6"/>
                </a:lnTo>
                <a:lnTo>
                  <a:pt x="148" y="11"/>
                </a:lnTo>
                <a:lnTo>
                  <a:pt x="150" y="11"/>
                </a:lnTo>
                <a:lnTo>
                  <a:pt x="155" y="9"/>
                </a:lnTo>
                <a:lnTo>
                  <a:pt x="155" y="6"/>
                </a:lnTo>
                <a:lnTo>
                  <a:pt x="168" y="16"/>
                </a:lnTo>
                <a:lnTo>
                  <a:pt x="162" y="13"/>
                </a:lnTo>
                <a:lnTo>
                  <a:pt x="157" y="13"/>
                </a:lnTo>
                <a:lnTo>
                  <a:pt x="155" y="15"/>
                </a:lnTo>
                <a:lnTo>
                  <a:pt x="155" y="16"/>
                </a:lnTo>
                <a:lnTo>
                  <a:pt x="160" y="20"/>
                </a:lnTo>
                <a:lnTo>
                  <a:pt x="164" y="22"/>
                </a:lnTo>
                <a:lnTo>
                  <a:pt x="169" y="24"/>
                </a:lnTo>
                <a:lnTo>
                  <a:pt x="173" y="26"/>
                </a:lnTo>
                <a:lnTo>
                  <a:pt x="177" y="29"/>
                </a:lnTo>
                <a:lnTo>
                  <a:pt x="178" y="31"/>
                </a:lnTo>
                <a:lnTo>
                  <a:pt x="183" y="33"/>
                </a:lnTo>
                <a:lnTo>
                  <a:pt x="212" y="35"/>
                </a:lnTo>
                <a:lnTo>
                  <a:pt x="261" y="117"/>
                </a:lnTo>
                <a:lnTo>
                  <a:pt x="161" y="152"/>
                </a:lnTo>
                <a:lnTo>
                  <a:pt x="160" y="148"/>
                </a:lnTo>
                <a:lnTo>
                  <a:pt x="153" y="148"/>
                </a:lnTo>
                <a:lnTo>
                  <a:pt x="146" y="148"/>
                </a:lnTo>
                <a:lnTo>
                  <a:pt x="142" y="149"/>
                </a:lnTo>
                <a:lnTo>
                  <a:pt x="137" y="151"/>
                </a:lnTo>
                <a:lnTo>
                  <a:pt x="130" y="154"/>
                </a:lnTo>
                <a:lnTo>
                  <a:pt x="125" y="157"/>
                </a:lnTo>
                <a:lnTo>
                  <a:pt x="82" y="157"/>
                </a:lnTo>
                <a:lnTo>
                  <a:pt x="0" y="68"/>
                </a:lnTo>
                <a:lnTo>
                  <a:pt x="5" y="63"/>
                </a:lnTo>
                <a:lnTo>
                  <a:pt x="9" y="60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Freeform 178"/>
          <p:cNvSpPr>
            <a:spLocks noEditPoints="1"/>
          </p:cNvSpPr>
          <p:nvPr/>
        </p:nvSpPr>
        <p:spPr bwMode="auto">
          <a:xfrm>
            <a:off x="15068901" y="2697014"/>
            <a:ext cx="135568" cy="153950"/>
          </a:xfrm>
          <a:custGeom>
            <a:avLst/>
            <a:gdLst>
              <a:gd name="T0" fmla="*/ 28 w 127"/>
              <a:gd name="T1" fmla="*/ 4 h 145"/>
              <a:gd name="T2" fmla="*/ 52 w 127"/>
              <a:gd name="T3" fmla="*/ 18 h 145"/>
              <a:gd name="T4" fmla="*/ 61 w 127"/>
              <a:gd name="T5" fmla="*/ 25 h 145"/>
              <a:gd name="T6" fmla="*/ 68 w 127"/>
              <a:gd name="T7" fmla="*/ 28 h 145"/>
              <a:gd name="T8" fmla="*/ 73 w 127"/>
              <a:gd name="T9" fmla="*/ 25 h 145"/>
              <a:gd name="T10" fmla="*/ 84 w 127"/>
              <a:gd name="T11" fmla="*/ 45 h 145"/>
              <a:gd name="T12" fmla="*/ 88 w 127"/>
              <a:gd name="T13" fmla="*/ 50 h 145"/>
              <a:gd name="T14" fmla="*/ 111 w 127"/>
              <a:gd name="T15" fmla="*/ 57 h 145"/>
              <a:gd name="T16" fmla="*/ 117 w 127"/>
              <a:gd name="T17" fmla="*/ 70 h 145"/>
              <a:gd name="T18" fmla="*/ 105 w 127"/>
              <a:gd name="T19" fmla="*/ 78 h 145"/>
              <a:gd name="T20" fmla="*/ 112 w 127"/>
              <a:gd name="T21" fmla="*/ 82 h 145"/>
              <a:gd name="T22" fmla="*/ 114 w 127"/>
              <a:gd name="T23" fmla="*/ 88 h 145"/>
              <a:gd name="T24" fmla="*/ 120 w 127"/>
              <a:gd name="T25" fmla="*/ 94 h 145"/>
              <a:gd name="T26" fmla="*/ 119 w 127"/>
              <a:gd name="T27" fmla="*/ 101 h 145"/>
              <a:gd name="T28" fmla="*/ 119 w 127"/>
              <a:gd name="T29" fmla="*/ 108 h 145"/>
              <a:gd name="T30" fmla="*/ 127 w 127"/>
              <a:gd name="T31" fmla="*/ 110 h 145"/>
              <a:gd name="T32" fmla="*/ 107 w 127"/>
              <a:gd name="T33" fmla="*/ 128 h 145"/>
              <a:gd name="T34" fmla="*/ 72 w 127"/>
              <a:gd name="T35" fmla="*/ 139 h 145"/>
              <a:gd name="T36" fmla="*/ 63 w 127"/>
              <a:gd name="T37" fmla="*/ 134 h 145"/>
              <a:gd name="T38" fmla="*/ 36 w 127"/>
              <a:gd name="T39" fmla="*/ 109 h 145"/>
              <a:gd name="T40" fmla="*/ 32 w 127"/>
              <a:gd name="T41" fmla="*/ 122 h 145"/>
              <a:gd name="T42" fmla="*/ 28 w 127"/>
              <a:gd name="T43" fmla="*/ 95 h 145"/>
              <a:gd name="T44" fmla="*/ 28 w 127"/>
              <a:gd name="T45" fmla="*/ 99 h 145"/>
              <a:gd name="T46" fmla="*/ 18 w 127"/>
              <a:gd name="T47" fmla="*/ 106 h 145"/>
              <a:gd name="T48" fmla="*/ 19 w 127"/>
              <a:gd name="T49" fmla="*/ 115 h 145"/>
              <a:gd name="T50" fmla="*/ 11 w 127"/>
              <a:gd name="T51" fmla="*/ 120 h 145"/>
              <a:gd name="T52" fmla="*/ 13 w 127"/>
              <a:gd name="T53" fmla="*/ 109 h 145"/>
              <a:gd name="T54" fmla="*/ 16 w 127"/>
              <a:gd name="T55" fmla="*/ 99 h 145"/>
              <a:gd name="T56" fmla="*/ 16 w 127"/>
              <a:gd name="T57" fmla="*/ 92 h 145"/>
              <a:gd name="T58" fmla="*/ 16 w 127"/>
              <a:gd name="T59" fmla="*/ 84 h 145"/>
              <a:gd name="T60" fmla="*/ 13 w 127"/>
              <a:gd name="T61" fmla="*/ 78 h 145"/>
              <a:gd name="T62" fmla="*/ 6 w 127"/>
              <a:gd name="T63" fmla="*/ 57 h 145"/>
              <a:gd name="T64" fmla="*/ 0 w 127"/>
              <a:gd name="T65" fmla="*/ 40 h 145"/>
              <a:gd name="T66" fmla="*/ 10 w 127"/>
              <a:gd name="T67" fmla="*/ 29 h 145"/>
              <a:gd name="T68" fmla="*/ 20 w 127"/>
              <a:gd name="T69" fmla="*/ 23 h 145"/>
              <a:gd name="T70" fmla="*/ 25 w 127"/>
              <a:gd name="T71" fmla="*/ 20 h 145"/>
              <a:gd name="T72" fmla="*/ 22 w 127"/>
              <a:gd name="T73" fmla="*/ 21 h 145"/>
              <a:gd name="T74" fmla="*/ 23 w 127"/>
              <a:gd name="T75" fmla="*/ 22 h 145"/>
              <a:gd name="T76" fmla="*/ 24 w 127"/>
              <a:gd name="T77" fmla="*/ 13 h 145"/>
              <a:gd name="T78" fmla="*/ 26 w 127"/>
              <a:gd name="T79" fmla="*/ 6 h 145"/>
              <a:gd name="T80" fmla="*/ 27 w 127"/>
              <a:gd name="T81" fmla="*/ 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" h="145">
                <a:moveTo>
                  <a:pt x="27" y="0"/>
                </a:moveTo>
                <a:lnTo>
                  <a:pt x="28" y="4"/>
                </a:lnTo>
                <a:lnTo>
                  <a:pt x="42" y="27"/>
                </a:lnTo>
                <a:lnTo>
                  <a:pt x="52" y="18"/>
                </a:lnTo>
                <a:lnTo>
                  <a:pt x="57" y="22"/>
                </a:lnTo>
                <a:lnTo>
                  <a:pt x="61" y="25"/>
                </a:lnTo>
                <a:lnTo>
                  <a:pt x="64" y="27"/>
                </a:lnTo>
                <a:lnTo>
                  <a:pt x="68" y="28"/>
                </a:lnTo>
                <a:lnTo>
                  <a:pt x="70" y="27"/>
                </a:lnTo>
                <a:lnTo>
                  <a:pt x="73" y="25"/>
                </a:lnTo>
                <a:lnTo>
                  <a:pt x="84" y="45"/>
                </a:lnTo>
                <a:lnTo>
                  <a:pt x="84" y="45"/>
                </a:lnTo>
                <a:lnTo>
                  <a:pt x="85" y="47"/>
                </a:lnTo>
                <a:lnTo>
                  <a:pt x="88" y="50"/>
                </a:lnTo>
                <a:lnTo>
                  <a:pt x="92" y="52"/>
                </a:lnTo>
                <a:lnTo>
                  <a:pt x="111" y="57"/>
                </a:lnTo>
                <a:lnTo>
                  <a:pt x="127" y="63"/>
                </a:lnTo>
                <a:lnTo>
                  <a:pt x="117" y="70"/>
                </a:lnTo>
                <a:lnTo>
                  <a:pt x="105" y="76"/>
                </a:lnTo>
                <a:lnTo>
                  <a:pt x="105" y="78"/>
                </a:lnTo>
                <a:lnTo>
                  <a:pt x="107" y="79"/>
                </a:lnTo>
                <a:lnTo>
                  <a:pt x="112" y="82"/>
                </a:lnTo>
                <a:lnTo>
                  <a:pt x="114" y="84"/>
                </a:lnTo>
                <a:lnTo>
                  <a:pt x="114" y="88"/>
                </a:lnTo>
                <a:lnTo>
                  <a:pt x="116" y="92"/>
                </a:lnTo>
                <a:lnTo>
                  <a:pt x="120" y="94"/>
                </a:lnTo>
                <a:lnTo>
                  <a:pt x="120" y="97"/>
                </a:lnTo>
                <a:lnTo>
                  <a:pt x="119" y="101"/>
                </a:lnTo>
                <a:lnTo>
                  <a:pt x="118" y="106"/>
                </a:lnTo>
                <a:lnTo>
                  <a:pt x="119" y="108"/>
                </a:lnTo>
                <a:lnTo>
                  <a:pt x="123" y="107"/>
                </a:lnTo>
                <a:lnTo>
                  <a:pt x="127" y="110"/>
                </a:lnTo>
                <a:lnTo>
                  <a:pt x="117" y="125"/>
                </a:lnTo>
                <a:lnTo>
                  <a:pt x="107" y="128"/>
                </a:lnTo>
                <a:lnTo>
                  <a:pt x="93" y="134"/>
                </a:lnTo>
                <a:lnTo>
                  <a:pt x="72" y="139"/>
                </a:lnTo>
                <a:lnTo>
                  <a:pt x="73" y="145"/>
                </a:lnTo>
                <a:lnTo>
                  <a:pt x="63" y="134"/>
                </a:lnTo>
                <a:lnTo>
                  <a:pt x="32" y="115"/>
                </a:lnTo>
                <a:lnTo>
                  <a:pt x="36" y="109"/>
                </a:lnTo>
                <a:lnTo>
                  <a:pt x="37" y="104"/>
                </a:lnTo>
                <a:lnTo>
                  <a:pt x="32" y="122"/>
                </a:lnTo>
                <a:lnTo>
                  <a:pt x="27" y="106"/>
                </a:lnTo>
                <a:lnTo>
                  <a:pt x="28" y="95"/>
                </a:lnTo>
                <a:lnTo>
                  <a:pt x="28" y="95"/>
                </a:lnTo>
                <a:lnTo>
                  <a:pt x="28" y="99"/>
                </a:lnTo>
                <a:lnTo>
                  <a:pt x="22" y="121"/>
                </a:lnTo>
                <a:lnTo>
                  <a:pt x="18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17"/>
                </a:lnTo>
                <a:lnTo>
                  <a:pt x="11" y="120"/>
                </a:lnTo>
                <a:lnTo>
                  <a:pt x="12" y="115"/>
                </a:lnTo>
                <a:lnTo>
                  <a:pt x="13" y="109"/>
                </a:lnTo>
                <a:lnTo>
                  <a:pt x="14" y="107"/>
                </a:lnTo>
                <a:lnTo>
                  <a:pt x="16" y="99"/>
                </a:lnTo>
                <a:lnTo>
                  <a:pt x="16" y="97"/>
                </a:lnTo>
                <a:lnTo>
                  <a:pt x="16" y="92"/>
                </a:lnTo>
                <a:lnTo>
                  <a:pt x="17" y="88"/>
                </a:lnTo>
                <a:lnTo>
                  <a:pt x="16" y="84"/>
                </a:lnTo>
                <a:lnTo>
                  <a:pt x="14" y="80"/>
                </a:lnTo>
                <a:lnTo>
                  <a:pt x="13" y="78"/>
                </a:lnTo>
                <a:lnTo>
                  <a:pt x="11" y="65"/>
                </a:lnTo>
                <a:lnTo>
                  <a:pt x="6" y="57"/>
                </a:lnTo>
                <a:lnTo>
                  <a:pt x="3" y="46"/>
                </a:lnTo>
                <a:lnTo>
                  <a:pt x="0" y="40"/>
                </a:lnTo>
                <a:lnTo>
                  <a:pt x="4" y="33"/>
                </a:lnTo>
                <a:lnTo>
                  <a:pt x="10" y="29"/>
                </a:lnTo>
                <a:lnTo>
                  <a:pt x="14" y="26"/>
                </a:lnTo>
                <a:lnTo>
                  <a:pt x="20" y="23"/>
                </a:lnTo>
                <a:lnTo>
                  <a:pt x="22" y="20"/>
                </a:lnTo>
                <a:lnTo>
                  <a:pt x="25" y="20"/>
                </a:lnTo>
                <a:lnTo>
                  <a:pt x="24" y="20"/>
                </a:lnTo>
                <a:lnTo>
                  <a:pt x="22" y="21"/>
                </a:lnTo>
                <a:lnTo>
                  <a:pt x="21" y="21"/>
                </a:lnTo>
                <a:moveTo>
                  <a:pt x="23" y="22"/>
                </a:moveTo>
                <a:lnTo>
                  <a:pt x="23" y="20"/>
                </a:lnTo>
                <a:lnTo>
                  <a:pt x="24" y="13"/>
                </a:lnTo>
                <a:lnTo>
                  <a:pt x="24" y="13"/>
                </a:lnTo>
                <a:lnTo>
                  <a:pt x="26" y="6"/>
                </a:lnTo>
                <a:lnTo>
                  <a:pt x="27" y="4"/>
                </a:lnTo>
                <a:lnTo>
                  <a:pt x="27" y="2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Freeform 179"/>
          <p:cNvSpPr>
            <a:spLocks noEditPoints="1"/>
          </p:cNvSpPr>
          <p:nvPr/>
        </p:nvSpPr>
        <p:spPr bwMode="auto">
          <a:xfrm>
            <a:off x="15068901" y="2697014"/>
            <a:ext cx="135568" cy="153950"/>
          </a:xfrm>
          <a:custGeom>
            <a:avLst/>
            <a:gdLst>
              <a:gd name="T0" fmla="*/ 28 w 127"/>
              <a:gd name="T1" fmla="*/ 4 h 145"/>
              <a:gd name="T2" fmla="*/ 52 w 127"/>
              <a:gd name="T3" fmla="*/ 18 h 145"/>
              <a:gd name="T4" fmla="*/ 61 w 127"/>
              <a:gd name="T5" fmla="*/ 25 h 145"/>
              <a:gd name="T6" fmla="*/ 68 w 127"/>
              <a:gd name="T7" fmla="*/ 28 h 145"/>
              <a:gd name="T8" fmla="*/ 73 w 127"/>
              <a:gd name="T9" fmla="*/ 25 h 145"/>
              <a:gd name="T10" fmla="*/ 84 w 127"/>
              <a:gd name="T11" fmla="*/ 45 h 145"/>
              <a:gd name="T12" fmla="*/ 88 w 127"/>
              <a:gd name="T13" fmla="*/ 50 h 145"/>
              <a:gd name="T14" fmla="*/ 111 w 127"/>
              <a:gd name="T15" fmla="*/ 57 h 145"/>
              <a:gd name="T16" fmla="*/ 117 w 127"/>
              <a:gd name="T17" fmla="*/ 70 h 145"/>
              <a:gd name="T18" fmla="*/ 105 w 127"/>
              <a:gd name="T19" fmla="*/ 78 h 145"/>
              <a:gd name="T20" fmla="*/ 112 w 127"/>
              <a:gd name="T21" fmla="*/ 82 h 145"/>
              <a:gd name="T22" fmla="*/ 114 w 127"/>
              <a:gd name="T23" fmla="*/ 88 h 145"/>
              <a:gd name="T24" fmla="*/ 120 w 127"/>
              <a:gd name="T25" fmla="*/ 94 h 145"/>
              <a:gd name="T26" fmla="*/ 119 w 127"/>
              <a:gd name="T27" fmla="*/ 101 h 145"/>
              <a:gd name="T28" fmla="*/ 119 w 127"/>
              <a:gd name="T29" fmla="*/ 108 h 145"/>
              <a:gd name="T30" fmla="*/ 127 w 127"/>
              <a:gd name="T31" fmla="*/ 110 h 145"/>
              <a:gd name="T32" fmla="*/ 107 w 127"/>
              <a:gd name="T33" fmla="*/ 128 h 145"/>
              <a:gd name="T34" fmla="*/ 72 w 127"/>
              <a:gd name="T35" fmla="*/ 139 h 145"/>
              <a:gd name="T36" fmla="*/ 63 w 127"/>
              <a:gd name="T37" fmla="*/ 134 h 145"/>
              <a:gd name="T38" fmla="*/ 36 w 127"/>
              <a:gd name="T39" fmla="*/ 109 h 145"/>
              <a:gd name="T40" fmla="*/ 32 w 127"/>
              <a:gd name="T41" fmla="*/ 122 h 145"/>
              <a:gd name="T42" fmla="*/ 28 w 127"/>
              <a:gd name="T43" fmla="*/ 95 h 145"/>
              <a:gd name="T44" fmla="*/ 28 w 127"/>
              <a:gd name="T45" fmla="*/ 99 h 145"/>
              <a:gd name="T46" fmla="*/ 18 w 127"/>
              <a:gd name="T47" fmla="*/ 106 h 145"/>
              <a:gd name="T48" fmla="*/ 19 w 127"/>
              <a:gd name="T49" fmla="*/ 115 h 145"/>
              <a:gd name="T50" fmla="*/ 11 w 127"/>
              <a:gd name="T51" fmla="*/ 120 h 145"/>
              <a:gd name="T52" fmla="*/ 13 w 127"/>
              <a:gd name="T53" fmla="*/ 109 h 145"/>
              <a:gd name="T54" fmla="*/ 16 w 127"/>
              <a:gd name="T55" fmla="*/ 99 h 145"/>
              <a:gd name="T56" fmla="*/ 16 w 127"/>
              <a:gd name="T57" fmla="*/ 92 h 145"/>
              <a:gd name="T58" fmla="*/ 16 w 127"/>
              <a:gd name="T59" fmla="*/ 84 h 145"/>
              <a:gd name="T60" fmla="*/ 13 w 127"/>
              <a:gd name="T61" fmla="*/ 78 h 145"/>
              <a:gd name="T62" fmla="*/ 6 w 127"/>
              <a:gd name="T63" fmla="*/ 57 h 145"/>
              <a:gd name="T64" fmla="*/ 0 w 127"/>
              <a:gd name="T65" fmla="*/ 40 h 145"/>
              <a:gd name="T66" fmla="*/ 10 w 127"/>
              <a:gd name="T67" fmla="*/ 29 h 145"/>
              <a:gd name="T68" fmla="*/ 20 w 127"/>
              <a:gd name="T69" fmla="*/ 23 h 145"/>
              <a:gd name="T70" fmla="*/ 25 w 127"/>
              <a:gd name="T71" fmla="*/ 20 h 145"/>
              <a:gd name="T72" fmla="*/ 22 w 127"/>
              <a:gd name="T73" fmla="*/ 21 h 145"/>
              <a:gd name="T74" fmla="*/ 23 w 127"/>
              <a:gd name="T75" fmla="*/ 22 h 145"/>
              <a:gd name="T76" fmla="*/ 24 w 127"/>
              <a:gd name="T77" fmla="*/ 13 h 145"/>
              <a:gd name="T78" fmla="*/ 26 w 127"/>
              <a:gd name="T79" fmla="*/ 6 h 145"/>
              <a:gd name="T80" fmla="*/ 27 w 127"/>
              <a:gd name="T81" fmla="*/ 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" h="145">
                <a:moveTo>
                  <a:pt x="27" y="0"/>
                </a:moveTo>
                <a:lnTo>
                  <a:pt x="28" y="4"/>
                </a:lnTo>
                <a:lnTo>
                  <a:pt x="42" y="27"/>
                </a:lnTo>
                <a:lnTo>
                  <a:pt x="52" y="18"/>
                </a:lnTo>
                <a:lnTo>
                  <a:pt x="57" y="22"/>
                </a:lnTo>
                <a:lnTo>
                  <a:pt x="61" y="25"/>
                </a:lnTo>
                <a:lnTo>
                  <a:pt x="64" y="27"/>
                </a:lnTo>
                <a:lnTo>
                  <a:pt x="68" y="28"/>
                </a:lnTo>
                <a:lnTo>
                  <a:pt x="70" y="27"/>
                </a:lnTo>
                <a:lnTo>
                  <a:pt x="73" y="25"/>
                </a:lnTo>
                <a:lnTo>
                  <a:pt x="84" y="45"/>
                </a:lnTo>
                <a:lnTo>
                  <a:pt x="84" y="45"/>
                </a:lnTo>
                <a:lnTo>
                  <a:pt x="85" y="47"/>
                </a:lnTo>
                <a:lnTo>
                  <a:pt x="88" y="50"/>
                </a:lnTo>
                <a:lnTo>
                  <a:pt x="92" y="52"/>
                </a:lnTo>
                <a:lnTo>
                  <a:pt x="111" y="57"/>
                </a:lnTo>
                <a:lnTo>
                  <a:pt x="127" y="63"/>
                </a:lnTo>
                <a:lnTo>
                  <a:pt x="117" y="70"/>
                </a:lnTo>
                <a:lnTo>
                  <a:pt x="105" y="76"/>
                </a:lnTo>
                <a:lnTo>
                  <a:pt x="105" y="78"/>
                </a:lnTo>
                <a:lnTo>
                  <a:pt x="107" y="79"/>
                </a:lnTo>
                <a:lnTo>
                  <a:pt x="112" y="82"/>
                </a:lnTo>
                <a:lnTo>
                  <a:pt x="114" y="84"/>
                </a:lnTo>
                <a:lnTo>
                  <a:pt x="114" y="88"/>
                </a:lnTo>
                <a:lnTo>
                  <a:pt x="116" y="92"/>
                </a:lnTo>
                <a:lnTo>
                  <a:pt x="120" y="94"/>
                </a:lnTo>
                <a:lnTo>
                  <a:pt x="120" y="97"/>
                </a:lnTo>
                <a:lnTo>
                  <a:pt x="119" y="101"/>
                </a:lnTo>
                <a:lnTo>
                  <a:pt x="118" y="106"/>
                </a:lnTo>
                <a:lnTo>
                  <a:pt x="119" y="108"/>
                </a:lnTo>
                <a:lnTo>
                  <a:pt x="123" y="107"/>
                </a:lnTo>
                <a:lnTo>
                  <a:pt x="127" y="110"/>
                </a:lnTo>
                <a:lnTo>
                  <a:pt x="117" y="125"/>
                </a:lnTo>
                <a:lnTo>
                  <a:pt x="107" y="128"/>
                </a:lnTo>
                <a:lnTo>
                  <a:pt x="93" y="134"/>
                </a:lnTo>
                <a:lnTo>
                  <a:pt x="72" y="139"/>
                </a:lnTo>
                <a:lnTo>
                  <a:pt x="73" y="145"/>
                </a:lnTo>
                <a:lnTo>
                  <a:pt x="63" y="134"/>
                </a:lnTo>
                <a:lnTo>
                  <a:pt x="32" y="115"/>
                </a:lnTo>
                <a:lnTo>
                  <a:pt x="36" y="109"/>
                </a:lnTo>
                <a:lnTo>
                  <a:pt x="37" y="104"/>
                </a:lnTo>
                <a:lnTo>
                  <a:pt x="32" y="122"/>
                </a:lnTo>
                <a:lnTo>
                  <a:pt x="27" y="106"/>
                </a:lnTo>
                <a:lnTo>
                  <a:pt x="28" y="95"/>
                </a:lnTo>
                <a:lnTo>
                  <a:pt x="28" y="95"/>
                </a:lnTo>
                <a:lnTo>
                  <a:pt x="28" y="99"/>
                </a:lnTo>
                <a:lnTo>
                  <a:pt x="22" y="121"/>
                </a:lnTo>
                <a:lnTo>
                  <a:pt x="18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17"/>
                </a:lnTo>
                <a:lnTo>
                  <a:pt x="11" y="120"/>
                </a:lnTo>
                <a:lnTo>
                  <a:pt x="12" y="115"/>
                </a:lnTo>
                <a:lnTo>
                  <a:pt x="13" y="109"/>
                </a:lnTo>
                <a:lnTo>
                  <a:pt x="14" y="107"/>
                </a:lnTo>
                <a:lnTo>
                  <a:pt x="16" y="99"/>
                </a:lnTo>
                <a:lnTo>
                  <a:pt x="16" y="97"/>
                </a:lnTo>
                <a:lnTo>
                  <a:pt x="16" y="92"/>
                </a:lnTo>
                <a:lnTo>
                  <a:pt x="17" y="88"/>
                </a:lnTo>
                <a:lnTo>
                  <a:pt x="16" y="84"/>
                </a:lnTo>
                <a:lnTo>
                  <a:pt x="14" y="80"/>
                </a:lnTo>
                <a:lnTo>
                  <a:pt x="13" y="78"/>
                </a:lnTo>
                <a:lnTo>
                  <a:pt x="11" y="65"/>
                </a:lnTo>
                <a:lnTo>
                  <a:pt x="6" y="57"/>
                </a:lnTo>
                <a:lnTo>
                  <a:pt x="3" y="46"/>
                </a:lnTo>
                <a:lnTo>
                  <a:pt x="0" y="40"/>
                </a:lnTo>
                <a:lnTo>
                  <a:pt x="4" y="33"/>
                </a:lnTo>
                <a:lnTo>
                  <a:pt x="10" y="29"/>
                </a:lnTo>
                <a:lnTo>
                  <a:pt x="14" y="26"/>
                </a:lnTo>
                <a:lnTo>
                  <a:pt x="20" y="23"/>
                </a:lnTo>
                <a:lnTo>
                  <a:pt x="22" y="20"/>
                </a:lnTo>
                <a:lnTo>
                  <a:pt x="25" y="20"/>
                </a:lnTo>
                <a:lnTo>
                  <a:pt x="24" y="20"/>
                </a:lnTo>
                <a:lnTo>
                  <a:pt x="22" y="21"/>
                </a:lnTo>
                <a:lnTo>
                  <a:pt x="21" y="21"/>
                </a:lnTo>
                <a:moveTo>
                  <a:pt x="23" y="22"/>
                </a:moveTo>
                <a:lnTo>
                  <a:pt x="23" y="20"/>
                </a:lnTo>
                <a:lnTo>
                  <a:pt x="24" y="13"/>
                </a:lnTo>
                <a:lnTo>
                  <a:pt x="24" y="13"/>
                </a:lnTo>
                <a:lnTo>
                  <a:pt x="26" y="6"/>
                </a:lnTo>
                <a:lnTo>
                  <a:pt x="27" y="4"/>
                </a:lnTo>
                <a:lnTo>
                  <a:pt x="27" y="2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Freeform 180"/>
          <p:cNvSpPr>
            <a:spLocks/>
          </p:cNvSpPr>
          <p:nvPr/>
        </p:nvSpPr>
        <p:spPr bwMode="auto">
          <a:xfrm>
            <a:off x="15144725" y="2678632"/>
            <a:ext cx="80422" cy="94209"/>
          </a:xfrm>
          <a:custGeom>
            <a:avLst/>
            <a:gdLst>
              <a:gd name="T0" fmla="*/ 0 w 35"/>
              <a:gd name="T1" fmla="*/ 8 h 41"/>
              <a:gd name="T2" fmla="*/ 2 w 35"/>
              <a:gd name="T3" fmla="*/ 3 h 41"/>
              <a:gd name="T4" fmla="*/ 2 w 35"/>
              <a:gd name="T5" fmla="*/ 5 h 41"/>
              <a:gd name="T6" fmla="*/ 4 w 35"/>
              <a:gd name="T7" fmla="*/ 7 h 41"/>
              <a:gd name="T8" fmla="*/ 5 w 35"/>
              <a:gd name="T9" fmla="*/ 8 h 41"/>
              <a:gd name="T10" fmla="*/ 4 w 35"/>
              <a:gd name="T11" fmla="*/ 10 h 41"/>
              <a:gd name="T12" fmla="*/ 4 w 35"/>
              <a:gd name="T13" fmla="*/ 12 h 41"/>
              <a:gd name="T14" fmla="*/ 5 w 35"/>
              <a:gd name="T15" fmla="*/ 14 h 41"/>
              <a:gd name="T16" fmla="*/ 7 w 35"/>
              <a:gd name="T17" fmla="*/ 14 h 41"/>
              <a:gd name="T18" fmla="*/ 8 w 35"/>
              <a:gd name="T19" fmla="*/ 14 h 41"/>
              <a:gd name="T20" fmla="*/ 9 w 35"/>
              <a:gd name="T21" fmla="*/ 17 h 41"/>
              <a:gd name="T22" fmla="*/ 10 w 35"/>
              <a:gd name="T23" fmla="*/ 18 h 41"/>
              <a:gd name="T24" fmla="*/ 12 w 35"/>
              <a:gd name="T25" fmla="*/ 18 h 41"/>
              <a:gd name="T26" fmla="*/ 12 w 35"/>
              <a:gd name="T27" fmla="*/ 16 h 41"/>
              <a:gd name="T28" fmla="*/ 11 w 35"/>
              <a:gd name="T29" fmla="*/ 14 h 41"/>
              <a:gd name="T30" fmla="*/ 10 w 35"/>
              <a:gd name="T31" fmla="*/ 12 h 41"/>
              <a:gd name="T32" fmla="*/ 8 w 35"/>
              <a:gd name="T33" fmla="*/ 8 h 41"/>
              <a:gd name="T34" fmla="*/ 7 w 35"/>
              <a:gd name="T35" fmla="*/ 5 h 41"/>
              <a:gd name="T36" fmla="*/ 7 w 35"/>
              <a:gd name="T37" fmla="*/ 0 h 41"/>
              <a:gd name="T38" fmla="*/ 8 w 35"/>
              <a:gd name="T39" fmla="*/ 1 h 41"/>
              <a:gd name="T40" fmla="*/ 9 w 35"/>
              <a:gd name="T41" fmla="*/ 2 h 41"/>
              <a:gd name="T42" fmla="*/ 13 w 35"/>
              <a:gd name="T43" fmla="*/ 5 h 41"/>
              <a:gd name="T44" fmla="*/ 15 w 35"/>
              <a:gd name="T45" fmla="*/ 10 h 41"/>
              <a:gd name="T46" fmla="*/ 18 w 35"/>
              <a:gd name="T47" fmla="*/ 18 h 41"/>
              <a:gd name="T48" fmla="*/ 18 w 35"/>
              <a:gd name="T49" fmla="*/ 26 h 41"/>
              <a:gd name="T50" fmla="*/ 19 w 35"/>
              <a:gd name="T51" fmla="*/ 29 h 41"/>
              <a:gd name="T52" fmla="*/ 21 w 35"/>
              <a:gd name="T53" fmla="*/ 32 h 41"/>
              <a:gd name="T54" fmla="*/ 24 w 35"/>
              <a:gd name="T55" fmla="*/ 31 h 41"/>
              <a:gd name="T56" fmla="*/ 27 w 35"/>
              <a:gd name="T57" fmla="*/ 31 h 41"/>
              <a:gd name="T58" fmla="*/ 30 w 35"/>
              <a:gd name="T59" fmla="*/ 31 h 41"/>
              <a:gd name="T60" fmla="*/ 32 w 35"/>
              <a:gd name="T61" fmla="*/ 35 h 41"/>
              <a:gd name="T62" fmla="*/ 33 w 35"/>
              <a:gd name="T63" fmla="*/ 38 h 41"/>
              <a:gd name="T64" fmla="*/ 35 w 35"/>
              <a:gd name="T65" fmla="*/ 41 h 41"/>
              <a:gd name="T66" fmla="*/ 31 w 35"/>
              <a:gd name="T67" fmla="*/ 39 h 41"/>
              <a:gd name="T68" fmla="*/ 32 w 35"/>
              <a:gd name="T69" fmla="*/ 37 h 41"/>
              <a:gd name="T70" fmla="*/ 31 w 35"/>
              <a:gd name="T71" fmla="*/ 36 h 41"/>
              <a:gd name="T72" fmla="*/ 30 w 35"/>
              <a:gd name="T73" fmla="*/ 34 h 41"/>
              <a:gd name="T74" fmla="*/ 29 w 35"/>
              <a:gd name="T75" fmla="*/ 34 h 41"/>
              <a:gd name="T76" fmla="*/ 27 w 35"/>
              <a:gd name="T77" fmla="*/ 33 h 41"/>
              <a:gd name="T78" fmla="*/ 25 w 35"/>
              <a:gd name="T79" fmla="*/ 33 h 41"/>
              <a:gd name="T80" fmla="*/ 25 w 35"/>
              <a:gd name="T81" fmla="*/ 34 h 41"/>
              <a:gd name="T82" fmla="*/ 26 w 35"/>
              <a:gd name="T83" fmla="*/ 36 h 41"/>
              <a:gd name="T84" fmla="*/ 26 w 35"/>
              <a:gd name="T85" fmla="*/ 37 h 41"/>
              <a:gd name="T86" fmla="*/ 10 w 35"/>
              <a:gd name="T87" fmla="*/ 32 h 41"/>
              <a:gd name="T88" fmla="*/ 11 w 35"/>
              <a:gd name="T89" fmla="*/ 29 h 41"/>
              <a:gd name="T90" fmla="*/ 10 w 35"/>
              <a:gd name="T91" fmla="*/ 29 h 41"/>
              <a:gd name="T92" fmla="*/ 9 w 35"/>
              <a:gd name="T93" fmla="*/ 28 h 41"/>
              <a:gd name="T94" fmla="*/ 8 w 35"/>
              <a:gd name="T95" fmla="*/ 27 h 41"/>
              <a:gd name="T96" fmla="*/ 6 w 35"/>
              <a:gd name="T97" fmla="*/ 28 h 41"/>
              <a:gd name="T98" fmla="*/ 1 w 35"/>
              <a:gd name="T99" fmla="*/ 19 h 41"/>
              <a:gd name="T100" fmla="*/ 0 w 35"/>
              <a:gd name="T101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" h="41">
                <a:moveTo>
                  <a:pt x="0" y="8"/>
                </a:moveTo>
                <a:lnTo>
                  <a:pt x="2" y="3"/>
                </a:lnTo>
                <a:lnTo>
                  <a:pt x="2" y="5"/>
                </a:lnTo>
                <a:lnTo>
                  <a:pt x="4" y="7"/>
                </a:lnTo>
                <a:lnTo>
                  <a:pt x="5" y="8"/>
                </a:lnTo>
                <a:lnTo>
                  <a:pt x="4" y="10"/>
                </a:lnTo>
                <a:lnTo>
                  <a:pt x="4" y="12"/>
                </a:lnTo>
                <a:lnTo>
                  <a:pt x="5" y="14"/>
                </a:lnTo>
                <a:lnTo>
                  <a:pt x="7" y="14"/>
                </a:lnTo>
                <a:lnTo>
                  <a:pt x="8" y="14"/>
                </a:lnTo>
                <a:lnTo>
                  <a:pt x="9" y="17"/>
                </a:lnTo>
                <a:lnTo>
                  <a:pt x="10" y="18"/>
                </a:lnTo>
                <a:lnTo>
                  <a:pt x="12" y="18"/>
                </a:lnTo>
                <a:lnTo>
                  <a:pt x="12" y="16"/>
                </a:lnTo>
                <a:lnTo>
                  <a:pt x="11" y="14"/>
                </a:lnTo>
                <a:lnTo>
                  <a:pt x="10" y="12"/>
                </a:lnTo>
                <a:lnTo>
                  <a:pt x="8" y="8"/>
                </a:lnTo>
                <a:lnTo>
                  <a:pt x="7" y="5"/>
                </a:lnTo>
                <a:lnTo>
                  <a:pt x="7" y="0"/>
                </a:lnTo>
                <a:lnTo>
                  <a:pt x="8" y="1"/>
                </a:lnTo>
                <a:lnTo>
                  <a:pt x="9" y="2"/>
                </a:lnTo>
                <a:lnTo>
                  <a:pt x="13" y="5"/>
                </a:lnTo>
                <a:lnTo>
                  <a:pt x="15" y="10"/>
                </a:lnTo>
                <a:lnTo>
                  <a:pt x="18" y="18"/>
                </a:lnTo>
                <a:lnTo>
                  <a:pt x="18" y="26"/>
                </a:lnTo>
                <a:lnTo>
                  <a:pt x="19" y="29"/>
                </a:lnTo>
                <a:lnTo>
                  <a:pt x="21" y="32"/>
                </a:lnTo>
                <a:lnTo>
                  <a:pt x="24" y="31"/>
                </a:lnTo>
                <a:lnTo>
                  <a:pt x="27" y="31"/>
                </a:lnTo>
                <a:lnTo>
                  <a:pt x="30" y="31"/>
                </a:lnTo>
                <a:lnTo>
                  <a:pt x="32" y="35"/>
                </a:lnTo>
                <a:lnTo>
                  <a:pt x="33" y="38"/>
                </a:lnTo>
                <a:lnTo>
                  <a:pt x="35" y="41"/>
                </a:lnTo>
                <a:lnTo>
                  <a:pt x="31" y="39"/>
                </a:lnTo>
                <a:lnTo>
                  <a:pt x="32" y="37"/>
                </a:lnTo>
                <a:lnTo>
                  <a:pt x="31" y="36"/>
                </a:lnTo>
                <a:lnTo>
                  <a:pt x="30" y="34"/>
                </a:lnTo>
                <a:lnTo>
                  <a:pt x="29" y="34"/>
                </a:lnTo>
                <a:lnTo>
                  <a:pt x="27" y="33"/>
                </a:lnTo>
                <a:lnTo>
                  <a:pt x="25" y="33"/>
                </a:lnTo>
                <a:lnTo>
                  <a:pt x="25" y="34"/>
                </a:lnTo>
                <a:lnTo>
                  <a:pt x="26" y="36"/>
                </a:lnTo>
                <a:lnTo>
                  <a:pt x="26" y="37"/>
                </a:lnTo>
                <a:lnTo>
                  <a:pt x="10" y="32"/>
                </a:lnTo>
                <a:lnTo>
                  <a:pt x="11" y="29"/>
                </a:lnTo>
                <a:lnTo>
                  <a:pt x="10" y="29"/>
                </a:lnTo>
                <a:lnTo>
                  <a:pt x="9" y="28"/>
                </a:lnTo>
                <a:lnTo>
                  <a:pt x="8" y="27"/>
                </a:lnTo>
                <a:lnTo>
                  <a:pt x="6" y="28"/>
                </a:lnTo>
                <a:lnTo>
                  <a:pt x="1" y="19"/>
                </a:lnTo>
                <a:lnTo>
                  <a:pt x="0" y="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" name="Freeform 181"/>
          <p:cNvSpPr>
            <a:spLocks/>
          </p:cNvSpPr>
          <p:nvPr/>
        </p:nvSpPr>
        <p:spPr bwMode="auto">
          <a:xfrm>
            <a:off x="15052815" y="2839476"/>
            <a:ext cx="183819" cy="296410"/>
          </a:xfrm>
          <a:custGeom>
            <a:avLst/>
            <a:gdLst>
              <a:gd name="T0" fmla="*/ 43 w 80"/>
              <a:gd name="T1" fmla="*/ 48 h 129"/>
              <a:gd name="T2" fmla="*/ 41 w 80"/>
              <a:gd name="T3" fmla="*/ 49 h 129"/>
              <a:gd name="T4" fmla="*/ 39 w 80"/>
              <a:gd name="T5" fmla="*/ 46 h 129"/>
              <a:gd name="T6" fmla="*/ 40 w 80"/>
              <a:gd name="T7" fmla="*/ 42 h 129"/>
              <a:gd name="T8" fmla="*/ 33 w 80"/>
              <a:gd name="T9" fmla="*/ 42 h 129"/>
              <a:gd name="T10" fmla="*/ 31 w 80"/>
              <a:gd name="T11" fmla="*/ 36 h 129"/>
              <a:gd name="T12" fmla="*/ 31 w 80"/>
              <a:gd name="T13" fmla="*/ 28 h 129"/>
              <a:gd name="T14" fmla="*/ 29 w 80"/>
              <a:gd name="T15" fmla="*/ 20 h 129"/>
              <a:gd name="T16" fmla="*/ 33 w 80"/>
              <a:gd name="T17" fmla="*/ 21 h 129"/>
              <a:gd name="T18" fmla="*/ 34 w 80"/>
              <a:gd name="T19" fmla="*/ 18 h 129"/>
              <a:gd name="T20" fmla="*/ 38 w 80"/>
              <a:gd name="T21" fmla="*/ 18 h 129"/>
              <a:gd name="T22" fmla="*/ 31 w 80"/>
              <a:gd name="T23" fmla="*/ 22 h 129"/>
              <a:gd name="T24" fmla="*/ 32 w 80"/>
              <a:gd name="T25" fmla="*/ 9 h 129"/>
              <a:gd name="T26" fmla="*/ 34 w 80"/>
              <a:gd name="T27" fmla="*/ 9 h 129"/>
              <a:gd name="T28" fmla="*/ 38 w 80"/>
              <a:gd name="T29" fmla="*/ 1 h 129"/>
              <a:gd name="T30" fmla="*/ 40 w 80"/>
              <a:gd name="T31" fmla="*/ 4 h 129"/>
              <a:gd name="T32" fmla="*/ 42 w 80"/>
              <a:gd name="T33" fmla="*/ 7 h 129"/>
              <a:gd name="T34" fmla="*/ 48 w 80"/>
              <a:gd name="T35" fmla="*/ 15 h 129"/>
              <a:gd name="T36" fmla="*/ 49 w 80"/>
              <a:gd name="T37" fmla="*/ 24 h 129"/>
              <a:gd name="T38" fmla="*/ 48 w 80"/>
              <a:gd name="T39" fmla="*/ 35 h 129"/>
              <a:gd name="T40" fmla="*/ 48 w 80"/>
              <a:gd name="T41" fmla="*/ 43 h 129"/>
              <a:gd name="T42" fmla="*/ 55 w 80"/>
              <a:gd name="T43" fmla="*/ 52 h 129"/>
              <a:gd name="T44" fmla="*/ 59 w 80"/>
              <a:gd name="T45" fmla="*/ 62 h 129"/>
              <a:gd name="T46" fmla="*/ 62 w 80"/>
              <a:gd name="T47" fmla="*/ 74 h 129"/>
              <a:gd name="T48" fmla="*/ 66 w 80"/>
              <a:gd name="T49" fmla="*/ 89 h 129"/>
              <a:gd name="T50" fmla="*/ 70 w 80"/>
              <a:gd name="T51" fmla="*/ 99 h 129"/>
              <a:gd name="T52" fmla="*/ 72 w 80"/>
              <a:gd name="T53" fmla="*/ 105 h 129"/>
              <a:gd name="T54" fmla="*/ 80 w 80"/>
              <a:gd name="T55" fmla="*/ 112 h 129"/>
              <a:gd name="T56" fmla="*/ 79 w 80"/>
              <a:gd name="T57" fmla="*/ 116 h 129"/>
              <a:gd name="T58" fmla="*/ 71 w 80"/>
              <a:gd name="T59" fmla="*/ 126 h 129"/>
              <a:gd name="T60" fmla="*/ 68 w 80"/>
              <a:gd name="T61" fmla="*/ 124 h 129"/>
              <a:gd name="T62" fmla="*/ 63 w 80"/>
              <a:gd name="T63" fmla="*/ 129 h 129"/>
              <a:gd name="T64" fmla="*/ 57 w 80"/>
              <a:gd name="T65" fmla="*/ 126 h 129"/>
              <a:gd name="T66" fmla="*/ 54 w 80"/>
              <a:gd name="T67" fmla="*/ 127 h 129"/>
              <a:gd name="T68" fmla="*/ 3 w 80"/>
              <a:gd name="T69" fmla="*/ 126 h 129"/>
              <a:gd name="T70" fmla="*/ 5 w 80"/>
              <a:gd name="T71" fmla="*/ 120 h 129"/>
              <a:gd name="T72" fmla="*/ 6 w 80"/>
              <a:gd name="T73" fmla="*/ 112 h 129"/>
              <a:gd name="T74" fmla="*/ 0 w 80"/>
              <a:gd name="T75" fmla="*/ 105 h 129"/>
              <a:gd name="T76" fmla="*/ 3 w 80"/>
              <a:gd name="T77" fmla="*/ 102 h 129"/>
              <a:gd name="T78" fmla="*/ 7 w 80"/>
              <a:gd name="T79" fmla="*/ 99 h 129"/>
              <a:gd name="T80" fmla="*/ 8 w 80"/>
              <a:gd name="T81" fmla="*/ 92 h 129"/>
              <a:gd name="T82" fmla="*/ 12 w 80"/>
              <a:gd name="T83" fmla="*/ 87 h 129"/>
              <a:gd name="T84" fmla="*/ 16 w 80"/>
              <a:gd name="T85" fmla="*/ 80 h 129"/>
              <a:gd name="T86" fmla="*/ 15 w 80"/>
              <a:gd name="T87" fmla="*/ 70 h 129"/>
              <a:gd name="T88" fmla="*/ 13 w 80"/>
              <a:gd name="T89" fmla="*/ 6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" h="129">
                <a:moveTo>
                  <a:pt x="13" y="60"/>
                </a:moveTo>
                <a:lnTo>
                  <a:pt x="43" y="48"/>
                </a:lnTo>
                <a:lnTo>
                  <a:pt x="43" y="48"/>
                </a:lnTo>
                <a:lnTo>
                  <a:pt x="41" y="49"/>
                </a:lnTo>
                <a:lnTo>
                  <a:pt x="39" y="48"/>
                </a:lnTo>
                <a:lnTo>
                  <a:pt x="39" y="46"/>
                </a:lnTo>
                <a:lnTo>
                  <a:pt x="39" y="44"/>
                </a:lnTo>
                <a:lnTo>
                  <a:pt x="40" y="42"/>
                </a:lnTo>
                <a:lnTo>
                  <a:pt x="36" y="39"/>
                </a:lnTo>
                <a:lnTo>
                  <a:pt x="33" y="42"/>
                </a:lnTo>
                <a:lnTo>
                  <a:pt x="32" y="39"/>
                </a:lnTo>
                <a:lnTo>
                  <a:pt x="31" y="36"/>
                </a:lnTo>
                <a:lnTo>
                  <a:pt x="31" y="32"/>
                </a:lnTo>
                <a:lnTo>
                  <a:pt x="31" y="28"/>
                </a:lnTo>
                <a:lnTo>
                  <a:pt x="32" y="26"/>
                </a:lnTo>
                <a:lnTo>
                  <a:pt x="29" y="20"/>
                </a:lnTo>
                <a:lnTo>
                  <a:pt x="31" y="22"/>
                </a:lnTo>
                <a:lnTo>
                  <a:pt x="33" y="21"/>
                </a:lnTo>
                <a:lnTo>
                  <a:pt x="34" y="20"/>
                </a:lnTo>
                <a:lnTo>
                  <a:pt x="34" y="18"/>
                </a:lnTo>
                <a:lnTo>
                  <a:pt x="37" y="15"/>
                </a:lnTo>
                <a:lnTo>
                  <a:pt x="38" y="18"/>
                </a:lnTo>
                <a:lnTo>
                  <a:pt x="38" y="16"/>
                </a:lnTo>
                <a:lnTo>
                  <a:pt x="31" y="22"/>
                </a:lnTo>
                <a:lnTo>
                  <a:pt x="26" y="16"/>
                </a:lnTo>
                <a:lnTo>
                  <a:pt x="32" y="9"/>
                </a:lnTo>
                <a:lnTo>
                  <a:pt x="36" y="8"/>
                </a:lnTo>
                <a:lnTo>
                  <a:pt x="34" y="9"/>
                </a:lnTo>
                <a:lnTo>
                  <a:pt x="37" y="0"/>
                </a:lnTo>
                <a:lnTo>
                  <a:pt x="38" y="1"/>
                </a:lnTo>
                <a:lnTo>
                  <a:pt x="39" y="3"/>
                </a:lnTo>
                <a:lnTo>
                  <a:pt x="40" y="4"/>
                </a:lnTo>
                <a:lnTo>
                  <a:pt x="41" y="5"/>
                </a:lnTo>
                <a:lnTo>
                  <a:pt x="42" y="7"/>
                </a:lnTo>
                <a:lnTo>
                  <a:pt x="45" y="11"/>
                </a:lnTo>
                <a:lnTo>
                  <a:pt x="48" y="15"/>
                </a:lnTo>
                <a:lnTo>
                  <a:pt x="49" y="19"/>
                </a:lnTo>
                <a:lnTo>
                  <a:pt x="49" y="24"/>
                </a:lnTo>
                <a:lnTo>
                  <a:pt x="48" y="32"/>
                </a:lnTo>
                <a:lnTo>
                  <a:pt x="48" y="35"/>
                </a:lnTo>
                <a:lnTo>
                  <a:pt x="48" y="39"/>
                </a:lnTo>
                <a:lnTo>
                  <a:pt x="48" y="43"/>
                </a:lnTo>
                <a:lnTo>
                  <a:pt x="51" y="48"/>
                </a:lnTo>
                <a:lnTo>
                  <a:pt x="55" y="52"/>
                </a:lnTo>
                <a:lnTo>
                  <a:pt x="58" y="56"/>
                </a:lnTo>
                <a:lnTo>
                  <a:pt x="59" y="62"/>
                </a:lnTo>
                <a:lnTo>
                  <a:pt x="61" y="68"/>
                </a:lnTo>
                <a:lnTo>
                  <a:pt x="62" y="74"/>
                </a:lnTo>
                <a:lnTo>
                  <a:pt x="64" y="81"/>
                </a:lnTo>
                <a:lnTo>
                  <a:pt x="66" y="89"/>
                </a:lnTo>
                <a:lnTo>
                  <a:pt x="69" y="94"/>
                </a:lnTo>
                <a:lnTo>
                  <a:pt x="70" y="99"/>
                </a:lnTo>
                <a:lnTo>
                  <a:pt x="70" y="101"/>
                </a:lnTo>
                <a:lnTo>
                  <a:pt x="72" y="105"/>
                </a:lnTo>
                <a:lnTo>
                  <a:pt x="76" y="108"/>
                </a:lnTo>
                <a:lnTo>
                  <a:pt x="80" y="112"/>
                </a:lnTo>
                <a:lnTo>
                  <a:pt x="79" y="115"/>
                </a:lnTo>
                <a:lnTo>
                  <a:pt x="79" y="116"/>
                </a:lnTo>
                <a:lnTo>
                  <a:pt x="75" y="126"/>
                </a:lnTo>
                <a:lnTo>
                  <a:pt x="71" y="126"/>
                </a:lnTo>
                <a:lnTo>
                  <a:pt x="70" y="125"/>
                </a:lnTo>
                <a:lnTo>
                  <a:pt x="68" y="124"/>
                </a:lnTo>
                <a:lnTo>
                  <a:pt x="68" y="122"/>
                </a:lnTo>
                <a:lnTo>
                  <a:pt x="63" y="129"/>
                </a:lnTo>
                <a:lnTo>
                  <a:pt x="57" y="124"/>
                </a:lnTo>
                <a:lnTo>
                  <a:pt x="57" y="126"/>
                </a:lnTo>
                <a:lnTo>
                  <a:pt x="56" y="126"/>
                </a:lnTo>
                <a:lnTo>
                  <a:pt x="54" y="127"/>
                </a:lnTo>
                <a:lnTo>
                  <a:pt x="52" y="123"/>
                </a:lnTo>
                <a:lnTo>
                  <a:pt x="3" y="126"/>
                </a:lnTo>
                <a:lnTo>
                  <a:pt x="4" y="124"/>
                </a:lnTo>
                <a:lnTo>
                  <a:pt x="5" y="120"/>
                </a:lnTo>
                <a:lnTo>
                  <a:pt x="9" y="115"/>
                </a:lnTo>
                <a:lnTo>
                  <a:pt x="6" y="112"/>
                </a:lnTo>
                <a:lnTo>
                  <a:pt x="4" y="109"/>
                </a:lnTo>
                <a:lnTo>
                  <a:pt x="0" y="105"/>
                </a:lnTo>
                <a:lnTo>
                  <a:pt x="1" y="102"/>
                </a:lnTo>
                <a:lnTo>
                  <a:pt x="3" y="102"/>
                </a:lnTo>
                <a:lnTo>
                  <a:pt x="6" y="100"/>
                </a:lnTo>
                <a:lnTo>
                  <a:pt x="7" y="99"/>
                </a:lnTo>
                <a:lnTo>
                  <a:pt x="8" y="95"/>
                </a:lnTo>
                <a:lnTo>
                  <a:pt x="8" y="92"/>
                </a:lnTo>
                <a:lnTo>
                  <a:pt x="10" y="89"/>
                </a:lnTo>
                <a:lnTo>
                  <a:pt x="12" y="87"/>
                </a:lnTo>
                <a:lnTo>
                  <a:pt x="14" y="84"/>
                </a:lnTo>
                <a:lnTo>
                  <a:pt x="16" y="80"/>
                </a:lnTo>
                <a:lnTo>
                  <a:pt x="16" y="76"/>
                </a:lnTo>
                <a:lnTo>
                  <a:pt x="15" y="70"/>
                </a:lnTo>
                <a:lnTo>
                  <a:pt x="13" y="63"/>
                </a:lnTo>
                <a:lnTo>
                  <a:pt x="13" y="60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" name="Freeform 182"/>
          <p:cNvSpPr>
            <a:spLocks/>
          </p:cNvSpPr>
          <p:nvPr/>
        </p:nvSpPr>
        <p:spPr bwMode="auto">
          <a:xfrm>
            <a:off x="15052815" y="2839476"/>
            <a:ext cx="183819" cy="296410"/>
          </a:xfrm>
          <a:custGeom>
            <a:avLst/>
            <a:gdLst>
              <a:gd name="T0" fmla="*/ 43 w 80"/>
              <a:gd name="T1" fmla="*/ 48 h 129"/>
              <a:gd name="T2" fmla="*/ 41 w 80"/>
              <a:gd name="T3" fmla="*/ 49 h 129"/>
              <a:gd name="T4" fmla="*/ 39 w 80"/>
              <a:gd name="T5" fmla="*/ 46 h 129"/>
              <a:gd name="T6" fmla="*/ 40 w 80"/>
              <a:gd name="T7" fmla="*/ 42 h 129"/>
              <a:gd name="T8" fmla="*/ 33 w 80"/>
              <a:gd name="T9" fmla="*/ 42 h 129"/>
              <a:gd name="T10" fmla="*/ 31 w 80"/>
              <a:gd name="T11" fmla="*/ 36 h 129"/>
              <a:gd name="T12" fmla="*/ 31 w 80"/>
              <a:gd name="T13" fmla="*/ 28 h 129"/>
              <a:gd name="T14" fmla="*/ 29 w 80"/>
              <a:gd name="T15" fmla="*/ 20 h 129"/>
              <a:gd name="T16" fmla="*/ 33 w 80"/>
              <a:gd name="T17" fmla="*/ 21 h 129"/>
              <a:gd name="T18" fmla="*/ 34 w 80"/>
              <a:gd name="T19" fmla="*/ 18 h 129"/>
              <a:gd name="T20" fmla="*/ 38 w 80"/>
              <a:gd name="T21" fmla="*/ 18 h 129"/>
              <a:gd name="T22" fmla="*/ 31 w 80"/>
              <a:gd name="T23" fmla="*/ 22 h 129"/>
              <a:gd name="T24" fmla="*/ 32 w 80"/>
              <a:gd name="T25" fmla="*/ 9 h 129"/>
              <a:gd name="T26" fmla="*/ 34 w 80"/>
              <a:gd name="T27" fmla="*/ 9 h 129"/>
              <a:gd name="T28" fmla="*/ 38 w 80"/>
              <a:gd name="T29" fmla="*/ 1 h 129"/>
              <a:gd name="T30" fmla="*/ 40 w 80"/>
              <a:gd name="T31" fmla="*/ 4 h 129"/>
              <a:gd name="T32" fmla="*/ 42 w 80"/>
              <a:gd name="T33" fmla="*/ 7 h 129"/>
              <a:gd name="T34" fmla="*/ 48 w 80"/>
              <a:gd name="T35" fmla="*/ 15 h 129"/>
              <a:gd name="T36" fmla="*/ 49 w 80"/>
              <a:gd name="T37" fmla="*/ 24 h 129"/>
              <a:gd name="T38" fmla="*/ 48 w 80"/>
              <a:gd name="T39" fmla="*/ 35 h 129"/>
              <a:gd name="T40" fmla="*/ 48 w 80"/>
              <a:gd name="T41" fmla="*/ 43 h 129"/>
              <a:gd name="T42" fmla="*/ 55 w 80"/>
              <a:gd name="T43" fmla="*/ 52 h 129"/>
              <a:gd name="T44" fmla="*/ 59 w 80"/>
              <a:gd name="T45" fmla="*/ 62 h 129"/>
              <a:gd name="T46" fmla="*/ 62 w 80"/>
              <a:gd name="T47" fmla="*/ 74 h 129"/>
              <a:gd name="T48" fmla="*/ 66 w 80"/>
              <a:gd name="T49" fmla="*/ 89 h 129"/>
              <a:gd name="T50" fmla="*/ 70 w 80"/>
              <a:gd name="T51" fmla="*/ 99 h 129"/>
              <a:gd name="T52" fmla="*/ 72 w 80"/>
              <a:gd name="T53" fmla="*/ 105 h 129"/>
              <a:gd name="T54" fmla="*/ 80 w 80"/>
              <a:gd name="T55" fmla="*/ 112 h 129"/>
              <a:gd name="T56" fmla="*/ 79 w 80"/>
              <a:gd name="T57" fmla="*/ 116 h 129"/>
              <a:gd name="T58" fmla="*/ 71 w 80"/>
              <a:gd name="T59" fmla="*/ 126 h 129"/>
              <a:gd name="T60" fmla="*/ 68 w 80"/>
              <a:gd name="T61" fmla="*/ 124 h 129"/>
              <a:gd name="T62" fmla="*/ 63 w 80"/>
              <a:gd name="T63" fmla="*/ 129 h 129"/>
              <a:gd name="T64" fmla="*/ 57 w 80"/>
              <a:gd name="T65" fmla="*/ 126 h 129"/>
              <a:gd name="T66" fmla="*/ 54 w 80"/>
              <a:gd name="T67" fmla="*/ 127 h 129"/>
              <a:gd name="T68" fmla="*/ 3 w 80"/>
              <a:gd name="T69" fmla="*/ 126 h 129"/>
              <a:gd name="T70" fmla="*/ 5 w 80"/>
              <a:gd name="T71" fmla="*/ 120 h 129"/>
              <a:gd name="T72" fmla="*/ 6 w 80"/>
              <a:gd name="T73" fmla="*/ 112 h 129"/>
              <a:gd name="T74" fmla="*/ 0 w 80"/>
              <a:gd name="T75" fmla="*/ 105 h 129"/>
              <a:gd name="T76" fmla="*/ 3 w 80"/>
              <a:gd name="T77" fmla="*/ 102 h 129"/>
              <a:gd name="T78" fmla="*/ 7 w 80"/>
              <a:gd name="T79" fmla="*/ 99 h 129"/>
              <a:gd name="T80" fmla="*/ 8 w 80"/>
              <a:gd name="T81" fmla="*/ 92 h 129"/>
              <a:gd name="T82" fmla="*/ 12 w 80"/>
              <a:gd name="T83" fmla="*/ 87 h 129"/>
              <a:gd name="T84" fmla="*/ 16 w 80"/>
              <a:gd name="T85" fmla="*/ 80 h 129"/>
              <a:gd name="T86" fmla="*/ 15 w 80"/>
              <a:gd name="T87" fmla="*/ 70 h 129"/>
              <a:gd name="T88" fmla="*/ 13 w 80"/>
              <a:gd name="T89" fmla="*/ 6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" h="129">
                <a:moveTo>
                  <a:pt x="13" y="60"/>
                </a:moveTo>
                <a:lnTo>
                  <a:pt x="43" y="48"/>
                </a:lnTo>
                <a:lnTo>
                  <a:pt x="43" y="48"/>
                </a:lnTo>
                <a:lnTo>
                  <a:pt x="41" y="49"/>
                </a:lnTo>
                <a:lnTo>
                  <a:pt x="39" y="48"/>
                </a:lnTo>
                <a:lnTo>
                  <a:pt x="39" y="46"/>
                </a:lnTo>
                <a:lnTo>
                  <a:pt x="39" y="44"/>
                </a:lnTo>
                <a:lnTo>
                  <a:pt x="40" y="42"/>
                </a:lnTo>
                <a:lnTo>
                  <a:pt x="36" y="39"/>
                </a:lnTo>
                <a:lnTo>
                  <a:pt x="33" y="42"/>
                </a:lnTo>
                <a:lnTo>
                  <a:pt x="32" y="39"/>
                </a:lnTo>
                <a:lnTo>
                  <a:pt x="31" y="36"/>
                </a:lnTo>
                <a:lnTo>
                  <a:pt x="31" y="32"/>
                </a:lnTo>
                <a:lnTo>
                  <a:pt x="31" y="28"/>
                </a:lnTo>
                <a:lnTo>
                  <a:pt x="32" y="26"/>
                </a:lnTo>
                <a:lnTo>
                  <a:pt x="29" y="20"/>
                </a:lnTo>
                <a:lnTo>
                  <a:pt x="31" y="22"/>
                </a:lnTo>
                <a:lnTo>
                  <a:pt x="33" y="21"/>
                </a:lnTo>
                <a:lnTo>
                  <a:pt x="34" y="20"/>
                </a:lnTo>
                <a:lnTo>
                  <a:pt x="34" y="18"/>
                </a:lnTo>
                <a:lnTo>
                  <a:pt x="37" y="15"/>
                </a:lnTo>
                <a:lnTo>
                  <a:pt x="38" y="18"/>
                </a:lnTo>
                <a:lnTo>
                  <a:pt x="38" y="16"/>
                </a:lnTo>
                <a:lnTo>
                  <a:pt x="31" y="22"/>
                </a:lnTo>
                <a:lnTo>
                  <a:pt x="26" y="16"/>
                </a:lnTo>
                <a:lnTo>
                  <a:pt x="32" y="9"/>
                </a:lnTo>
                <a:lnTo>
                  <a:pt x="36" y="8"/>
                </a:lnTo>
                <a:lnTo>
                  <a:pt x="34" y="9"/>
                </a:lnTo>
                <a:lnTo>
                  <a:pt x="37" y="0"/>
                </a:lnTo>
                <a:lnTo>
                  <a:pt x="38" y="1"/>
                </a:lnTo>
                <a:lnTo>
                  <a:pt x="39" y="3"/>
                </a:lnTo>
                <a:lnTo>
                  <a:pt x="40" y="4"/>
                </a:lnTo>
                <a:lnTo>
                  <a:pt x="41" y="5"/>
                </a:lnTo>
                <a:lnTo>
                  <a:pt x="42" y="7"/>
                </a:lnTo>
                <a:lnTo>
                  <a:pt x="45" y="11"/>
                </a:lnTo>
                <a:lnTo>
                  <a:pt x="48" y="15"/>
                </a:lnTo>
                <a:lnTo>
                  <a:pt x="49" y="19"/>
                </a:lnTo>
                <a:lnTo>
                  <a:pt x="49" y="24"/>
                </a:lnTo>
                <a:lnTo>
                  <a:pt x="48" y="32"/>
                </a:lnTo>
                <a:lnTo>
                  <a:pt x="48" y="35"/>
                </a:lnTo>
                <a:lnTo>
                  <a:pt x="48" y="39"/>
                </a:lnTo>
                <a:lnTo>
                  <a:pt x="48" y="43"/>
                </a:lnTo>
                <a:lnTo>
                  <a:pt x="51" y="48"/>
                </a:lnTo>
                <a:lnTo>
                  <a:pt x="55" y="52"/>
                </a:lnTo>
                <a:lnTo>
                  <a:pt x="58" y="56"/>
                </a:lnTo>
                <a:lnTo>
                  <a:pt x="59" y="62"/>
                </a:lnTo>
                <a:lnTo>
                  <a:pt x="61" y="68"/>
                </a:lnTo>
                <a:lnTo>
                  <a:pt x="62" y="74"/>
                </a:lnTo>
                <a:lnTo>
                  <a:pt x="64" y="81"/>
                </a:lnTo>
                <a:lnTo>
                  <a:pt x="66" y="89"/>
                </a:lnTo>
                <a:lnTo>
                  <a:pt x="69" y="94"/>
                </a:lnTo>
                <a:lnTo>
                  <a:pt x="70" y="99"/>
                </a:lnTo>
                <a:lnTo>
                  <a:pt x="70" y="101"/>
                </a:lnTo>
                <a:lnTo>
                  <a:pt x="72" y="105"/>
                </a:lnTo>
                <a:lnTo>
                  <a:pt x="76" y="108"/>
                </a:lnTo>
                <a:lnTo>
                  <a:pt x="80" y="112"/>
                </a:lnTo>
                <a:lnTo>
                  <a:pt x="79" y="115"/>
                </a:lnTo>
                <a:lnTo>
                  <a:pt x="79" y="116"/>
                </a:lnTo>
                <a:lnTo>
                  <a:pt x="75" y="126"/>
                </a:lnTo>
                <a:lnTo>
                  <a:pt x="71" y="126"/>
                </a:lnTo>
                <a:lnTo>
                  <a:pt x="70" y="125"/>
                </a:lnTo>
                <a:lnTo>
                  <a:pt x="68" y="124"/>
                </a:lnTo>
                <a:lnTo>
                  <a:pt x="68" y="122"/>
                </a:lnTo>
                <a:lnTo>
                  <a:pt x="63" y="129"/>
                </a:lnTo>
                <a:lnTo>
                  <a:pt x="57" y="124"/>
                </a:lnTo>
                <a:lnTo>
                  <a:pt x="57" y="126"/>
                </a:lnTo>
                <a:lnTo>
                  <a:pt x="56" y="126"/>
                </a:lnTo>
                <a:lnTo>
                  <a:pt x="54" y="127"/>
                </a:lnTo>
                <a:lnTo>
                  <a:pt x="52" y="123"/>
                </a:lnTo>
                <a:lnTo>
                  <a:pt x="3" y="126"/>
                </a:lnTo>
                <a:lnTo>
                  <a:pt x="4" y="124"/>
                </a:lnTo>
                <a:lnTo>
                  <a:pt x="5" y="120"/>
                </a:lnTo>
                <a:lnTo>
                  <a:pt x="9" y="115"/>
                </a:lnTo>
                <a:lnTo>
                  <a:pt x="6" y="112"/>
                </a:lnTo>
                <a:lnTo>
                  <a:pt x="4" y="109"/>
                </a:lnTo>
                <a:lnTo>
                  <a:pt x="0" y="105"/>
                </a:lnTo>
                <a:lnTo>
                  <a:pt x="1" y="102"/>
                </a:lnTo>
                <a:lnTo>
                  <a:pt x="3" y="102"/>
                </a:lnTo>
                <a:lnTo>
                  <a:pt x="6" y="100"/>
                </a:lnTo>
                <a:lnTo>
                  <a:pt x="7" y="99"/>
                </a:lnTo>
                <a:lnTo>
                  <a:pt x="8" y="95"/>
                </a:lnTo>
                <a:lnTo>
                  <a:pt x="8" y="92"/>
                </a:lnTo>
                <a:lnTo>
                  <a:pt x="10" y="89"/>
                </a:lnTo>
                <a:lnTo>
                  <a:pt x="12" y="87"/>
                </a:lnTo>
                <a:lnTo>
                  <a:pt x="14" y="84"/>
                </a:lnTo>
                <a:lnTo>
                  <a:pt x="16" y="80"/>
                </a:lnTo>
                <a:lnTo>
                  <a:pt x="16" y="76"/>
                </a:lnTo>
                <a:lnTo>
                  <a:pt x="15" y="70"/>
                </a:lnTo>
                <a:lnTo>
                  <a:pt x="13" y="63"/>
                </a:lnTo>
                <a:lnTo>
                  <a:pt x="13" y="60"/>
                </a:lnTo>
                <a:close/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" name="Freeform 183"/>
          <p:cNvSpPr>
            <a:spLocks/>
          </p:cNvSpPr>
          <p:nvPr/>
        </p:nvSpPr>
        <p:spPr bwMode="auto">
          <a:xfrm>
            <a:off x="15381395" y="3030189"/>
            <a:ext cx="163142" cy="186119"/>
          </a:xfrm>
          <a:custGeom>
            <a:avLst/>
            <a:gdLst>
              <a:gd name="T0" fmla="*/ 41 w 71"/>
              <a:gd name="T1" fmla="*/ 4 h 81"/>
              <a:gd name="T2" fmla="*/ 42 w 71"/>
              <a:gd name="T3" fmla="*/ 1 h 81"/>
              <a:gd name="T4" fmla="*/ 43 w 71"/>
              <a:gd name="T5" fmla="*/ 0 h 81"/>
              <a:gd name="T6" fmla="*/ 64 w 71"/>
              <a:gd name="T7" fmla="*/ 9 h 81"/>
              <a:gd name="T8" fmla="*/ 66 w 71"/>
              <a:gd name="T9" fmla="*/ 10 h 81"/>
              <a:gd name="T10" fmla="*/ 69 w 71"/>
              <a:gd name="T11" fmla="*/ 16 h 81"/>
              <a:gd name="T12" fmla="*/ 71 w 71"/>
              <a:gd name="T13" fmla="*/ 22 h 81"/>
              <a:gd name="T14" fmla="*/ 70 w 71"/>
              <a:gd name="T15" fmla="*/ 26 h 81"/>
              <a:gd name="T16" fmla="*/ 62 w 71"/>
              <a:gd name="T17" fmla="*/ 39 h 81"/>
              <a:gd name="T18" fmla="*/ 42 w 71"/>
              <a:gd name="T19" fmla="*/ 71 h 81"/>
              <a:gd name="T20" fmla="*/ 37 w 71"/>
              <a:gd name="T21" fmla="*/ 81 h 81"/>
              <a:gd name="T22" fmla="*/ 0 w 71"/>
              <a:gd name="T23" fmla="*/ 51 h 81"/>
              <a:gd name="T24" fmla="*/ 16 w 71"/>
              <a:gd name="T25" fmla="*/ 46 h 81"/>
              <a:gd name="T26" fmla="*/ 17 w 71"/>
              <a:gd name="T27" fmla="*/ 47 h 81"/>
              <a:gd name="T28" fmla="*/ 18 w 71"/>
              <a:gd name="T29" fmla="*/ 47 h 81"/>
              <a:gd name="T30" fmla="*/ 19 w 71"/>
              <a:gd name="T31" fmla="*/ 47 h 81"/>
              <a:gd name="T32" fmla="*/ 19 w 71"/>
              <a:gd name="T33" fmla="*/ 45 h 81"/>
              <a:gd name="T34" fmla="*/ 21 w 71"/>
              <a:gd name="T35" fmla="*/ 44 h 81"/>
              <a:gd name="T36" fmla="*/ 25 w 71"/>
              <a:gd name="T37" fmla="*/ 43 h 81"/>
              <a:gd name="T38" fmla="*/ 33 w 71"/>
              <a:gd name="T39" fmla="*/ 44 h 81"/>
              <a:gd name="T40" fmla="*/ 34 w 71"/>
              <a:gd name="T41" fmla="*/ 44 h 81"/>
              <a:gd name="T42" fmla="*/ 35 w 71"/>
              <a:gd name="T43" fmla="*/ 42 h 81"/>
              <a:gd name="T44" fmla="*/ 37 w 71"/>
              <a:gd name="T45" fmla="*/ 40 h 81"/>
              <a:gd name="T46" fmla="*/ 37 w 71"/>
              <a:gd name="T47" fmla="*/ 38 h 81"/>
              <a:gd name="T48" fmla="*/ 36 w 71"/>
              <a:gd name="T49" fmla="*/ 35 h 81"/>
              <a:gd name="T50" fmla="*/ 36 w 71"/>
              <a:gd name="T51" fmla="*/ 33 h 81"/>
              <a:gd name="T52" fmla="*/ 36 w 71"/>
              <a:gd name="T53" fmla="*/ 30 h 81"/>
              <a:gd name="T54" fmla="*/ 35 w 71"/>
              <a:gd name="T55" fmla="*/ 29 h 81"/>
              <a:gd name="T56" fmla="*/ 33 w 71"/>
              <a:gd name="T57" fmla="*/ 28 h 81"/>
              <a:gd name="T58" fmla="*/ 27 w 71"/>
              <a:gd name="T59" fmla="*/ 30 h 81"/>
              <a:gd name="T60" fmla="*/ 22 w 71"/>
              <a:gd name="T61" fmla="*/ 30 h 81"/>
              <a:gd name="T62" fmla="*/ 27 w 71"/>
              <a:gd name="T63" fmla="*/ 28 h 81"/>
              <a:gd name="T64" fmla="*/ 31 w 71"/>
              <a:gd name="T65" fmla="*/ 24 h 81"/>
              <a:gd name="T66" fmla="*/ 34 w 71"/>
              <a:gd name="T67" fmla="*/ 23 h 81"/>
              <a:gd name="T68" fmla="*/ 35 w 71"/>
              <a:gd name="T69" fmla="*/ 22 h 81"/>
              <a:gd name="T70" fmla="*/ 33 w 71"/>
              <a:gd name="T71" fmla="*/ 20 h 81"/>
              <a:gd name="T72" fmla="*/ 32 w 71"/>
              <a:gd name="T73" fmla="*/ 9 h 81"/>
              <a:gd name="T74" fmla="*/ 35 w 71"/>
              <a:gd name="T75" fmla="*/ 8 h 81"/>
              <a:gd name="T76" fmla="*/ 39 w 71"/>
              <a:gd name="T77" fmla="*/ 8 h 81"/>
              <a:gd name="T78" fmla="*/ 41 w 71"/>
              <a:gd name="T79" fmla="*/ 11 h 81"/>
              <a:gd name="T80" fmla="*/ 40 w 71"/>
              <a:gd name="T81" fmla="*/ 10 h 81"/>
              <a:gd name="T82" fmla="*/ 41 w 71"/>
              <a:gd name="T83" fmla="*/ 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1" h="81">
                <a:moveTo>
                  <a:pt x="41" y="4"/>
                </a:moveTo>
                <a:lnTo>
                  <a:pt x="42" y="1"/>
                </a:lnTo>
                <a:lnTo>
                  <a:pt x="43" y="0"/>
                </a:lnTo>
                <a:lnTo>
                  <a:pt x="64" y="9"/>
                </a:lnTo>
                <a:lnTo>
                  <a:pt x="66" y="10"/>
                </a:lnTo>
                <a:lnTo>
                  <a:pt x="69" y="16"/>
                </a:lnTo>
                <a:lnTo>
                  <a:pt x="71" y="22"/>
                </a:lnTo>
                <a:lnTo>
                  <a:pt x="70" y="26"/>
                </a:lnTo>
                <a:lnTo>
                  <a:pt x="62" y="39"/>
                </a:lnTo>
                <a:lnTo>
                  <a:pt x="42" y="71"/>
                </a:lnTo>
                <a:lnTo>
                  <a:pt x="37" y="81"/>
                </a:lnTo>
                <a:lnTo>
                  <a:pt x="0" y="51"/>
                </a:lnTo>
                <a:lnTo>
                  <a:pt x="16" y="46"/>
                </a:lnTo>
                <a:lnTo>
                  <a:pt x="17" y="47"/>
                </a:lnTo>
                <a:lnTo>
                  <a:pt x="18" y="47"/>
                </a:lnTo>
                <a:lnTo>
                  <a:pt x="19" y="47"/>
                </a:lnTo>
                <a:lnTo>
                  <a:pt x="19" y="45"/>
                </a:lnTo>
                <a:lnTo>
                  <a:pt x="21" y="44"/>
                </a:lnTo>
                <a:lnTo>
                  <a:pt x="25" y="43"/>
                </a:lnTo>
                <a:lnTo>
                  <a:pt x="33" y="44"/>
                </a:lnTo>
                <a:lnTo>
                  <a:pt x="34" y="44"/>
                </a:lnTo>
                <a:lnTo>
                  <a:pt x="35" y="42"/>
                </a:lnTo>
                <a:lnTo>
                  <a:pt x="37" y="40"/>
                </a:lnTo>
                <a:lnTo>
                  <a:pt x="37" y="38"/>
                </a:lnTo>
                <a:lnTo>
                  <a:pt x="36" y="35"/>
                </a:lnTo>
                <a:lnTo>
                  <a:pt x="36" y="33"/>
                </a:lnTo>
                <a:lnTo>
                  <a:pt x="36" y="30"/>
                </a:lnTo>
                <a:lnTo>
                  <a:pt x="35" y="29"/>
                </a:lnTo>
                <a:lnTo>
                  <a:pt x="33" y="28"/>
                </a:lnTo>
                <a:lnTo>
                  <a:pt x="27" y="30"/>
                </a:lnTo>
                <a:lnTo>
                  <a:pt x="22" y="30"/>
                </a:lnTo>
                <a:lnTo>
                  <a:pt x="27" y="28"/>
                </a:lnTo>
                <a:lnTo>
                  <a:pt x="31" y="24"/>
                </a:lnTo>
                <a:lnTo>
                  <a:pt x="34" y="23"/>
                </a:lnTo>
                <a:lnTo>
                  <a:pt x="35" y="22"/>
                </a:lnTo>
                <a:lnTo>
                  <a:pt x="33" y="20"/>
                </a:lnTo>
                <a:lnTo>
                  <a:pt x="32" y="9"/>
                </a:lnTo>
                <a:lnTo>
                  <a:pt x="35" y="8"/>
                </a:lnTo>
                <a:lnTo>
                  <a:pt x="39" y="8"/>
                </a:lnTo>
                <a:lnTo>
                  <a:pt x="41" y="11"/>
                </a:lnTo>
                <a:lnTo>
                  <a:pt x="40" y="10"/>
                </a:lnTo>
                <a:lnTo>
                  <a:pt x="41" y="4"/>
                </a:lnTo>
                <a:close/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" name="Freeform 184"/>
          <p:cNvSpPr>
            <a:spLocks/>
          </p:cNvSpPr>
          <p:nvPr/>
        </p:nvSpPr>
        <p:spPr bwMode="auto">
          <a:xfrm>
            <a:off x="15381395" y="3030189"/>
            <a:ext cx="163142" cy="186119"/>
          </a:xfrm>
          <a:custGeom>
            <a:avLst/>
            <a:gdLst>
              <a:gd name="T0" fmla="*/ 41 w 71"/>
              <a:gd name="T1" fmla="*/ 4 h 81"/>
              <a:gd name="T2" fmla="*/ 42 w 71"/>
              <a:gd name="T3" fmla="*/ 1 h 81"/>
              <a:gd name="T4" fmla="*/ 43 w 71"/>
              <a:gd name="T5" fmla="*/ 0 h 81"/>
              <a:gd name="T6" fmla="*/ 64 w 71"/>
              <a:gd name="T7" fmla="*/ 9 h 81"/>
              <a:gd name="T8" fmla="*/ 66 w 71"/>
              <a:gd name="T9" fmla="*/ 10 h 81"/>
              <a:gd name="T10" fmla="*/ 69 w 71"/>
              <a:gd name="T11" fmla="*/ 16 h 81"/>
              <a:gd name="T12" fmla="*/ 71 w 71"/>
              <a:gd name="T13" fmla="*/ 22 h 81"/>
              <a:gd name="T14" fmla="*/ 70 w 71"/>
              <a:gd name="T15" fmla="*/ 26 h 81"/>
              <a:gd name="T16" fmla="*/ 62 w 71"/>
              <a:gd name="T17" fmla="*/ 39 h 81"/>
              <a:gd name="T18" fmla="*/ 42 w 71"/>
              <a:gd name="T19" fmla="*/ 71 h 81"/>
              <a:gd name="T20" fmla="*/ 37 w 71"/>
              <a:gd name="T21" fmla="*/ 81 h 81"/>
              <a:gd name="T22" fmla="*/ 0 w 71"/>
              <a:gd name="T23" fmla="*/ 51 h 81"/>
              <a:gd name="T24" fmla="*/ 16 w 71"/>
              <a:gd name="T25" fmla="*/ 46 h 81"/>
              <a:gd name="T26" fmla="*/ 17 w 71"/>
              <a:gd name="T27" fmla="*/ 47 h 81"/>
              <a:gd name="T28" fmla="*/ 18 w 71"/>
              <a:gd name="T29" fmla="*/ 47 h 81"/>
              <a:gd name="T30" fmla="*/ 19 w 71"/>
              <a:gd name="T31" fmla="*/ 47 h 81"/>
              <a:gd name="T32" fmla="*/ 19 w 71"/>
              <a:gd name="T33" fmla="*/ 45 h 81"/>
              <a:gd name="T34" fmla="*/ 21 w 71"/>
              <a:gd name="T35" fmla="*/ 44 h 81"/>
              <a:gd name="T36" fmla="*/ 25 w 71"/>
              <a:gd name="T37" fmla="*/ 43 h 81"/>
              <a:gd name="T38" fmla="*/ 33 w 71"/>
              <a:gd name="T39" fmla="*/ 44 h 81"/>
              <a:gd name="T40" fmla="*/ 34 w 71"/>
              <a:gd name="T41" fmla="*/ 44 h 81"/>
              <a:gd name="T42" fmla="*/ 35 w 71"/>
              <a:gd name="T43" fmla="*/ 42 h 81"/>
              <a:gd name="T44" fmla="*/ 37 w 71"/>
              <a:gd name="T45" fmla="*/ 40 h 81"/>
              <a:gd name="T46" fmla="*/ 37 w 71"/>
              <a:gd name="T47" fmla="*/ 38 h 81"/>
              <a:gd name="T48" fmla="*/ 36 w 71"/>
              <a:gd name="T49" fmla="*/ 35 h 81"/>
              <a:gd name="T50" fmla="*/ 36 w 71"/>
              <a:gd name="T51" fmla="*/ 33 h 81"/>
              <a:gd name="T52" fmla="*/ 36 w 71"/>
              <a:gd name="T53" fmla="*/ 30 h 81"/>
              <a:gd name="T54" fmla="*/ 35 w 71"/>
              <a:gd name="T55" fmla="*/ 29 h 81"/>
              <a:gd name="T56" fmla="*/ 33 w 71"/>
              <a:gd name="T57" fmla="*/ 28 h 81"/>
              <a:gd name="T58" fmla="*/ 27 w 71"/>
              <a:gd name="T59" fmla="*/ 30 h 81"/>
              <a:gd name="T60" fmla="*/ 22 w 71"/>
              <a:gd name="T61" fmla="*/ 30 h 81"/>
              <a:gd name="T62" fmla="*/ 27 w 71"/>
              <a:gd name="T63" fmla="*/ 28 h 81"/>
              <a:gd name="T64" fmla="*/ 31 w 71"/>
              <a:gd name="T65" fmla="*/ 24 h 81"/>
              <a:gd name="T66" fmla="*/ 34 w 71"/>
              <a:gd name="T67" fmla="*/ 23 h 81"/>
              <a:gd name="T68" fmla="*/ 35 w 71"/>
              <a:gd name="T69" fmla="*/ 22 h 81"/>
              <a:gd name="T70" fmla="*/ 33 w 71"/>
              <a:gd name="T71" fmla="*/ 20 h 81"/>
              <a:gd name="T72" fmla="*/ 32 w 71"/>
              <a:gd name="T73" fmla="*/ 9 h 81"/>
              <a:gd name="T74" fmla="*/ 35 w 71"/>
              <a:gd name="T75" fmla="*/ 8 h 81"/>
              <a:gd name="T76" fmla="*/ 39 w 71"/>
              <a:gd name="T77" fmla="*/ 8 h 81"/>
              <a:gd name="T78" fmla="*/ 41 w 71"/>
              <a:gd name="T79" fmla="*/ 11 h 81"/>
              <a:gd name="T80" fmla="*/ 40 w 71"/>
              <a:gd name="T81" fmla="*/ 10 h 81"/>
              <a:gd name="T82" fmla="*/ 41 w 71"/>
              <a:gd name="T83" fmla="*/ 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1" h="81">
                <a:moveTo>
                  <a:pt x="41" y="4"/>
                </a:moveTo>
                <a:lnTo>
                  <a:pt x="42" y="1"/>
                </a:lnTo>
                <a:lnTo>
                  <a:pt x="43" y="0"/>
                </a:lnTo>
                <a:lnTo>
                  <a:pt x="64" y="9"/>
                </a:lnTo>
                <a:lnTo>
                  <a:pt x="66" y="10"/>
                </a:lnTo>
                <a:lnTo>
                  <a:pt x="69" y="16"/>
                </a:lnTo>
                <a:lnTo>
                  <a:pt x="71" y="22"/>
                </a:lnTo>
                <a:lnTo>
                  <a:pt x="70" y="26"/>
                </a:lnTo>
                <a:lnTo>
                  <a:pt x="62" y="39"/>
                </a:lnTo>
                <a:lnTo>
                  <a:pt x="42" y="71"/>
                </a:lnTo>
                <a:lnTo>
                  <a:pt x="37" y="81"/>
                </a:lnTo>
                <a:lnTo>
                  <a:pt x="0" y="51"/>
                </a:lnTo>
                <a:lnTo>
                  <a:pt x="16" y="46"/>
                </a:lnTo>
                <a:lnTo>
                  <a:pt x="17" y="47"/>
                </a:lnTo>
                <a:lnTo>
                  <a:pt x="18" y="47"/>
                </a:lnTo>
                <a:lnTo>
                  <a:pt x="19" y="47"/>
                </a:lnTo>
                <a:lnTo>
                  <a:pt x="19" y="45"/>
                </a:lnTo>
                <a:lnTo>
                  <a:pt x="21" y="44"/>
                </a:lnTo>
                <a:lnTo>
                  <a:pt x="25" y="43"/>
                </a:lnTo>
                <a:lnTo>
                  <a:pt x="33" y="44"/>
                </a:lnTo>
                <a:lnTo>
                  <a:pt x="34" y="44"/>
                </a:lnTo>
                <a:lnTo>
                  <a:pt x="35" y="42"/>
                </a:lnTo>
                <a:lnTo>
                  <a:pt x="37" y="40"/>
                </a:lnTo>
                <a:lnTo>
                  <a:pt x="37" y="38"/>
                </a:lnTo>
                <a:lnTo>
                  <a:pt x="36" y="35"/>
                </a:lnTo>
                <a:lnTo>
                  <a:pt x="36" y="33"/>
                </a:lnTo>
                <a:lnTo>
                  <a:pt x="36" y="30"/>
                </a:lnTo>
                <a:lnTo>
                  <a:pt x="35" y="29"/>
                </a:lnTo>
                <a:lnTo>
                  <a:pt x="33" y="28"/>
                </a:lnTo>
                <a:lnTo>
                  <a:pt x="27" y="30"/>
                </a:lnTo>
                <a:lnTo>
                  <a:pt x="22" y="30"/>
                </a:lnTo>
                <a:lnTo>
                  <a:pt x="27" y="28"/>
                </a:lnTo>
                <a:lnTo>
                  <a:pt x="31" y="24"/>
                </a:lnTo>
                <a:lnTo>
                  <a:pt x="34" y="23"/>
                </a:lnTo>
                <a:lnTo>
                  <a:pt x="35" y="22"/>
                </a:lnTo>
                <a:lnTo>
                  <a:pt x="33" y="20"/>
                </a:lnTo>
                <a:lnTo>
                  <a:pt x="32" y="9"/>
                </a:lnTo>
                <a:lnTo>
                  <a:pt x="35" y="8"/>
                </a:lnTo>
                <a:lnTo>
                  <a:pt x="39" y="8"/>
                </a:lnTo>
                <a:lnTo>
                  <a:pt x="41" y="11"/>
                </a:lnTo>
                <a:lnTo>
                  <a:pt x="40" y="10"/>
                </a:lnTo>
                <a:lnTo>
                  <a:pt x="41" y="4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7" name="Freeform 185"/>
          <p:cNvSpPr>
            <a:spLocks/>
          </p:cNvSpPr>
          <p:nvPr/>
        </p:nvSpPr>
        <p:spPr bwMode="auto">
          <a:xfrm>
            <a:off x="15160810" y="3073846"/>
            <a:ext cx="307898" cy="395214"/>
          </a:xfrm>
          <a:custGeom>
            <a:avLst/>
            <a:gdLst>
              <a:gd name="T0" fmla="*/ 286 w 289"/>
              <a:gd name="T1" fmla="*/ 133 h 371"/>
              <a:gd name="T2" fmla="*/ 233 w 289"/>
              <a:gd name="T3" fmla="*/ 226 h 371"/>
              <a:gd name="T4" fmla="*/ 200 w 289"/>
              <a:gd name="T5" fmla="*/ 286 h 371"/>
              <a:gd name="T6" fmla="*/ 158 w 289"/>
              <a:gd name="T7" fmla="*/ 352 h 371"/>
              <a:gd name="T8" fmla="*/ 157 w 289"/>
              <a:gd name="T9" fmla="*/ 353 h 371"/>
              <a:gd name="T10" fmla="*/ 146 w 289"/>
              <a:gd name="T11" fmla="*/ 371 h 371"/>
              <a:gd name="T12" fmla="*/ 17 w 289"/>
              <a:gd name="T13" fmla="*/ 280 h 371"/>
              <a:gd name="T14" fmla="*/ 56 w 289"/>
              <a:gd name="T15" fmla="*/ 246 h 371"/>
              <a:gd name="T16" fmla="*/ 0 w 289"/>
              <a:gd name="T17" fmla="*/ 211 h 371"/>
              <a:gd name="T18" fmla="*/ 2 w 289"/>
              <a:gd name="T19" fmla="*/ 211 h 371"/>
              <a:gd name="T20" fmla="*/ 6 w 289"/>
              <a:gd name="T21" fmla="*/ 213 h 371"/>
              <a:gd name="T22" fmla="*/ 15 w 289"/>
              <a:gd name="T23" fmla="*/ 213 h 371"/>
              <a:gd name="T24" fmla="*/ 22 w 289"/>
              <a:gd name="T25" fmla="*/ 211 h 371"/>
              <a:gd name="T26" fmla="*/ 25 w 289"/>
              <a:gd name="T27" fmla="*/ 209 h 371"/>
              <a:gd name="T28" fmla="*/ 28 w 289"/>
              <a:gd name="T29" fmla="*/ 194 h 371"/>
              <a:gd name="T30" fmla="*/ 128 w 289"/>
              <a:gd name="T31" fmla="*/ 159 h 371"/>
              <a:gd name="T32" fmla="*/ 130 w 289"/>
              <a:gd name="T33" fmla="*/ 161 h 371"/>
              <a:gd name="T34" fmla="*/ 133 w 289"/>
              <a:gd name="T35" fmla="*/ 163 h 371"/>
              <a:gd name="T36" fmla="*/ 137 w 289"/>
              <a:gd name="T37" fmla="*/ 161 h 371"/>
              <a:gd name="T38" fmla="*/ 140 w 289"/>
              <a:gd name="T39" fmla="*/ 155 h 371"/>
              <a:gd name="T40" fmla="*/ 142 w 289"/>
              <a:gd name="T41" fmla="*/ 150 h 371"/>
              <a:gd name="T42" fmla="*/ 141 w 289"/>
              <a:gd name="T43" fmla="*/ 145 h 371"/>
              <a:gd name="T44" fmla="*/ 141 w 289"/>
              <a:gd name="T45" fmla="*/ 141 h 371"/>
              <a:gd name="T46" fmla="*/ 140 w 289"/>
              <a:gd name="T47" fmla="*/ 141 h 371"/>
              <a:gd name="T48" fmla="*/ 137 w 289"/>
              <a:gd name="T49" fmla="*/ 143 h 371"/>
              <a:gd name="T50" fmla="*/ 209 w 289"/>
              <a:gd name="T51" fmla="*/ 42 h 371"/>
              <a:gd name="T52" fmla="*/ 265 w 289"/>
              <a:gd name="T53" fmla="*/ 0 h 371"/>
              <a:gd name="T54" fmla="*/ 289 w 289"/>
              <a:gd name="T55" fmla="*/ 3 h 371"/>
              <a:gd name="T56" fmla="*/ 285 w 289"/>
              <a:gd name="T57" fmla="*/ 13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9" h="371">
                <a:moveTo>
                  <a:pt x="286" y="133"/>
                </a:moveTo>
                <a:lnTo>
                  <a:pt x="233" y="226"/>
                </a:lnTo>
                <a:lnTo>
                  <a:pt x="200" y="286"/>
                </a:lnTo>
                <a:lnTo>
                  <a:pt x="158" y="352"/>
                </a:lnTo>
                <a:lnTo>
                  <a:pt x="157" y="353"/>
                </a:lnTo>
                <a:lnTo>
                  <a:pt x="146" y="371"/>
                </a:lnTo>
                <a:lnTo>
                  <a:pt x="17" y="280"/>
                </a:lnTo>
                <a:lnTo>
                  <a:pt x="56" y="246"/>
                </a:lnTo>
                <a:lnTo>
                  <a:pt x="0" y="211"/>
                </a:lnTo>
                <a:lnTo>
                  <a:pt x="2" y="211"/>
                </a:lnTo>
                <a:lnTo>
                  <a:pt x="6" y="213"/>
                </a:lnTo>
                <a:lnTo>
                  <a:pt x="15" y="213"/>
                </a:lnTo>
                <a:lnTo>
                  <a:pt x="22" y="211"/>
                </a:lnTo>
                <a:lnTo>
                  <a:pt x="25" y="209"/>
                </a:lnTo>
                <a:lnTo>
                  <a:pt x="28" y="194"/>
                </a:lnTo>
                <a:lnTo>
                  <a:pt x="128" y="159"/>
                </a:lnTo>
                <a:lnTo>
                  <a:pt x="130" y="161"/>
                </a:lnTo>
                <a:lnTo>
                  <a:pt x="133" y="163"/>
                </a:lnTo>
                <a:lnTo>
                  <a:pt x="137" y="161"/>
                </a:lnTo>
                <a:lnTo>
                  <a:pt x="140" y="155"/>
                </a:lnTo>
                <a:lnTo>
                  <a:pt x="142" y="150"/>
                </a:lnTo>
                <a:lnTo>
                  <a:pt x="141" y="145"/>
                </a:lnTo>
                <a:lnTo>
                  <a:pt x="141" y="141"/>
                </a:lnTo>
                <a:lnTo>
                  <a:pt x="140" y="141"/>
                </a:lnTo>
                <a:lnTo>
                  <a:pt x="137" y="143"/>
                </a:lnTo>
                <a:lnTo>
                  <a:pt x="209" y="42"/>
                </a:lnTo>
                <a:lnTo>
                  <a:pt x="265" y="0"/>
                </a:lnTo>
                <a:lnTo>
                  <a:pt x="289" y="3"/>
                </a:lnTo>
                <a:lnTo>
                  <a:pt x="285" y="133"/>
                </a:lnTo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8" name="Freeform 186"/>
          <p:cNvSpPr>
            <a:spLocks/>
          </p:cNvSpPr>
          <p:nvPr/>
        </p:nvSpPr>
        <p:spPr bwMode="auto">
          <a:xfrm>
            <a:off x="15160810" y="3073846"/>
            <a:ext cx="307898" cy="395214"/>
          </a:xfrm>
          <a:custGeom>
            <a:avLst/>
            <a:gdLst>
              <a:gd name="T0" fmla="*/ 286 w 289"/>
              <a:gd name="T1" fmla="*/ 133 h 371"/>
              <a:gd name="T2" fmla="*/ 233 w 289"/>
              <a:gd name="T3" fmla="*/ 226 h 371"/>
              <a:gd name="T4" fmla="*/ 200 w 289"/>
              <a:gd name="T5" fmla="*/ 286 h 371"/>
              <a:gd name="T6" fmla="*/ 158 w 289"/>
              <a:gd name="T7" fmla="*/ 352 h 371"/>
              <a:gd name="T8" fmla="*/ 157 w 289"/>
              <a:gd name="T9" fmla="*/ 353 h 371"/>
              <a:gd name="T10" fmla="*/ 146 w 289"/>
              <a:gd name="T11" fmla="*/ 371 h 371"/>
              <a:gd name="T12" fmla="*/ 17 w 289"/>
              <a:gd name="T13" fmla="*/ 280 h 371"/>
              <a:gd name="T14" fmla="*/ 56 w 289"/>
              <a:gd name="T15" fmla="*/ 246 h 371"/>
              <a:gd name="T16" fmla="*/ 0 w 289"/>
              <a:gd name="T17" fmla="*/ 211 h 371"/>
              <a:gd name="T18" fmla="*/ 2 w 289"/>
              <a:gd name="T19" fmla="*/ 211 h 371"/>
              <a:gd name="T20" fmla="*/ 6 w 289"/>
              <a:gd name="T21" fmla="*/ 213 h 371"/>
              <a:gd name="T22" fmla="*/ 15 w 289"/>
              <a:gd name="T23" fmla="*/ 213 h 371"/>
              <a:gd name="T24" fmla="*/ 22 w 289"/>
              <a:gd name="T25" fmla="*/ 211 h 371"/>
              <a:gd name="T26" fmla="*/ 25 w 289"/>
              <a:gd name="T27" fmla="*/ 209 h 371"/>
              <a:gd name="T28" fmla="*/ 28 w 289"/>
              <a:gd name="T29" fmla="*/ 194 h 371"/>
              <a:gd name="T30" fmla="*/ 128 w 289"/>
              <a:gd name="T31" fmla="*/ 159 h 371"/>
              <a:gd name="T32" fmla="*/ 130 w 289"/>
              <a:gd name="T33" fmla="*/ 161 h 371"/>
              <a:gd name="T34" fmla="*/ 133 w 289"/>
              <a:gd name="T35" fmla="*/ 163 h 371"/>
              <a:gd name="T36" fmla="*/ 137 w 289"/>
              <a:gd name="T37" fmla="*/ 161 h 371"/>
              <a:gd name="T38" fmla="*/ 140 w 289"/>
              <a:gd name="T39" fmla="*/ 155 h 371"/>
              <a:gd name="T40" fmla="*/ 142 w 289"/>
              <a:gd name="T41" fmla="*/ 150 h 371"/>
              <a:gd name="T42" fmla="*/ 141 w 289"/>
              <a:gd name="T43" fmla="*/ 145 h 371"/>
              <a:gd name="T44" fmla="*/ 141 w 289"/>
              <a:gd name="T45" fmla="*/ 141 h 371"/>
              <a:gd name="T46" fmla="*/ 140 w 289"/>
              <a:gd name="T47" fmla="*/ 141 h 371"/>
              <a:gd name="T48" fmla="*/ 137 w 289"/>
              <a:gd name="T49" fmla="*/ 143 h 371"/>
              <a:gd name="T50" fmla="*/ 209 w 289"/>
              <a:gd name="T51" fmla="*/ 42 h 371"/>
              <a:gd name="T52" fmla="*/ 265 w 289"/>
              <a:gd name="T53" fmla="*/ 0 h 371"/>
              <a:gd name="T54" fmla="*/ 289 w 289"/>
              <a:gd name="T55" fmla="*/ 3 h 371"/>
              <a:gd name="T56" fmla="*/ 285 w 289"/>
              <a:gd name="T57" fmla="*/ 13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9" h="371">
                <a:moveTo>
                  <a:pt x="286" y="133"/>
                </a:moveTo>
                <a:lnTo>
                  <a:pt x="233" y="226"/>
                </a:lnTo>
                <a:lnTo>
                  <a:pt x="200" y="286"/>
                </a:lnTo>
                <a:lnTo>
                  <a:pt x="158" y="352"/>
                </a:lnTo>
                <a:lnTo>
                  <a:pt x="157" y="353"/>
                </a:lnTo>
                <a:lnTo>
                  <a:pt x="146" y="371"/>
                </a:lnTo>
                <a:lnTo>
                  <a:pt x="17" y="280"/>
                </a:lnTo>
                <a:lnTo>
                  <a:pt x="56" y="246"/>
                </a:lnTo>
                <a:lnTo>
                  <a:pt x="0" y="211"/>
                </a:lnTo>
                <a:lnTo>
                  <a:pt x="2" y="211"/>
                </a:lnTo>
                <a:lnTo>
                  <a:pt x="6" y="213"/>
                </a:lnTo>
                <a:lnTo>
                  <a:pt x="15" y="213"/>
                </a:lnTo>
                <a:lnTo>
                  <a:pt x="22" y="211"/>
                </a:lnTo>
                <a:lnTo>
                  <a:pt x="25" y="209"/>
                </a:lnTo>
                <a:lnTo>
                  <a:pt x="28" y="194"/>
                </a:lnTo>
                <a:lnTo>
                  <a:pt x="128" y="159"/>
                </a:lnTo>
                <a:lnTo>
                  <a:pt x="130" y="161"/>
                </a:lnTo>
                <a:lnTo>
                  <a:pt x="133" y="163"/>
                </a:lnTo>
                <a:lnTo>
                  <a:pt x="137" y="161"/>
                </a:lnTo>
                <a:lnTo>
                  <a:pt x="140" y="155"/>
                </a:lnTo>
                <a:lnTo>
                  <a:pt x="142" y="150"/>
                </a:lnTo>
                <a:lnTo>
                  <a:pt x="141" y="145"/>
                </a:lnTo>
                <a:lnTo>
                  <a:pt x="141" y="141"/>
                </a:lnTo>
                <a:lnTo>
                  <a:pt x="140" y="141"/>
                </a:lnTo>
                <a:lnTo>
                  <a:pt x="137" y="143"/>
                </a:lnTo>
                <a:lnTo>
                  <a:pt x="209" y="42"/>
                </a:lnTo>
                <a:lnTo>
                  <a:pt x="265" y="0"/>
                </a:lnTo>
                <a:lnTo>
                  <a:pt x="289" y="3"/>
                </a:lnTo>
                <a:lnTo>
                  <a:pt x="285" y="133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Freeform 187"/>
          <p:cNvSpPr>
            <a:spLocks/>
          </p:cNvSpPr>
          <p:nvPr/>
        </p:nvSpPr>
        <p:spPr bwMode="auto">
          <a:xfrm>
            <a:off x="14919547" y="3191031"/>
            <a:ext cx="397512" cy="443466"/>
          </a:xfrm>
          <a:custGeom>
            <a:avLst/>
            <a:gdLst>
              <a:gd name="T0" fmla="*/ 121 w 173"/>
              <a:gd name="T1" fmla="*/ 81 h 193"/>
              <a:gd name="T2" fmla="*/ 173 w 173"/>
              <a:gd name="T3" fmla="*/ 121 h 193"/>
              <a:gd name="T4" fmla="*/ 169 w 173"/>
              <a:gd name="T5" fmla="*/ 126 h 193"/>
              <a:gd name="T6" fmla="*/ 144 w 173"/>
              <a:gd name="T7" fmla="*/ 169 h 193"/>
              <a:gd name="T8" fmla="*/ 143 w 173"/>
              <a:gd name="T9" fmla="*/ 172 h 193"/>
              <a:gd name="T10" fmla="*/ 0 w 173"/>
              <a:gd name="T11" fmla="*/ 193 h 193"/>
              <a:gd name="T12" fmla="*/ 42 w 173"/>
              <a:gd name="T13" fmla="*/ 0 h 193"/>
              <a:gd name="T14" fmla="*/ 44 w 173"/>
              <a:gd name="T15" fmla="*/ 0 h 193"/>
              <a:gd name="T16" fmla="*/ 81 w 173"/>
              <a:gd name="T17" fmla="*/ 41 h 193"/>
              <a:gd name="T18" fmla="*/ 80 w 173"/>
              <a:gd name="T19" fmla="*/ 43 h 193"/>
              <a:gd name="T20" fmla="*/ 81 w 173"/>
              <a:gd name="T21" fmla="*/ 44 h 193"/>
              <a:gd name="T22" fmla="*/ 83 w 173"/>
              <a:gd name="T23" fmla="*/ 46 h 193"/>
              <a:gd name="T24" fmla="*/ 86 w 173"/>
              <a:gd name="T25" fmla="*/ 47 h 193"/>
              <a:gd name="T26" fmla="*/ 80 w 173"/>
              <a:gd name="T27" fmla="*/ 75 h 193"/>
              <a:gd name="T28" fmla="*/ 79 w 173"/>
              <a:gd name="T29" fmla="*/ 77 h 193"/>
              <a:gd name="T30" fmla="*/ 80 w 173"/>
              <a:gd name="T31" fmla="*/ 79 h 193"/>
              <a:gd name="T32" fmla="*/ 82 w 173"/>
              <a:gd name="T33" fmla="*/ 82 h 193"/>
              <a:gd name="T34" fmla="*/ 84 w 173"/>
              <a:gd name="T35" fmla="*/ 82 h 193"/>
              <a:gd name="T36" fmla="*/ 87 w 173"/>
              <a:gd name="T37" fmla="*/ 81 h 193"/>
              <a:gd name="T38" fmla="*/ 89 w 173"/>
              <a:gd name="T39" fmla="*/ 79 h 193"/>
              <a:gd name="T40" fmla="*/ 94 w 173"/>
              <a:gd name="T41" fmla="*/ 78 h 193"/>
              <a:gd name="T42" fmla="*/ 116 w 173"/>
              <a:gd name="T43" fmla="*/ 78 h 193"/>
              <a:gd name="T44" fmla="*/ 120 w 173"/>
              <a:gd name="T45" fmla="*/ 78 h 193"/>
              <a:gd name="T46" fmla="*/ 122 w 173"/>
              <a:gd name="T47" fmla="*/ 79 h 193"/>
              <a:gd name="T48" fmla="*/ 121 w 173"/>
              <a:gd name="T49" fmla="*/ 8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3" h="193">
                <a:moveTo>
                  <a:pt x="121" y="81"/>
                </a:moveTo>
                <a:lnTo>
                  <a:pt x="173" y="121"/>
                </a:lnTo>
                <a:lnTo>
                  <a:pt x="169" y="126"/>
                </a:lnTo>
                <a:lnTo>
                  <a:pt x="144" y="169"/>
                </a:lnTo>
                <a:lnTo>
                  <a:pt x="143" y="172"/>
                </a:lnTo>
                <a:lnTo>
                  <a:pt x="0" y="193"/>
                </a:lnTo>
                <a:lnTo>
                  <a:pt x="42" y="0"/>
                </a:lnTo>
                <a:lnTo>
                  <a:pt x="44" y="0"/>
                </a:lnTo>
                <a:lnTo>
                  <a:pt x="81" y="41"/>
                </a:lnTo>
                <a:lnTo>
                  <a:pt x="80" y="43"/>
                </a:lnTo>
                <a:lnTo>
                  <a:pt x="81" y="44"/>
                </a:lnTo>
                <a:lnTo>
                  <a:pt x="83" y="46"/>
                </a:lnTo>
                <a:lnTo>
                  <a:pt x="86" y="47"/>
                </a:lnTo>
                <a:lnTo>
                  <a:pt x="80" y="75"/>
                </a:lnTo>
                <a:lnTo>
                  <a:pt x="79" y="77"/>
                </a:lnTo>
                <a:lnTo>
                  <a:pt x="80" y="79"/>
                </a:lnTo>
                <a:lnTo>
                  <a:pt x="82" y="82"/>
                </a:lnTo>
                <a:lnTo>
                  <a:pt x="84" y="82"/>
                </a:lnTo>
                <a:lnTo>
                  <a:pt x="87" y="81"/>
                </a:lnTo>
                <a:lnTo>
                  <a:pt x="89" y="79"/>
                </a:lnTo>
                <a:lnTo>
                  <a:pt x="94" y="78"/>
                </a:lnTo>
                <a:lnTo>
                  <a:pt x="116" y="78"/>
                </a:lnTo>
                <a:lnTo>
                  <a:pt x="120" y="78"/>
                </a:lnTo>
                <a:lnTo>
                  <a:pt x="122" y="79"/>
                </a:lnTo>
                <a:lnTo>
                  <a:pt x="121" y="8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" name="Freeform 188"/>
          <p:cNvSpPr>
            <a:spLocks/>
          </p:cNvSpPr>
          <p:nvPr/>
        </p:nvSpPr>
        <p:spPr bwMode="auto">
          <a:xfrm>
            <a:off x="14453103" y="3191031"/>
            <a:ext cx="565247" cy="443466"/>
          </a:xfrm>
          <a:custGeom>
            <a:avLst/>
            <a:gdLst>
              <a:gd name="T0" fmla="*/ 8 w 246"/>
              <a:gd name="T1" fmla="*/ 106 h 193"/>
              <a:gd name="T2" fmla="*/ 8 w 246"/>
              <a:gd name="T3" fmla="*/ 107 h 193"/>
              <a:gd name="T4" fmla="*/ 6 w 246"/>
              <a:gd name="T5" fmla="*/ 95 h 193"/>
              <a:gd name="T6" fmla="*/ 9 w 246"/>
              <a:gd name="T7" fmla="*/ 92 h 193"/>
              <a:gd name="T8" fmla="*/ 22 w 246"/>
              <a:gd name="T9" fmla="*/ 78 h 193"/>
              <a:gd name="T10" fmla="*/ 38 w 246"/>
              <a:gd name="T11" fmla="*/ 74 h 193"/>
              <a:gd name="T12" fmla="*/ 44 w 246"/>
              <a:gd name="T13" fmla="*/ 72 h 193"/>
              <a:gd name="T14" fmla="*/ 62 w 246"/>
              <a:gd name="T15" fmla="*/ 60 h 193"/>
              <a:gd name="T16" fmla="*/ 71 w 246"/>
              <a:gd name="T17" fmla="*/ 45 h 193"/>
              <a:gd name="T18" fmla="*/ 72 w 246"/>
              <a:gd name="T19" fmla="*/ 36 h 193"/>
              <a:gd name="T20" fmla="*/ 76 w 246"/>
              <a:gd name="T21" fmla="*/ 28 h 193"/>
              <a:gd name="T22" fmla="*/ 79 w 246"/>
              <a:gd name="T23" fmla="*/ 38 h 193"/>
              <a:gd name="T24" fmla="*/ 97 w 246"/>
              <a:gd name="T25" fmla="*/ 40 h 193"/>
              <a:gd name="T26" fmla="*/ 114 w 246"/>
              <a:gd name="T27" fmla="*/ 39 h 193"/>
              <a:gd name="T28" fmla="*/ 139 w 246"/>
              <a:gd name="T29" fmla="*/ 37 h 193"/>
              <a:gd name="T30" fmla="*/ 144 w 246"/>
              <a:gd name="T31" fmla="*/ 27 h 193"/>
              <a:gd name="T32" fmla="*/ 142 w 246"/>
              <a:gd name="T33" fmla="*/ 15 h 193"/>
              <a:gd name="T34" fmla="*/ 150 w 246"/>
              <a:gd name="T35" fmla="*/ 10 h 193"/>
              <a:gd name="T36" fmla="*/ 160 w 246"/>
              <a:gd name="T37" fmla="*/ 9 h 193"/>
              <a:gd name="T38" fmla="*/ 169 w 246"/>
              <a:gd name="T39" fmla="*/ 14 h 193"/>
              <a:gd name="T40" fmla="*/ 172 w 246"/>
              <a:gd name="T41" fmla="*/ 22 h 193"/>
              <a:gd name="T42" fmla="*/ 178 w 246"/>
              <a:gd name="T43" fmla="*/ 26 h 193"/>
              <a:gd name="T44" fmla="*/ 185 w 246"/>
              <a:gd name="T45" fmla="*/ 21 h 193"/>
              <a:gd name="T46" fmla="*/ 189 w 246"/>
              <a:gd name="T47" fmla="*/ 18 h 193"/>
              <a:gd name="T48" fmla="*/ 195 w 246"/>
              <a:gd name="T49" fmla="*/ 16 h 193"/>
              <a:gd name="T50" fmla="*/ 216 w 246"/>
              <a:gd name="T51" fmla="*/ 9 h 193"/>
              <a:gd name="T52" fmla="*/ 231 w 246"/>
              <a:gd name="T53" fmla="*/ 5 h 193"/>
              <a:gd name="T54" fmla="*/ 240 w 246"/>
              <a:gd name="T55" fmla="*/ 4 h 193"/>
              <a:gd name="T56" fmla="*/ 246 w 246"/>
              <a:gd name="T57" fmla="*/ 0 h 193"/>
              <a:gd name="T58" fmla="*/ 199 w 246"/>
              <a:gd name="T59" fmla="*/ 183 h 193"/>
              <a:gd name="T60" fmla="*/ 198 w 246"/>
              <a:gd name="T61" fmla="*/ 171 h 193"/>
              <a:gd name="T62" fmla="*/ 190 w 246"/>
              <a:gd name="T63" fmla="*/ 159 h 193"/>
              <a:gd name="T64" fmla="*/ 179 w 246"/>
              <a:gd name="T65" fmla="*/ 150 h 193"/>
              <a:gd name="T66" fmla="*/ 163 w 246"/>
              <a:gd name="T67" fmla="*/ 148 h 193"/>
              <a:gd name="T68" fmla="*/ 131 w 246"/>
              <a:gd name="T69" fmla="*/ 151 h 193"/>
              <a:gd name="T70" fmla="*/ 114 w 246"/>
              <a:gd name="T71" fmla="*/ 153 h 193"/>
              <a:gd name="T72" fmla="*/ 111 w 246"/>
              <a:gd name="T73" fmla="*/ 159 h 193"/>
              <a:gd name="T74" fmla="*/ 101 w 246"/>
              <a:gd name="T75" fmla="*/ 149 h 193"/>
              <a:gd name="T76" fmla="*/ 86 w 246"/>
              <a:gd name="T77" fmla="*/ 150 h 193"/>
              <a:gd name="T78" fmla="*/ 80 w 246"/>
              <a:gd name="T79" fmla="*/ 153 h 193"/>
              <a:gd name="T80" fmla="*/ 69 w 246"/>
              <a:gd name="T81" fmla="*/ 145 h 193"/>
              <a:gd name="T82" fmla="*/ 46 w 246"/>
              <a:gd name="T83" fmla="*/ 137 h 193"/>
              <a:gd name="T84" fmla="*/ 32 w 246"/>
              <a:gd name="T85" fmla="*/ 142 h 193"/>
              <a:gd name="T86" fmla="*/ 18 w 246"/>
              <a:gd name="T87" fmla="*/ 143 h 193"/>
              <a:gd name="T88" fmla="*/ 8 w 246"/>
              <a:gd name="T89" fmla="*/ 156 h 193"/>
              <a:gd name="T90" fmla="*/ 1 w 246"/>
              <a:gd name="T91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6" h="193">
                <a:moveTo>
                  <a:pt x="1" y="151"/>
                </a:moveTo>
                <a:lnTo>
                  <a:pt x="0" y="128"/>
                </a:lnTo>
                <a:lnTo>
                  <a:pt x="8" y="106"/>
                </a:lnTo>
                <a:lnTo>
                  <a:pt x="13" y="107"/>
                </a:lnTo>
                <a:lnTo>
                  <a:pt x="11" y="107"/>
                </a:lnTo>
                <a:lnTo>
                  <a:pt x="8" y="107"/>
                </a:lnTo>
                <a:lnTo>
                  <a:pt x="3" y="98"/>
                </a:lnTo>
                <a:lnTo>
                  <a:pt x="4" y="96"/>
                </a:lnTo>
                <a:lnTo>
                  <a:pt x="6" y="95"/>
                </a:lnTo>
                <a:lnTo>
                  <a:pt x="6" y="93"/>
                </a:lnTo>
                <a:lnTo>
                  <a:pt x="10" y="89"/>
                </a:lnTo>
                <a:lnTo>
                  <a:pt x="9" y="92"/>
                </a:lnTo>
                <a:lnTo>
                  <a:pt x="11" y="92"/>
                </a:lnTo>
                <a:lnTo>
                  <a:pt x="20" y="84"/>
                </a:lnTo>
                <a:lnTo>
                  <a:pt x="22" y="78"/>
                </a:lnTo>
                <a:lnTo>
                  <a:pt x="23" y="78"/>
                </a:lnTo>
                <a:lnTo>
                  <a:pt x="29" y="76"/>
                </a:lnTo>
                <a:lnTo>
                  <a:pt x="38" y="74"/>
                </a:lnTo>
                <a:lnTo>
                  <a:pt x="39" y="73"/>
                </a:lnTo>
                <a:lnTo>
                  <a:pt x="40" y="73"/>
                </a:lnTo>
                <a:lnTo>
                  <a:pt x="44" y="72"/>
                </a:lnTo>
                <a:lnTo>
                  <a:pt x="49" y="70"/>
                </a:lnTo>
                <a:lnTo>
                  <a:pt x="57" y="65"/>
                </a:lnTo>
                <a:lnTo>
                  <a:pt x="62" y="60"/>
                </a:lnTo>
                <a:lnTo>
                  <a:pt x="66" y="56"/>
                </a:lnTo>
                <a:lnTo>
                  <a:pt x="69" y="49"/>
                </a:lnTo>
                <a:lnTo>
                  <a:pt x="71" y="45"/>
                </a:lnTo>
                <a:lnTo>
                  <a:pt x="72" y="42"/>
                </a:lnTo>
                <a:lnTo>
                  <a:pt x="72" y="42"/>
                </a:lnTo>
                <a:lnTo>
                  <a:pt x="72" y="36"/>
                </a:lnTo>
                <a:lnTo>
                  <a:pt x="72" y="32"/>
                </a:lnTo>
                <a:lnTo>
                  <a:pt x="75" y="29"/>
                </a:lnTo>
                <a:lnTo>
                  <a:pt x="76" y="28"/>
                </a:lnTo>
                <a:lnTo>
                  <a:pt x="77" y="30"/>
                </a:lnTo>
                <a:lnTo>
                  <a:pt x="79" y="34"/>
                </a:lnTo>
                <a:lnTo>
                  <a:pt x="79" y="38"/>
                </a:lnTo>
                <a:lnTo>
                  <a:pt x="84" y="39"/>
                </a:lnTo>
                <a:lnTo>
                  <a:pt x="90" y="39"/>
                </a:lnTo>
                <a:lnTo>
                  <a:pt x="97" y="40"/>
                </a:lnTo>
                <a:lnTo>
                  <a:pt x="101" y="38"/>
                </a:lnTo>
                <a:lnTo>
                  <a:pt x="107" y="38"/>
                </a:lnTo>
                <a:lnTo>
                  <a:pt x="114" y="39"/>
                </a:lnTo>
                <a:lnTo>
                  <a:pt x="127" y="39"/>
                </a:lnTo>
                <a:lnTo>
                  <a:pt x="134" y="39"/>
                </a:lnTo>
                <a:lnTo>
                  <a:pt x="139" y="37"/>
                </a:lnTo>
                <a:lnTo>
                  <a:pt x="141" y="34"/>
                </a:lnTo>
                <a:lnTo>
                  <a:pt x="142" y="30"/>
                </a:lnTo>
                <a:lnTo>
                  <a:pt x="144" y="27"/>
                </a:lnTo>
                <a:lnTo>
                  <a:pt x="144" y="23"/>
                </a:lnTo>
                <a:lnTo>
                  <a:pt x="143" y="18"/>
                </a:lnTo>
                <a:lnTo>
                  <a:pt x="142" y="15"/>
                </a:lnTo>
                <a:lnTo>
                  <a:pt x="143" y="12"/>
                </a:lnTo>
                <a:lnTo>
                  <a:pt x="145" y="11"/>
                </a:lnTo>
                <a:lnTo>
                  <a:pt x="150" y="10"/>
                </a:lnTo>
                <a:lnTo>
                  <a:pt x="155" y="9"/>
                </a:lnTo>
                <a:lnTo>
                  <a:pt x="157" y="9"/>
                </a:lnTo>
                <a:lnTo>
                  <a:pt x="160" y="9"/>
                </a:lnTo>
                <a:lnTo>
                  <a:pt x="164" y="11"/>
                </a:lnTo>
                <a:lnTo>
                  <a:pt x="169" y="13"/>
                </a:lnTo>
                <a:lnTo>
                  <a:pt x="169" y="14"/>
                </a:lnTo>
                <a:lnTo>
                  <a:pt x="170" y="17"/>
                </a:lnTo>
                <a:lnTo>
                  <a:pt x="171" y="18"/>
                </a:lnTo>
                <a:lnTo>
                  <a:pt x="172" y="22"/>
                </a:lnTo>
                <a:lnTo>
                  <a:pt x="174" y="24"/>
                </a:lnTo>
                <a:lnTo>
                  <a:pt x="176" y="26"/>
                </a:lnTo>
                <a:lnTo>
                  <a:pt x="178" y="26"/>
                </a:lnTo>
                <a:lnTo>
                  <a:pt x="181" y="25"/>
                </a:lnTo>
                <a:lnTo>
                  <a:pt x="183" y="23"/>
                </a:lnTo>
                <a:lnTo>
                  <a:pt x="185" y="21"/>
                </a:lnTo>
                <a:lnTo>
                  <a:pt x="188" y="19"/>
                </a:lnTo>
                <a:lnTo>
                  <a:pt x="188" y="18"/>
                </a:lnTo>
                <a:lnTo>
                  <a:pt x="189" y="18"/>
                </a:lnTo>
                <a:lnTo>
                  <a:pt x="190" y="18"/>
                </a:lnTo>
                <a:lnTo>
                  <a:pt x="192" y="17"/>
                </a:lnTo>
                <a:lnTo>
                  <a:pt x="195" y="16"/>
                </a:lnTo>
                <a:lnTo>
                  <a:pt x="204" y="12"/>
                </a:lnTo>
                <a:lnTo>
                  <a:pt x="210" y="11"/>
                </a:lnTo>
                <a:lnTo>
                  <a:pt x="216" y="9"/>
                </a:lnTo>
                <a:lnTo>
                  <a:pt x="221" y="9"/>
                </a:lnTo>
                <a:lnTo>
                  <a:pt x="228" y="6"/>
                </a:lnTo>
                <a:lnTo>
                  <a:pt x="231" y="5"/>
                </a:lnTo>
                <a:lnTo>
                  <a:pt x="233" y="5"/>
                </a:lnTo>
                <a:lnTo>
                  <a:pt x="234" y="5"/>
                </a:lnTo>
                <a:lnTo>
                  <a:pt x="240" y="4"/>
                </a:lnTo>
                <a:lnTo>
                  <a:pt x="243" y="2"/>
                </a:lnTo>
                <a:lnTo>
                  <a:pt x="244" y="1"/>
                </a:lnTo>
                <a:lnTo>
                  <a:pt x="246" y="0"/>
                </a:lnTo>
                <a:lnTo>
                  <a:pt x="203" y="193"/>
                </a:lnTo>
                <a:lnTo>
                  <a:pt x="201" y="187"/>
                </a:lnTo>
                <a:lnTo>
                  <a:pt x="199" y="183"/>
                </a:lnTo>
                <a:lnTo>
                  <a:pt x="198" y="180"/>
                </a:lnTo>
                <a:lnTo>
                  <a:pt x="198" y="176"/>
                </a:lnTo>
                <a:lnTo>
                  <a:pt x="198" y="171"/>
                </a:lnTo>
                <a:lnTo>
                  <a:pt x="195" y="167"/>
                </a:lnTo>
                <a:lnTo>
                  <a:pt x="193" y="163"/>
                </a:lnTo>
                <a:lnTo>
                  <a:pt x="190" y="159"/>
                </a:lnTo>
                <a:lnTo>
                  <a:pt x="189" y="154"/>
                </a:lnTo>
                <a:lnTo>
                  <a:pt x="182" y="151"/>
                </a:lnTo>
                <a:lnTo>
                  <a:pt x="179" y="150"/>
                </a:lnTo>
                <a:lnTo>
                  <a:pt x="176" y="150"/>
                </a:lnTo>
                <a:lnTo>
                  <a:pt x="171" y="149"/>
                </a:lnTo>
                <a:lnTo>
                  <a:pt x="163" y="148"/>
                </a:lnTo>
                <a:lnTo>
                  <a:pt x="156" y="148"/>
                </a:lnTo>
                <a:lnTo>
                  <a:pt x="141" y="149"/>
                </a:lnTo>
                <a:lnTo>
                  <a:pt x="131" y="151"/>
                </a:lnTo>
                <a:lnTo>
                  <a:pt x="123" y="151"/>
                </a:lnTo>
                <a:lnTo>
                  <a:pt x="119" y="151"/>
                </a:lnTo>
                <a:lnTo>
                  <a:pt x="114" y="153"/>
                </a:lnTo>
                <a:lnTo>
                  <a:pt x="113" y="156"/>
                </a:lnTo>
                <a:lnTo>
                  <a:pt x="112" y="163"/>
                </a:lnTo>
                <a:lnTo>
                  <a:pt x="111" y="159"/>
                </a:lnTo>
                <a:lnTo>
                  <a:pt x="109" y="155"/>
                </a:lnTo>
                <a:lnTo>
                  <a:pt x="106" y="152"/>
                </a:lnTo>
                <a:lnTo>
                  <a:pt x="101" y="149"/>
                </a:lnTo>
                <a:lnTo>
                  <a:pt x="96" y="149"/>
                </a:lnTo>
                <a:lnTo>
                  <a:pt x="92" y="150"/>
                </a:lnTo>
                <a:lnTo>
                  <a:pt x="86" y="150"/>
                </a:lnTo>
                <a:lnTo>
                  <a:pt x="84" y="151"/>
                </a:lnTo>
                <a:lnTo>
                  <a:pt x="81" y="152"/>
                </a:lnTo>
                <a:lnTo>
                  <a:pt x="80" y="153"/>
                </a:lnTo>
                <a:lnTo>
                  <a:pt x="79" y="150"/>
                </a:lnTo>
                <a:lnTo>
                  <a:pt x="75" y="147"/>
                </a:lnTo>
                <a:lnTo>
                  <a:pt x="69" y="145"/>
                </a:lnTo>
                <a:lnTo>
                  <a:pt x="57" y="139"/>
                </a:lnTo>
                <a:lnTo>
                  <a:pt x="49" y="137"/>
                </a:lnTo>
                <a:lnTo>
                  <a:pt x="46" y="137"/>
                </a:lnTo>
                <a:lnTo>
                  <a:pt x="41" y="139"/>
                </a:lnTo>
                <a:lnTo>
                  <a:pt x="35" y="144"/>
                </a:lnTo>
                <a:lnTo>
                  <a:pt x="32" y="142"/>
                </a:lnTo>
                <a:lnTo>
                  <a:pt x="26" y="142"/>
                </a:lnTo>
                <a:lnTo>
                  <a:pt x="22" y="141"/>
                </a:lnTo>
                <a:lnTo>
                  <a:pt x="18" y="143"/>
                </a:lnTo>
                <a:lnTo>
                  <a:pt x="14" y="146"/>
                </a:lnTo>
                <a:lnTo>
                  <a:pt x="11" y="148"/>
                </a:lnTo>
                <a:lnTo>
                  <a:pt x="8" y="156"/>
                </a:lnTo>
                <a:lnTo>
                  <a:pt x="8" y="150"/>
                </a:lnTo>
                <a:lnTo>
                  <a:pt x="5" y="150"/>
                </a:lnTo>
                <a:lnTo>
                  <a:pt x="1" y="15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" name="Freeform 189"/>
          <p:cNvSpPr>
            <a:spLocks/>
          </p:cNvSpPr>
          <p:nvPr/>
        </p:nvSpPr>
        <p:spPr bwMode="auto">
          <a:xfrm>
            <a:off x="14242256" y="3382766"/>
            <a:ext cx="257347" cy="77763"/>
          </a:xfrm>
          <a:custGeom>
            <a:avLst/>
            <a:gdLst>
              <a:gd name="T0" fmla="*/ 0 w 242"/>
              <a:gd name="T1" fmla="*/ 59 h 73"/>
              <a:gd name="T2" fmla="*/ 2 w 242"/>
              <a:gd name="T3" fmla="*/ 57 h 73"/>
              <a:gd name="T4" fmla="*/ 7 w 242"/>
              <a:gd name="T5" fmla="*/ 52 h 73"/>
              <a:gd name="T6" fmla="*/ 15 w 242"/>
              <a:gd name="T7" fmla="*/ 47 h 73"/>
              <a:gd name="T8" fmla="*/ 29 w 242"/>
              <a:gd name="T9" fmla="*/ 40 h 73"/>
              <a:gd name="T10" fmla="*/ 38 w 242"/>
              <a:gd name="T11" fmla="*/ 36 h 73"/>
              <a:gd name="T12" fmla="*/ 50 w 242"/>
              <a:gd name="T13" fmla="*/ 32 h 73"/>
              <a:gd name="T14" fmla="*/ 65 w 242"/>
              <a:gd name="T15" fmla="*/ 31 h 73"/>
              <a:gd name="T16" fmla="*/ 76 w 242"/>
              <a:gd name="T17" fmla="*/ 29 h 73"/>
              <a:gd name="T18" fmla="*/ 90 w 242"/>
              <a:gd name="T19" fmla="*/ 26 h 73"/>
              <a:gd name="T20" fmla="*/ 91 w 242"/>
              <a:gd name="T21" fmla="*/ 25 h 73"/>
              <a:gd name="T22" fmla="*/ 92 w 242"/>
              <a:gd name="T23" fmla="*/ 25 h 73"/>
              <a:gd name="T24" fmla="*/ 95 w 242"/>
              <a:gd name="T25" fmla="*/ 25 h 73"/>
              <a:gd name="T26" fmla="*/ 109 w 242"/>
              <a:gd name="T27" fmla="*/ 21 h 73"/>
              <a:gd name="T28" fmla="*/ 120 w 242"/>
              <a:gd name="T29" fmla="*/ 21 h 73"/>
              <a:gd name="T30" fmla="*/ 135 w 242"/>
              <a:gd name="T31" fmla="*/ 18 h 73"/>
              <a:gd name="T32" fmla="*/ 141 w 242"/>
              <a:gd name="T33" fmla="*/ 14 h 73"/>
              <a:gd name="T34" fmla="*/ 149 w 242"/>
              <a:gd name="T35" fmla="*/ 12 h 73"/>
              <a:gd name="T36" fmla="*/ 152 w 242"/>
              <a:gd name="T37" fmla="*/ 11 h 73"/>
              <a:gd name="T38" fmla="*/ 157 w 242"/>
              <a:gd name="T39" fmla="*/ 11 h 73"/>
              <a:gd name="T40" fmla="*/ 170 w 242"/>
              <a:gd name="T41" fmla="*/ 12 h 73"/>
              <a:gd name="T42" fmla="*/ 187 w 242"/>
              <a:gd name="T43" fmla="*/ 9 h 73"/>
              <a:gd name="T44" fmla="*/ 201 w 242"/>
              <a:gd name="T45" fmla="*/ 7 h 73"/>
              <a:gd name="T46" fmla="*/ 205 w 242"/>
              <a:gd name="T47" fmla="*/ 6 h 73"/>
              <a:gd name="T48" fmla="*/ 207 w 242"/>
              <a:gd name="T49" fmla="*/ 5 h 73"/>
              <a:gd name="T50" fmla="*/ 215 w 242"/>
              <a:gd name="T51" fmla="*/ 3 h 73"/>
              <a:gd name="T52" fmla="*/ 215 w 242"/>
              <a:gd name="T53" fmla="*/ 3 h 73"/>
              <a:gd name="T54" fmla="*/ 229 w 242"/>
              <a:gd name="T55" fmla="*/ 2 h 73"/>
              <a:gd name="T56" fmla="*/ 242 w 242"/>
              <a:gd name="T57" fmla="*/ 0 h 73"/>
              <a:gd name="T58" fmla="*/ 233 w 242"/>
              <a:gd name="T59" fmla="*/ 36 h 73"/>
              <a:gd name="T60" fmla="*/ 240 w 242"/>
              <a:gd name="T61" fmla="*/ 44 h 73"/>
              <a:gd name="T62" fmla="*/ 241 w 242"/>
              <a:gd name="T63" fmla="*/ 47 h 73"/>
              <a:gd name="T64" fmla="*/ 232 w 242"/>
              <a:gd name="T65" fmla="*/ 49 h 73"/>
              <a:gd name="T66" fmla="*/ 227 w 242"/>
              <a:gd name="T67" fmla="*/ 46 h 73"/>
              <a:gd name="T68" fmla="*/ 219 w 242"/>
              <a:gd name="T69" fmla="*/ 44 h 73"/>
              <a:gd name="T70" fmla="*/ 209 w 242"/>
              <a:gd name="T71" fmla="*/ 67 h 73"/>
              <a:gd name="T72" fmla="*/ 69 w 242"/>
              <a:gd name="T73" fmla="*/ 73 h 73"/>
              <a:gd name="T74" fmla="*/ 39 w 242"/>
              <a:gd name="T75" fmla="*/ 71 h 73"/>
              <a:gd name="T76" fmla="*/ 0 w 242"/>
              <a:gd name="T77" fmla="*/ 6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2" h="73">
                <a:moveTo>
                  <a:pt x="0" y="59"/>
                </a:moveTo>
                <a:lnTo>
                  <a:pt x="2" y="57"/>
                </a:lnTo>
                <a:lnTo>
                  <a:pt x="7" y="52"/>
                </a:lnTo>
                <a:lnTo>
                  <a:pt x="15" y="47"/>
                </a:lnTo>
                <a:lnTo>
                  <a:pt x="29" y="40"/>
                </a:lnTo>
                <a:lnTo>
                  <a:pt x="38" y="36"/>
                </a:lnTo>
                <a:lnTo>
                  <a:pt x="50" y="32"/>
                </a:lnTo>
                <a:lnTo>
                  <a:pt x="65" y="31"/>
                </a:lnTo>
                <a:lnTo>
                  <a:pt x="76" y="29"/>
                </a:lnTo>
                <a:lnTo>
                  <a:pt x="90" y="26"/>
                </a:lnTo>
                <a:lnTo>
                  <a:pt x="91" y="25"/>
                </a:lnTo>
                <a:lnTo>
                  <a:pt x="92" y="25"/>
                </a:lnTo>
                <a:lnTo>
                  <a:pt x="95" y="25"/>
                </a:lnTo>
                <a:lnTo>
                  <a:pt x="109" y="21"/>
                </a:lnTo>
                <a:lnTo>
                  <a:pt x="120" y="21"/>
                </a:lnTo>
                <a:lnTo>
                  <a:pt x="135" y="18"/>
                </a:lnTo>
                <a:lnTo>
                  <a:pt x="141" y="14"/>
                </a:lnTo>
                <a:lnTo>
                  <a:pt x="149" y="12"/>
                </a:lnTo>
                <a:lnTo>
                  <a:pt x="152" y="11"/>
                </a:lnTo>
                <a:lnTo>
                  <a:pt x="157" y="11"/>
                </a:lnTo>
                <a:lnTo>
                  <a:pt x="170" y="12"/>
                </a:lnTo>
                <a:lnTo>
                  <a:pt x="187" y="9"/>
                </a:lnTo>
                <a:lnTo>
                  <a:pt x="201" y="7"/>
                </a:lnTo>
                <a:lnTo>
                  <a:pt x="205" y="6"/>
                </a:lnTo>
                <a:lnTo>
                  <a:pt x="207" y="5"/>
                </a:lnTo>
                <a:lnTo>
                  <a:pt x="215" y="3"/>
                </a:lnTo>
                <a:lnTo>
                  <a:pt x="215" y="3"/>
                </a:lnTo>
                <a:lnTo>
                  <a:pt x="229" y="2"/>
                </a:lnTo>
                <a:lnTo>
                  <a:pt x="242" y="0"/>
                </a:lnTo>
                <a:lnTo>
                  <a:pt x="233" y="36"/>
                </a:lnTo>
                <a:lnTo>
                  <a:pt x="240" y="44"/>
                </a:lnTo>
                <a:lnTo>
                  <a:pt x="241" y="47"/>
                </a:lnTo>
                <a:lnTo>
                  <a:pt x="232" y="49"/>
                </a:lnTo>
                <a:lnTo>
                  <a:pt x="227" y="46"/>
                </a:lnTo>
                <a:lnTo>
                  <a:pt x="219" y="44"/>
                </a:lnTo>
                <a:lnTo>
                  <a:pt x="209" y="67"/>
                </a:lnTo>
                <a:lnTo>
                  <a:pt x="69" y="73"/>
                </a:lnTo>
                <a:lnTo>
                  <a:pt x="39" y="71"/>
                </a:lnTo>
                <a:lnTo>
                  <a:pt x="0" y="60"/>
                </a:lnTo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" name="Freeform 190"/>
          <p:cNvSpPr>
            <a:spLocks/>
          </p:cNvSpPr>
          <p:nvPr/>
        </p:nvSpPr>
        <p:spPr bwMode="auto">
          <a:xfrm>
            <a:off x="14246306" y="3370256"/>
            <a:ext cx="257347" cy="78124"/>
          </a:xfrm>
          <a:custGeom>
            <a:avLst/>
            <a:gdLst>
              <a:gd name="T0" fmla="*/ 0 w 242"/>
              <a:gd name="T1" fmla="*/ 59 h 73"/>
              <a:gd name="T2" fmla="*/ 2 w 242"/>
              <a:gd name="T3" fmla="*/ 57 h 73"/>
              <a:gd name="T4" fmla="*/ 7 w 242"/>
              <a:gd name="T5" fmla="*/ 52 h 73"/>
              <a:gd name="T6" fmla="*/ 15 w 242"/>
              <a:gd name="T7" fmla="*/ 47 h 73"/>
              <a:gd name="T8" fmla="*/ 29 w 242"/>
              <a:gd name="T9" fmla="*/ 40 h 73"/>
              <a:gd name="T10" fmla="*/ 38 w 242"/>
              <a:gd name="T11" fmla="*/ 36 h 73"/>
              <a:gd name="T12" fmla="*/ 50 w 242"/>
              <a:gd name="T13" fmla="*/ 32 h 73"/>
              <a:gd name="T14" fmla="*/ 65 w 242"/>
              <a:gd name="T15" fmla="*/ 31 h 73"/>
              <a:gd name="T16" fmla="*/ 76 w 242"/>
              <a:gd name="T17" fmla="*/ 29 h 73"/>
              <a:gd name="T18" fmla="*/ 90 w 242"/>
              <a:gd name="T19" fmla="*/ 26 h 73"/>
              <a:gd name="T20" fmla="*/ 91 w 242"/>
              <a:gd name="T21" fmla="*/ 25 h 73"/>
              <a:gd name="T22" fmla="*/ 92 w 242"/>
              <a:gd name="T23" fmla="*/ 25 h 73"/>
              <a:gd name="T24" fmla="*/ 95 w 242"/>
              <a:gd name="T25" fmla="*/ 25 h 73"/>
              <a:gd name="T26" fmla="*/ 109 w 242"/>
              <a:gd name="T27" fmla="*/ 21 h 73"/>
              <a:gd name="T28" fmla="*/ 120 w 242"/>
              <a:gd name="T29" fmla="*/ 21 h 73"/>
              <a:gd name="T30" fmla="*/ 135 w 242"/>
              <a:gd name="T31" fmla="*/ 18 h 73"/>
              <a:gd name="T32" fmla="*/ 141 w 242"/>
              <a:gd name="T33" fmla="*/ 14 h 73"/>
              <a:gd name="T34" fmla="*/ 149 w 242"/>
              <a:gd name="T35" fmla="*/ 12 h 73"/>
              <a:gd name="T36" fmla="*/ 152 w 242"/>
              <a:gd name="T37" fmla="*/ 11 h 73"/>
              <a:gd name="T38" fmla="*/ 157 w 242"/>
              <a:gd name="T39" fmla="*/ 11 h 73"/>
              <a:gd name="T40" fmla="*/ 170 w 242"/>
              <a:gd name="T41" fmla="*/ 12 h 73"/>
              <a:gd name="T42" fmla="*/ 187 w 242"/>
              <a:gd name="T43" fmla="*/ 9 h 73"/>
              <a:gd name="T44" fmla="*/ 201 w 242"/>
              <a:gd name="T45" fmla="*/ 7 h 73"/>
              <a:gd name="T46" fmla="*/ 205 w 242"/>
              <a:gd name="T47" fmla="*/ 6 h 73"/>
              <a:gd name="T48" fmla="*/ 207 w 242"/>
              <a:gd name="T49" fmla="*/ 5 h 73"/>
              <a:gd name="T50" fmla="*/ 215 w 242"/>
              <a:gd name="T51" fmla="*/ 3 h 73"/>
              <a:gd name="T52" fmla="*/ 215 w 242"/>
              <a:gd name="T53" fmla="*/ 3 h 73"/>
              <a:gd name="T54" fmla="*/ 229 w 242"/>
              <a:gd name="T55" fmla="*/ 2 h 73"/>
              <a:gd name="T56" fmla="*/ 242 w 242"/>
              <a:gd name="T57" fmla="*/ 0 h 73"/>
              <a:gd name="T58" fmla="*/ 233 w 242"/>
              <a:gd name="T59" fmla="*/ 36 h 73"/>
              <a:gd name="T60" fmla="*/ 240 w 242"/>
              <a:gd name="T61" fmla="*/ 44 h 73"/>
              <a:gd name="T62" fmla="*/ 241 w 242"/>
              <a:gd name="T63" fmla="*/ 47 h 73"/>
              <a:gd name="T64" fmla="*/ 232 w 242"/>
              <a:gd name="T65" fmla="*/ 49 h 73"/>
              <a:gd name="T66" fmla="*/ 227 w 242"/>
              <a:gd name="T67" fmla="*/ 46 h 73"/>
              <a:gd name="T68" fmla="*/ 219 w 242"/>
              <a:gd name="T69" fmla="*/ 44 h 73"/>
              <a:gd name="T70" fmla="*/ 209 w 242"/>
              <a:gd name="T71" fmla="*/ 67 h 73"/>
              <a:gd name="T72" fmla="*/ 69 w 242"/>
              <a:gd name="T73" fmla="*/ 73 h 73"/>
              <a:gd name="T74" fmla="*/ 39 w 242"/>
              <a:gd name="T75" fmla="*/ 71 h 73"/>
              <a:gd name="T76" fmla="*/ 0 w 242"/>
              <a:gd name="T77" fmla="*/ 6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2" h="73">
                <a:moveTo>
                  <a:pt x="0" y="59"/>
                </a:moveTo>
                <a:lnTo>
                  <a:pt x="2" y="57"/>
                </a:lnTo>
                <a:lnTo>
                  <a:pt x="7" y="52"/>
                </a:lnTo>
                <a:lnTo>
                  <a:pt x="15" y="47"/>
                </a:lnTo>
                <a:lnTo>
                  <a:pt x="29" y="40"/>
                </a:lnTo>
                <a:lnTo>
                  <a:pt x="38" y="36"/>
                </a:lnTo>
                <a:lnTo>
                  <a:pt x="50" y="32"/>
                </a:lnTo>
                <a:lnTo>
                  <a:pt x="65" y="31"/>
                </a:lnTo>
                <a:lnTo>
                  <a:pt x="76" y="29"/>
                </a:lnTo>
                <a:lnTo>
                  <a:pt x="90" y="26"/>
                </a:lnTo>
                <a:lnTo>
                  <a:pt x="91" y="25"/>
                </a:lnTo>
                <a:lnTo>
                  <a:pt x="92" y="25"/>
                </a:lnTo>
                <a:lnTo>
                  <a:pt x="95" y="25"/>
                </a:lnTo>
                <a:lnTo>
                  <a:pt x="109" y="21"/>
                </a:lnTo>
                <a:lnTo>
                  <a:pt x="120" y="21"/>
                </a:lnTo>
                <a:lnTo>
                  <a:pt x="135" y="18"/>
                </a:lnTo>
                <a:lnTo>
                  <a:pt x="141" y="14"/>
                </a:lnTo>
                <a:lnTo>
                  <a:pt x="149" y="12"/>
                </a:lnTo>
                <a:lnTo>
                  <a:pt x="152" y="11"/>
                </a:lnTo>
                <a:lnTo>
                  <a:pt x="157" y="11"/>
                </a:lnTo>
                <a:lnTo>
                  <a:pt x="170" y="12"/>
                </a:lnTo>
                <a:lnTo>
                  <a:pt x="187" y="9"/>
                </a:lnTo>
                <a:lnTo>
                  <a:pt x="201" y="7"/>
                </a:lnTo>
                <a:lnTo>
                  <a:pt x="205" y="6"/>
                </a:lnTo>
                <a:lnTo>
                  <a:pt x="207" y="5"/>
                </a:lnTo>
                <a:lnTo>
                  <a:pt x="215" y="3"/>
                </a:lnTo>
                <a:lnTo>
                  <a:pt x="215" y="3"/>
                </a:lnTo>
                <a:lnTo>
                  <a:pt x="229" y="2"/>
                </a:lnTo>
                <a:lnTo>
                  <a:pt x="242" y="0"/>
                </a:lnTo>
                <a:lnTo>
                  <a:pt x="233" y="36"/>
                </a:lnTo>
                <a:lnTo>
                  <a:pt x="240" y="44"/>
                </a:lnTo>
                <a:lnTo>
                  <a:pt x="241" y="47"/>
                </a:lnTo>
                <a:lnTo>
                  <a:pt x="232" y="49"/>
                </a:lnTo>
                <a:lnTo>
                  <a:pt x="227" y="46"/>
                </a:lnTo>
                <a:lnTo>
                  <a:pt x="219" y="44"/>
                </a:lnTo>
                <a:lnTo>
                  <a:pt x="209" y="67"/>
                </a:lnTo>
                <a:lnTo>
                  <a:pt x="69" y="73"/>
                </a:lnTo>
                <a:lnTo>
                  <a:pt x="39" y="71"/>
                </a:lnTo>
                <a:lnTo>
                  <a:pt x="0" y="60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" name="Freeform 191"/>
          <p:cNvSpPr>
            <a:spLocks/>
          </p:cNvSpPr>
          <p:nvPr/>
        </p:nvSpPr>
        <p:spPr bwMode="auto">
          <a:xfrm>
            <a:off x="13106622" y="3032487"/>
            <a:ext cx="675538" cy="273433"/>
          </a:xfrm>
          <a:custGeom>
            <a:avLst/>
            <a:gdLst>
              <a:gd name="T0" fmla="*/ 81 w 294"/>
              <a:gd name="T1" fmla="*/ 87 h 119"/>
              <a:gd name="T2" fmla="*/ 69 w 294"/>
              <a:gd name="T3" fmla="*/ 89 h 119"/>
              <a:gd name="T4" fmla="*/ 56 w 294"/>
              <a:gd name="T5" fmla="*/ 92 h 119"/>
              <a:gd name="T6" fmla="*/ 56 w 294"/>
              <a:gd name="T7" fmla="*/ 102 h 119"/>
              <a:gd name="T8" fmla="*/ 52 w 294"/>
              <a:gd name="T9" fmla="*/ 116 h 119"/>
              <a:gd name="T10" fmla="*/ 51 w 294"/>
              <a:gd name="T11" fmla="*/ 109 h 119"/>
              <a:gd name="T12" fmla="*/ 53 w 294"/>
              <a:gd name="T13" fmla="*/ 96 h 119"/>
              <a:gd name="T14" fmla="*/ 45 w 294"/>
              <a:gd name="T15" fmla="*/ 95 h 119"/>
              <a:gd name="T16" fmla="*/ 37 w 294"/>
              <a:gd name="T17" fmla="*/ 93 h 119"/>
              <a:gd name="T18" fmla="*/ 29 w 294"/>
              <a:gd name="T19" fmla="*/ 96 h 119"/>
              <a:gd name="T20" fmla="*/ 19 w 294"/>
              <a:gd name="T21" fmla="*/ 98 h 119"/>
              <a:gd name="T22" fmla="*/ 12 w 294"/>
              <a:gd name="T23" fmla="*/ 107 h 119"/>
              <a:gd name="T24" fmla="*/ 8 w 294"/>
              <a:gd name="T25" fmla="*/ 114 h 119"/>
              <a:gd name="T26" fmla="*/ 8 w 294"/>
              <a:gd name="T27" fmla="*/ 102 h 119"/>
              <a:gd name="T28" fmla="*/ 2 w 294"/>
              <a:gd name="T29" fmla="*/ 62 h 119"/>
              <a:gd name="T30" fmla="*/ 15 w 294"/>
              <a:gd name="T31" fmla="*/ 68 h 119"/>
              <a:gd name="T32" fmla="*/ 48 w 294"/>
              <a:gd name="T33" fmla="*/ 67 h 119"/>
              <a:gd name="T34" fmla="*/ 76 w 294"/>
              <a:gd name="T35" fmla="*/ 60 h 119"/>
              <a:gd name="T36" fmla="*/ 97 w 294"/>
              <a:gd name="T37" fmla="*/ 42 h 119"/>
              <a:gd name="T38" fmla="*/ 100 w 294"/>
              <a:gd name="T39" fmla="*/ 36 h 119"/>
              <a:gd name="T40" fmla="*/ 102 w 294"/>
              <a:gd name="T41" fmla="*/ 46 h 119"/>
              <a:gd name="T42" fmla="*/ 122 w 294"/>
              <a:gd name="T43" fmla="*/ 35 h 119"/>
              <a:gd name="T44" fmla="*/ 142 w 294"/>
              <a:gd name="T45" fmla="*/ 11 h 119"/>
              <a:gd name="T46" fmla="*/ 143 w 294"/>
              <a:gd name="T47" fmla="*/ 9 h 119"/>
              <a:gd name="T48" fmla="*/ 146 w 294"/>
              <a:gd name="T49" fmla="*/ 22 h 119"/>
              <a:gd name="T50" fmla="*/ 174 w 294"/>
              <a:gd name="T51" fmla="*/ 17 h 119"/>
              <a:gd name="T52" fmla="*/ 193 w 294"/>
              <a:gd name="T53" fmla="*/ 6 h 119"/>
              <a:gd name="T54" fmla="*/ 199 w 294"/>
              <a:gd name="T55" fmla="*/ 7 h 119"/>
              <a:gd name="T56" fmla="*/ 197 w 294"/>
              <a:gd name="T57" fmla="*/ 14 h 119"/>
              <a:gd name="T58" fmla="*/ 230 w 294"/>
              <a:gd name="T59" fmla="*/ 25 h 119"/>
              <a:gd name="T60" fmla="*/ 265 w 294"/>
              <a:gd name="T61" fmla="*/ 36 h 119"/>
              <a:gd name="T62" fmla="*/ 266 w 294"/>
              <a:gd name="T63" fmla="*/ 28 h 119"/>
              <a:gd name="T64" fmla="*/ 272 w 294"/>
              <a:gd name="T65" fmla="*/ 30 h 119"/>
              <a:gd name="T66" fmla="*/ 285 w 294"/>
              <a:gd name="T67" fmla="*/ 89 h 119"/>
              <a:gd name="T68" fmla="*/ 277 w 294"/>
              <a:gd name="T69" fmla="*/ 83 h 119"/>
              <a:gd name="T70" fmla="*/ 275 w 294"/>
              <a:gd name="T71" fmla="*/ 79 h 119"/>
              <a:gd name="T72" fmla="*/ 266 w 294"/>
              <a:gd name="T73" fmla="*/ 72 h 119"/>
              <a:gd name="T74" fmla="*/ 252 w 294"/>
              <a:gd name="T75" fmla="*/ 66 h 119"/>
              <a:gd name="T76" fmla="*/ 239 w 294"/>
              <a:gd name="T77" fmla="*/ 62 h 119"/>
              <a:gd name="T78" fmla="*/ 226 w 294"/>
              <a:gd name="T79" fmla="*/ 57 h 119"/>
              <a:gd name="T80" fmla="*/ 212 w 294"/>
              <a:gd name="T81" fmla="*/ 53 h 119"/>
              <a:gd name="T82" fmla="*/ 196 w 294"/>
              <a:gd name="T83" fmla="*/ 49 h 119"/>
              <a:gd name="T84" fmla="*/ 183 w 294"/>
              <a:gd name="T85" fmla="*/ 50 h 119"/>
              <a:gd name="T86" fmla="*/ 173 w 294"/>
              <a:gd name="T87" fmla="*/ 49 h 119"/>
              <a:gd name="T88" fmla="*/ 157 w 294"/>
              <a:gd name="T89" fmla="*/ 53 h 119"/>
              <a:gd name="T90" fmla="*/ 154 w 294"/>
              <a:gd name="T91" fmla="*/ 63 h 119"/>
              <a:gd name="T92" fmla="*/ 148 w 294"/>
              <a:gd name="T93" fmla="*/ 59 h 119"/>
              <a:gd name="T94" fmla="*/ 134 w 294"/>
              <a:gd name="T95" fmla="*/ 62 h 119"/>
              <a:gd name="T96" fmla="*/ 119 w 294"/>
              <a:gd name="T97" fmla="*/ 68 h 119"/>
              <a:gd name="T98" fmla="*/ 103 w 294"/>
              <a:gd name="T99" fmla="*/ 75 h 119"/>
              <a:gd name="T100" fmla="*/ 84 w 294"/>
              <a:gd name="T101" fmla="*/ 8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4" h="119">
                <a:moveTo>
                  <a:pt x="84" y="83"/>
                </a:moveTo>
                <a:lnTo>
                  <a:pt x="86" y="88"/>
                </a:lnTo>
                <a:lnTo>
                  <a:pt x="82" y="88"/>
                </a:lnTo>
                <a:lnTo>
                  <a:pt x="81" y="87"/>
                </a:lnTo>
                <a:lnTo>
                  <a:pt x="77" y="87"/>
                </a:lnTo>
                <a:lnTo>
                  <a:pt x="74" y="88"/>
                </a:lnTo>
                <a:lnTo>
                  <a:pt x="71" y="89"/>
                </a:lnTo>
                <a:lnTo>
                  <a:pt x="69" y="89"/>
                </a:lnTo>
                <a:lnTo>
                  <a:pt x="65" y="90"/>
                </a:lnTo>
                <a:lnTo>
                  <a:pt x="63" y="90"/>
                </a:lnTo>
                <a:lnTo>
                  <a:pt x="59" y="91"/>
                </a:lnTo>
                <a:lnTo>
                  <a:pt x="56" y="92"/>
                </a:lnTo>
                <a:lnTo>
                  <a:pt x="55" y="93"/>
                </a:lnTo>
                <a:lnTo>
                  <a:pt x="56" y="95"/>
                </a:lnTo>
                <a:lnTo>
                  <a:pt x="56" y="99"/>
                </a:lnTo>
                <a:lnTo>
                  <a:pt x="56" y="102"/>
                </a:lnTo>
                <a:lnTo>
                  <a:pt x="55" y="106"/>
                </a:lnTo>
                <a:lnTo>
                  <a:pt x="54" y="107"/>
                </a:lnTo>
                <a:lnTo>
                  <a:pt x="54" y="111"/>
                </a:lnTo>
                <a:lnTo>
                  <a:pt x="52" y="116"/>
                </a:lnTo>
                <a:lnTo>
                  <a:pt x="50" y="119"/>
                </a:lnTo>
                <a:lnTo>
                  <a:pt x="50" y="116"/>
                </a:lnTo>
                <a:lnTo>
                  <a:pt x="51" y="113"/>
                </a:lnTo>
                <a:lnTo>
                  <a:pt x="51" y="109"/>
                </a:lnTo>
                <a:lnTo>
                  <a:pt x="52" y="106"/>
                </a:lnTo>
                <a:lnTo>
                  <a:pt x="53" y="101"/>
                </a:lnTo>
                <a:lnTo>
                  <a:pt x="53" y="99"/>
                </a:lnTo>
                <a:lnTo>
                  <a:pt x="53" y="96"/>
                </a:lnTo>
                <a:lnTo>
                  <a:pt x="52" y="94"/>
                </a:lnTo>
                <a:lnTo>
                  <a:pt x="50" y="94"/>
                </a:lnTo>
                <a:lnTo>
                  <a:pt x="48" y="94"/>
                </a:lnTo>
                <a:lnTo>
                  <a:pt x="45" y="95"/>
                </a:lnTo>
                <a:lnTo>
                  <a:pt x="44" y="94"/>
                </a:lnTo>
                <a:lnTo>
                  <a:pt x="42" y="93"/>
                </a:lnTo>
                <a:lnTo>
                  <a:pt x="40" y="93"/>
                </a:lnTo>
                <a:lnTo>
                  <a:pt x="37" y="93"/>
                </a:lnTo>
                <a:lnTo>
                  <a:pt x="33" y="94"/>
                </a:lnTo>
                <a:lnTo>
                  <a:pt x="32" y="94"/>
                </a:lnTo>
                <a:lnTo>
                  <a:pt x="30" y="95"/>
                </a:lnTo>
                <a:lnTo>
                  <a:pt x="29" y="96"/>
                </a:lnTo>
                <a:lnTo>
                  <a:pt x="27" y="96"/>
                </a:lnTo>
                <a:lnTo>
                  <a:pt x="23" y="97"/>
                </a:lnTo>
                <a:lnTo>
                  <a:pt x="21" y="97"/>
                </a:lnTo>
                <a:lnTo>
                  <a:pt x="19" y="98"/>
                </a:lnTo>
                <a:lnTo>
                  <a:pt x="17" y="99"/>
                </a:lnTo>
                <a:lnTo>
                  <a:pt x="15" y="100"/>
                </a:lnTo>
                <a:lnTo>
                  <a:pt x="13" y="103"/>
                </a:lnTo>
                <a:lnTo>
                  <a:pt x="12" y="107"/>
                </a:lnTo>
                <a:lnTo>
                  <a:pt x="10" y="110"/>
                </a:lnTo>
                <a:lnTo>
                  <a:pt x="10" y="113"/>
                </a:lnTo>
                <a:lnTo>
                  <a:pt x="8" y="117"/>
                </a:lnTo>
                <a:lnTo>
                  <a:pt x="8" y="114"/>
                </a:lnTo>
                <a:lnTo>
                  <a:pt x="8" y="110"/>
                </a:lnTo>
                <a:lnTo>
                  <a:pt x="9" y="107"/>
                </a:lnTo>
                <a:lnTo>
                  <a:pt x="9" y="103"/>
                </a:lnTo>
                <a:lnTo>
                  <a:pt x="8" y="102"/>
                </a:lnTo>
                <a:lnTo>
                  <a:pt x="6" y="102"/>
                </a:lnTo>
                <a:lnTo>
                  <a:pt x="4" y="102"/>
                </a:lnTo>
                <a:lnTo>
                  <a:pt x="0" y="102"/>
                </a:lnTo>
                <a:lnTo>
                  <a:pt x="2" y="62"/>
                </a:lnTo>
                <a:lnTo>
                  <a:pt x="3" y="66"/>
                </a:lnTo>
                <a:lnTo>
                  <a:pt x="4" y="68"/>
                </a:lnTo>
                <a:lnTo>
                  <a:pt x="7" y="69"/>
                </a:lnTo>
                <a:lnTo>
                  <a:pt x="15" y="68"/>
                </a:lnTo>
                <a:lnTo>
                  <a:pt x="20" y="68"/>
                </a:lnTo>
                <a:lnTo>
                  <a:pt x="30" y="67"/>
                </a:lnTo>
                <a:lnTo>
                  <a:pt x="37" y="66"/>
                </a:lnTo>
                <a:lnTo>
                  <a:pt x="48" y="67"/>
                </a:lnTo>
                <a:lnTo>
                  <a:pt x="54" y="64"/>
                </a:lnTo>
                <a:lnTo>
                  <a:pt x="57" y="63"/>
                </a:lnTo>
                <a:lnTo>
                  <a:pt x="69" y="62"/>
                </a:lnTo>
                <a:lnTo>
                  <a:pt x="76" y="60"/>
                </a:lnTo>
                <a:lnTo>
                  <a:pt x="85" y="55"/>
                </a:lnTo>
                <a:lnTo>
                  <a:pt x="89" y="53"/>
                </a:lnTo>
                <a:lnTo>
                  <a:pt x="98" y="48"/>
                </a:lnTo>
                <a:lnTo>
                  <a:pt x="97" y="42"/>
                </a:lnTo>
                <a:lnTo>
                  <a:pt x="97" y="34"/>
                </a:lnTo>
                <a:lnTo>
                  <a:pt x="99" y="33"/>
                </a:lnTo>
                <a:lnTo>
                  <a:pt x="100" y="34"/>
                </a:lnTo>
                <a:lnTo>
                  <a:pt x="100" y="36"/>
                </a:lnTo>
                <a:lnTo>
                  <a:pt x="99" y="42"/>
                </a:lnTo>
                <a:lnTo>
                  <a:pt x="100" y="45"/>
                </a:lnTo>
                <a:lnTo>
                  <a:pt x="101" y="45"/>
                </a:lnTo>
                <a:lnTo>
                  <a:pt x="102" y="46"/>
                </a:lnTo>
                <a:lnTo>
                  <a:pt x="107" y="43"/>
                </a:lnTo>
                <a:lnTo>
                  <a:pt x="112" y="40"/>
                </a:lnTo>
                <a:lnTo>
                  <a:pt x="119" y="37"/>
                </a:lnTo>
                <a:lnTo>
                  <a:pt x="122" y="35"/>
                </a:lnTo>
                <a:lnTo>
                  <a:pt x="134" y="30"/>
                </a:lnTo>
                <a:lnTo>
                  <a:pt x="140" y="23"/>
                </a:lnTo>
                <a:lnTo>
                  <a:pt x="141" y="18"/>
                </a:lnTo>
                <a:lnTo>
                  <a:pt x="142" y="11"/>
                </a:lnTo>
                <a:lnTo>
                  <a:pt x="140" y="9"/>
                </a:lnTo>
                <a:lnTo>
                  <a:pt x="139" y="6"/>
                </a:lnTo>
                <a:lnTo>
                  <a:pt x="138" y="0"/>
                </a:lnTo>
                <a:lnTo>
                  <a:pt x="143" y="9"/>
                </a:lnTo>
                <a:lnTo>
                  <a:pt x="146" y="11"/>
                </a:lnTo>
                <a:lnTo>
                  <a:pt x="144" y="16"/>
                </a:lnTo>
                <a:lnTo>
                  <a:pt x="144" y="19"/>
                </a:lnTo>
                <a:lnTo>
                  <a:pt x="146" y="22"/>
                </a:lnTo>
                <a:lnTo>
                  <a:pt x="151" y="22"/>
                </a:lnTo>
                <a:lnTo>
                  <a:pt x="162" y="19"/>
                </a:lnTo>
                <a:lnTo>
                  <a:pt x="166" y="18"/>
                </a:lnTo>
                <a:lnTo>
                  <a:pt x="174" y="17"/>
                </a:lnTo>
                <a:lnTo>
                  <a:pt x="182" y="16"/>
                </a:lnTo>
                <a:lnTo>
                  <a:pt x="189" y="15"/>
                </a:lnTo>
                <a:lnTo>
                  <a:pt x="192" y="11"/>
                </a:lnTo>
                <a:lnTo>
                  <a:pt x="193" y="6"/>
                </a:lnTo>
                <a:lnTo>
                  <a:pt x="195" y="8"/>
                </a:lnTo>
                <a:lnTo>
                  <a:pt x="195" y="9"/>
                </a:lnTo>
                <a:lnTo>
                  <a:pt x="197" y="8"/>
                </a:lnTo>
                <a:lnTo>
                  <a:pt x="199" y="7"/>
                </a:lnTo>
                <a:lnTo>
                  <a:pt x="203" y="6"/>
                </a:lnTo>
                <a:lnTo>
                  <a:pt x="200" y="9"/>
                </a:lnTo>
                <a:lnTo>
                  <a:pt x="198" y="11"/>
                </a:lnTo>
                <a:lnTo>
                  <a:pt x="197" y="14"/>
                </a:lnTo>
                <a:lnTo>
                  <a:pt x="201" y="16"/>
                </a:lnTo>
                <a:lnTo>
                  <a:pt x="210" y="18"/>
                </a:lnTo>
                <a:lnTo>
                  <a:pt x="218" y="20"/>
                </a:lnTo>
                <a:lnTo>
                  <a:pt x="230" y="25"/>
                </a:lnTo>
                <a:lnTo>
                  <a:pt x="248" y="32"/>
                </a:lnTo>
                <a:lnTo>
                  <a:pt x="258" y="35"/>
                </a:lnTo>
                <a:lnTo>
                  <a:pt x="262" y="36"/>
                </a:lnTo>
                <a:lnTo>
                  <a:pt x="265" y="36"/>
                </a:lnTo>
                <a:lnTo>
                  <a:pt x="268" y="35"/>
                </a:lnTo>
                <a:lnTo>
                  <a:pt x="270" y="33"/>
                </a:lnTo>
                <a:lnTo>
                  <a:pt x="270" y="30"/>
                </a:lnTo>
                <a:lnTo>
                  <a:pt x="266" y="28"/>
                </a:lnTo>
                <a:lnTo>
                  <a:pt x="268" y="29"/>
                </a:lnTo>
                <a:lnTo>
                  <a:pt x="268" y="25"/>
                </a:lnTo>
                <a:lnTo>
                  <a:pt x="269" y="26"/>
                </a:lnTo>
                <a:lnTo>
                  <a:pt x="272" y="30"/>
                </a:lnTo>
                <a:lnTo>
                  <a:pt x="277" y="31"/>
                </a:lnTo>
                <a:lnTo>
                  <a:pt x="286" y="34"/>
                </a:lnTo>
                <a:lnTo>
                  <a:pt x="294" y="39"/>
                </a:lnTo>
                <a:lnTo>
                  <a:pt x="285" y="89"/>
                </a:lnTo>
                <a:lnTo>
                  <a:pt x="283" y="86"/>
                </a:lnTo>
                <a:lnTo>
                  <a:pt x="282" y="85"/>
                </a:lnTo>
                <a:lnTo>
                  <a:pt x="280" y="83"/>
                </a:lnTo>
                <a:lnTo>
                  <a:pt x="277" y="83"/>
                </a:lnTo>
                <a:lnTo>
                  <a:pt x="275" y="83"/>
                </a:lnTo>
                <a:lnTo>
                  <a:pt x="275" y="81"/>
                </a:lnTo>
                <a:lnTo>
                  <a:pt x="275" y="80"/>
                </a:lnTo>
                <a:lnTo>
                  <a:pt x="275" y="79"/>
                </a:lnTo>
                <a:lnTo>
                  <a:pt x="273" y="77"/>
                </a:lnTo>
                <a:lnTo>
                  <a:pt x="271" y="75"/>
                </a:lnTo>
                <a:lnTo>
                  <a:pt x="269" y="74"/>
                </a:lnTo>
                <a:lnTo>
                  <a:pt x="266" y="72"/>
                </a:lnTo>
                <a:lnTo>
                  <a:pt x="262" y="69"/>
                </a:lnTo>
                <a:lnTo>
                  <a:pt x="260" y="68"/>
                </a:lnTo>
                <a:lnTo>
                  <a:pt x="255" y="67"/>
                </a:lnTo>
                <a:lnTo>
                  <a:pt x="252" y="66"/>
                </a:lnTo>
                <a:lnTo>
                  <a:pt x="248" y="65"/>
                </a:lnTo>
                <a:lnTo>
                  <a:pt x="245" y="64"/>
                </a:lnTo>
                <a:lnTo>
                  <a:pt x="242" y="63"/>
                </a:lnTo>
                <a:lnTo>
                  <a:pt x="239" y="62"/>
                </a:lnTo>
                <a:lnTo>
                  <a:pt x="237" y="61"/>
                </a:lnTo>
                <a:lnTo>
                  <a:pt x="234" y="60"/>
                </a:lnTo>
                <a:lnTo>
                  <a:pt x="231" y="59"/>
                </a:lnTo>
                <a:lnTo>
                  <a:pt x="226" y="57"/>
                </a:lnTo>
                <a:lnTo>
                  <a:pt x="223" y="56"/>
                </a:lnTo>
                <a:lnTo>
                  <a:pt x="220" y="55"/>
                </a:lnTo>
                <a:lnTo>
                  <a:pt x="216" y="54"/>
                </a:lnTo>
                <a:lnTo>
                  <a:pt x="212" y="53"/>
                </a:lnTo>
                <a:lnTo>
                  <a:pt x="208" y="52"/>
                </a:lnTo>
                <a:lnTo>
                  <a:pt x="205" y="51"/>
                </a:lnTo>
                <a:lnTo>
                  <a:pt x="199" y="49"/>
                </a:lnTo>
                <a:lnTo>
                  <a:pt x="196" y="49"/>
                </a:lnTo>
                <a:lnTo>
                  <a:pt x="193" y="49"/>
                </a:lnTo>
                <a:lnTo>
                  <a:pt x="191" y="50"/>
                </a:lnTo>
                <a:lnTo>
                  <a:pt x="186" y="50"/>
                </a:lnTo>
                <a:lnTo>
                  <a:pt x="183" y="50"/>
                </a:lnTo>
                <a:lnTo>
                  <a:pt x="181" y="50"/>
                </a:lnTo>
                <a:lnTo>
                  <a:pt x="178" y="48"/>
                </a:lnTo>
                <a:lnTo>
                  <a:pt x="176" y="48"/>
                </a:lnTo>
                <a:lnTo>
                  <a:pt x="173" y="49"/>
                </a:lnTo>
                <a:lnTo>
                  <a:pt x="170" y="50"/>
                </a:lnTo>
                <a:lnTo>
                  <a:pt x="166" y="51"/>
                </a:lnTo>
                <a:lnTo>
                  <a:pt x="161" y="51"/>
                </a:lnTo>
                <a:lnTo>
                  <a:pt x="157" y="53"/>
                </a:lnTo>
                <a:lnTo>
                  <a:pt x="153" y="54"/>
                </a:lnTo>
                <a:lnTo>
                  <a:pt x="152" y="55"/>
                </a:lnTo>
                <a:lnTo>
                  <a:pt x="152" y="59"/>
                </a:lnTo>
                <a:lnTo>
                  <a:pt x="154" y="63"/>
                </a:lnTo>
                <a:lnTo>
                  <a:pt x="153" y="64"/>
                </a:lnTo>
                <a:lnTo>
                  <a:pt x="152" y="62"/>
                </a:lnTo>
                <a:lnTo>
                  <a:pt x="150" y="60"/>
                </a:lnTo>
                <a:lnTo>
                  <a:pt x="148" y="59"/>
                </a:lnTo>
                <a:lnTo>
                  <a:pt x="147" y="59"/>
                </a:lnTo>
                <a:lnTo>
                  <a:pt x="143" y="59"/>
                </a:lnTo>
                <a:lnTo>
                  <a:pt x="139" y="59"/>
                </a:lnTo>
                <a:lnTo>
                  <a:pt x="134" y="62"/>
                </a:lnTo>
                <a:lnTo>
                  <a:pt x="127" y="65"/>
                </a:lnTo>
                <a:lnTo>
                  <a:pt x="124" y="66"/>
                </a:lnTo>
                <a:lnTo>
                  <a:pt x="121" y="68"/>
                </a:lnTo>
                <a:lnTo>
                  <a:pt x="119" y="68"/>
                </a:lnTo>
                <a:lnTo>
                  <a:pt x="114" y="69"/>
                </a:lnTo>
                <a:lnTo>
                  <a:pt x="111" y="72"/>
                </a:lnTo>
                <a:lnTo>
                  <a:pt x="107" y="73"/>
                </a:lnTo>
                <a:lnTo>
                  <a:pt x="103" y="75"/>
                </a:lnTo>
                <a:lnTo>
                  <a:pt x="94" y="79"/>
                </a:lnTo>
                <a:lnTo>
                  <a:pt x="89" y="80"/>
                </a:lnTo>
                <a:lnTo>
                  <a:pt x="86" y="81"/>
                </a:lnTo>
                <a:lnTo>
                  <a:pt x="84" y="8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" name="Freeform 192"/>
          <p:cNvSpPr>
            <a:spLocks/>
          </p:cNvSpPr>
          <p:nvPr/>
        </p:nvSpPr>
        <p:spPr bwMode="auto">
          <a:xfrm>
            <a:off x="12817105" y="3138182"/>
            <a:ext cx="294112" cy="167736"/>
          </a:xfrm>
          <a:custGeom>
            <a:avLst/>
            <a:gdLst>
              <a:gd name="T0" fmla="*/ 36 w 128"/>
              <a:gd name="T1" fmla="*/ 54 h 73"/>
              <a:gd name="T2" fmla="*/ 33 w 128"/>
              <a:gd name="T3" fmla="*/ 55 h 73"/>
              <a:gd name="T4" fmla="*/ 25 w 128"/>
              <a:gd name="T5" fmla="*/ 59 h 73"/>
              <a:gd name="T6" fmla="*/ 26 w 128"/>
              <a:gd name="T7" fmla="*/ 56 h 73"/>
              <a:gd name="T8" fmla="*/ 30 w 128"/>
              <a:gd name="T9" fmla="*/ 54 h 73"/>
              <a:gd name="T10" fmla="*/ 32 w 128"/>
              <a:gd name="T11" fmla="*/ 52 h 73"/>
              <a:gd name="T12" fmla="*/ 32 w 128"/>
              <a:gd name="T13" fmla="*/ 48 h 73"/>
              <a:gd name="T14" fmla="*/ 23 w 128"/>
              <a:gd name="T15" fmla="*/ 42 h 73"/>
              <a:gd name="T16" fmla="*/ 17 w 128"/>
              <a:gd name="T17" fmla="*/ 39 h 73"/>
              <a:gd name="T18" fmla="*/ 6 w 128"/>
              <a:gd name="T19" fmla="*/ 34 h 73"/>
              <a:gd name="T20" fmla="*/ 22 w 128"/>
              <a:gd name="T21" fmla="*/ 5 h 73"/>
              <a:gd name="T22" fmla="*/ 36 w 128"/>
              <a:gd name="T23" fmla="*/ 13 h 73"/>
              <a:gd name="T24" fmla="*/ 53 w 128"/>
              <a:gd name="T25" fmla="*/ 21 h 73"/>
              <a:gd name="T26" fmla="*/ 55 w 128"/>
              <a:gd name="T27" fmla="*/ 13 h 73"/>
              <a:gd name="T28" fmla="*/ 59 w 128"/>
              <a:gd name="T29" fmla="*/ 0 h 73"/>
              <a:gd name="T30" fmla="*/ 57 w 128"/>
              <a:gd name="T31" fmla="*/ 9 h 73"/>
              <a:gd name="T32" fmla="*/ 59 w 128"/>
              <a:gd name="T33" fmla="*/ 22 h 73"/>
              <a:gd name="T34" fmla="*/ 69 w 128"/>
              <a:gd name="T35" fmla="*/ 28 h 73"/>
              <a:gd name="T36" fmla="*/ 101 w 128"/>
              <a:gd name="T37" fmla="*/ 33 h 73"/>
              <a:gd name="T38" fmla="*/ 113 w 128"/>
              <a:gd name="T39" fmla="*/ 31 h 73"/>
              <a:gd name="T40" fmla="*/ 109 w 128"/>
              <a:gd name="T41" fmla="*/ 29 h 73"/>
              <a:gd name="T42" fmla="*/ 104 w 128"/>
              <a:gd name="T43" fmla="*/ 31 h 73"/>
              <a:gd name="T44" fmla="*/ 104 w 128"/>
              <a:gd name="T45" fmla="*/ 28 h 73"/>
              <a:gd name="T46" fmla="*/ 113 w 128"/>
              <a:gd name="T47" fmla="*/ 27 h 73"/>
              <a:gd name="T48" fmla="*/ 118 w 128"/>
              <a:gd name="T49" fmla="*/ 26 h 73"/>
              <a:gd name="T50" fmla="*/ 126 w 128"/>
              <a:gd name="T51" fmla="*/ 22 h 73"/>
              <a:gd name="T52" fmla="*/ 126 w 128"/>
              <a:gd name="T53" fmla="*/ 56 h 73"/>
              <a:gd name="T54" fmla="*/ 122 w 128"/>
              <a:gd name="T55" fmla="*/ 57 h 73"/>
              <a:gd name="T56" fmla="*/ 117 w 128"/>
              <a:gd name="T57" fmla="*/ 58 h 73"/>
              <a:gd name="T58" fmla="*/ 106 w 128"/>
              <a:gd name="T59" fmla="*/ 58 h 73"/>
              <a:gd name="T60" fmla="*/ 91 w 128"/>
              <a:gd name="T61" fmla="*/ 56 h 73"/>
              <a:gd name="T62" fmla="*/ 81 w 128"/>
              <a:gd name="T63" fmla="*/ 54 h 73"/>
              <a:gd name="T64" fmla="*/ 72 w 128"/>
              <a:gd name="T65" fmla="*/ 52 h 73"/>
              <a:gd name="T66" fmla="*/ 64 w 128"/>
              <a:gd name="T67" fmla="*/ 49 h 73"/>
              <a:gd name="T68" fmla="*/ 57 w 128"/>
              <a:gd name="T69" fmla="*/ 49 h 73"/>
              <a:gd name="T70" fmla="*/ 49 w 128"/>
              <a:gd name="T71" fmla="*/ 48 h 73"/>
              <a:gd name="T72" fmla="*/ 42 w 128"/>
              <a:gd name="T73" fmla="*/ 47 h 73"/>
              <a:gd name="T74" fmla="*/ 40 w 128"/>
              <a:gd name="T75" fmla="*/ 48 h 73"/>
              <a:gd name="T76" fmla="*/ 42 w 128"/>
              <a:gd name="T77" fmla="*/ 57 h 73"/>
              <a:gd name="T78" fmla="*/ 38 w 128"/>
              <a:gd name="T79" fmla="*/ 64 h 73"/>
              <a:gd name="T80" fmla="*/ 36 w 128"/>
              <a:gd name="T81" fmla="*/ 70 h 73"/>
              <a:gd name="T82" fmla="*/ 34 w 128"/>
              <a:gd name="T83" fmla="*/ 73 h 73"/>
              <a:gd name="T84" fmla="*/ 33 w 128"/>
              <a:gd name="T85" fmla="*/ 64 h 73"/>
              <a:gd name="T86" fmla="*/ 35 w 128"/>
              <a:gd name="T87" fmla="*/ 5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8" h="73">
                <a:moveTo>
                  <a:pt x="35" y="56"/>
                </a:moveTo>
                <a:lnTo>
                  <a:pt x="36" y="54"/>
                </a:lnTo>
                <a:lnTo>
                  <a:pt x="34" y="54"/>
                </a:lnTo>
                <a:lnTo>
                  <a:pt x="33" y="55"/>
                </a:lnTo>
                <a:lnTo>
                  <a:pt x="27" y="59"/>
                </a:lnTo>
                <a:lnTo>
                  <a:pt x="25" y="59"/>
                </a:lnTo>
                <a:lnTo>
                  <a:pt x="26" y="57"/>
                </a:lnTo>
                <a:lnTo>
                  <a:pt x="26" y="56"/>
                </a:lnTo>
                <a:lnTo>
                  <a:pt x="27" y="55"/>
                </a:lnTo>
                <a:lnTo>
                  <a:pt x="30" y="54"/>
                </a:lnTo>
                <a:lnTo>
                  <a:pt x="31" y="53"/>
                </a:lnTo>
                <a:lnTo>
                  <a:pt x="32" y="52"/>
                </a:lnTo>
                <a:lnTo>
                  <a:pt x="34" y="51"/>
                </a:lnTo>
                <a:lnTo>
                  <a:pt x="32" y="48"/>
                </a:lnTo>
                <a:lnTo>
                  <a:pt x="26" y="45"/>
                </a:lnTo>
                <a:lnTo>
                  <a:pt x="23" y="42"/>
                </a:lnTo>
                <a:lnTo>
                  <a:pt x="21" y="41"/>
                </a:lnTo>
                <a:lnTo>
                  <a:pt x="17" y="39"/>
                </a:lnTo>
                <a:lnTo>
                  <a:pt x="12" y="36"/>
                </a:lnTo>
                <a:lnTo>
                  <a:pt x="6" y="34"/>
                </a:lnTo>
                <a:lnTo>
                  <a:pt x="0" y="31"/>
                </a:lnTo>
                <a:lnTo>
                  <a:pt x="22" y="5"/>
                </a:lnTo>
                <a:lnTo>
                  <a:pt x="28" y="8"/>
                </a:lnTo>
                <a:lnTo>
                  <a:pt x="36" y="13"/>
                </a:lnTo>
                <a:lnTo>
                  <a:pt x="48" y="20"/>
                </a:lnTo>
                <a:lnTo>
                  <a:pt x="53" y="21"/>
                </a:lnTo>
                <a:lnTo>
                  <a:pt x="54" y="19"/>
                </a:lnTo>
                <a:lnTo>
                  <a:pt x="55" y="13"/>
                </a:lnTo>
                <a:lnTo>
                  <a:pt x="56" y="5"/>
                </a:lnTo>
                <a:lnTo>
                  <a:pt x="59" y="0"/>
                </a:lnTo>
                <a:lnTo>
                  <a:pt x="59" y="5"/>
                </a:lnTo>
                <a:lnTo>
                  <a:pt x="57" y="9"/>
                </a:lnTo>
                <a:lnTo>
                  <a:pt x="57" y="17"/>
                </a:lnTo>
                <a:lnTo>
                  <a:pt x="59" y="22"/>
                </a:lnTo>
                <a:lnTo>
                  <a:pt x="62" y="26"/>
                </a:lnTo>
                <a:lnTo>
                  <a:pt x="69" y="28"/>
                </a:lnTo>
                <a:lnTo>
                  <a:pt x="81" y="30"/>
                </a:lnTo>
                <a:lnTo>
                  <a:pt x="101" y="33"/>
                </a:lnTo>
                <a:lnTo>
                  <a:pt x="110" y="33"/>
                </a:lnTo>
                <a:lnTo>
                  <a:pt x="113" y="31"/>
                </a:lnTo>
                <a:lnTo>
                  <a:pt x="113" y="29"/>
                </a:lnTo>
                <a:lnTo>
                  <a:pt x="109" y="29"/>
                </a:lnTo>
                <a:lnTo>
                  <a:pt x="106" y="30"/>
                </a:lnTo>
                <a:lnTo>
                  <a:pt x="104" y="31"/>
                </a:lnTo>
                <a:lnTo>
                  <a:pt x="102" y="29"/>
                </a:lnTo>
                <a:lnTo>
                  <a:pt x="104" y="28"/>
                </a:lnTo>
                <a:lnTo>
                  <a:pt x="111" y="27"/>
                </a:lnTo>
                <a:lnTo>
                  <a:pt x="113" y="27"/>
                </a:lnTo>
                <a:lnTo>
                  <a:pt x="116" y="25"/>
                </a:lnTo>
                <a:lnTo>
                  <a:pt x="118" y="26"/>
                </a:lnTo>
                <a:lnTo>
                  <a:pt x="122" y="26"/>
                </a:lnTo>
                <a:lnTo>
                  <a:pt x="126" y="22"/>
                </a:lnTo>
                <a:lnTo>
                  <a:pt x="128" y="16"/>
                </a:lnTo>
                <a:lnTo>
                  <a:pt x="126" y="56"/>
                </a:lnTo>
                <a:lnTo>
                  <a:pt x="124" y="56"/>
                </a:lnTo>
                <a:lnTo>
                  <a:pt x="122" y="57"/>
                </a:lnTo>
                <a:lnTo>
                  <a:pt x="120" y="57"/>
                </a:lnTo>
                <a:lnTo>
                  <a:pt x="117" y="58"/>
                </a:lnTo>
                <a:lnTo>
                  <a:pt x="114" y="59"/>
                </a:lnTo>
                <a:lnTo>
                  <a:pt x="106" y="58"/>
                </a:lnTo>
                <a:lnTo>
                  <a:pt x="98" y="57"/>
                </a:lnTo>
                <a:lnTo>
                  <a:pt x="91" y="56"/>
                </a:lnTo>
                <a:lnTo>
                  <a:pt x="86" y="56"/>
                </a:lnTo>
                <a:lnTo>
                  <a:pt x="81" y="54"/>
                </a:lnTo>
                <a:lnTo>
                  <a:pt x="78" y="54"/>
                </a:lnTo>
                <a:lnTo>
                  <a:pt x="72" y="52"/>
                </a:lnTo>
                <a:lnTo>
                  <a:pt x="68" y="50"/>
                </a:lnTo>
                <a:lnTo>
                  <a:pt x="64" y="49"/>
                </a:lnTo>
                <a:lnTo>
                  <a:pt x="60" y="49"/>
                </a:lnTo>
                <a:lnTo>
                  <a:pt x="57" y="49"/>
                </a:lnTo>
                <a:lnTo>
                  <a:pt x="54" y="49"/>
                </a:lnTo>
                <a:lnTo>
                  <a:pt x="49" y="48"/>
                </a:lnTo>
                <a:lnTo>
                  <a:pt x="47" y="47"/>
                </a:lnTo>
                <a:lnTo>
                  <a:pt x="42" y="47"/>
                </a:lnTo>
                <a:lnTo>
                  <a:pt x="40" y="47"/>
                </a:lnTo>
                <a:lnTo>
                  <a:pt x="40" y="48"/>
                </a:lnTo>
                <a:lnTo>
                  <a:pt x="41" y="53"/>
                </a:lnTo>
                <a:lnTo>
                  <a:pt x="42" y="57"/>
                </a:lnTo>
                <a:lnTo>
                  <a:pt x="42" y="61"/>
                </a:lnTo>
                <a:lnTo>
                  <a:pt x="38" y="64"/>
                </a:lnTo>
                <a:lnTo>
                  <a:pt x="36" y="68"/>
                </a:lnTo>
                <a:lnTo>
                  <a:pt x="36" y="70"/>
                </a:lnTo>
                <a:lnTo>
                  <a:pt x="36" y="72"/>
                </a:lnTo>
                <a:lnTo>
                  <a:pt x="34" y="73"/>
                </a:lnTo>
                <a:lnTo>
                  <a:pt x="33" y="69"/>
                </a:lnTo>
                <a:lnTo>
                  <a:pt x="33" y="64"/>
                </a:lnTo>
                <a:lnTo>
                  <a:pt x="35" y="61"/>
                </a:lnTo>
                <a:lnTo>
                  <a:pt x="35" y="57"/>
                </a:lnTo>
                <a:lnTo>
                  <a:pt x="35" y="56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" name="Freeform 193"/>
          <p:cNvSpPr>
            <a:spLocks/>
          </p:cNvSpPr>
          <p:nvPr/>
        </p:nvSpPr>
        <p:spPr bwMode="auto">
          <a:xfrm>
            <a:off x="12056549" y="2680932"/>
            <a:ext cx="62040" cy="64336"/>
          </a:xfrm>
          <a:custGeom>
            <a:avLst/>
            <a:gdLst>
              <a:gd name="T0" fmla="*/ 27 w 27"/>
              <a:gd name="T1" fmla="*/ 17 h 28"/>
              <a:gd name="T2" fmla="*/ 23 w 27"/>
              <a:gd name="T3" fmla="*/ 20 h 28"/>
              <a:gd name="T4" fmla="*/ 18 w 27"/>
              <a:gd name="T5" fmla="*/ 25 h 28"/>
              <a:gd name="T6" fmla="*/ 15 w 27"/>
              <a:gd name="T7" fmla="*/ 26 h 28"/>
              <a:gd name="T8" fmla="*/ 12 w 27"/>
              <a:gd name="T9" fmla="*/ 28 h 28"/>
              <a:gd name="T10" fmla="*/ 9 w 27"/>
              <a:gd name="T11" fmla="*/ 26 h 28"/>
              <a:gd name="T12" fmla="*/ 8 w 27"/>
              <a:gd name="T13" fmla="*/ 17 h 28"/>
              <a:gd name="T14" fmla="*/ 3 w 27"/>
              <a:gd name="T15" fmla="*/ 10 h 28"/>
              <a:gd name="T16" fmla="*/ 1 w 27"/>
              <a:gd name="T17" fmla="*/ 5 h 28"/>
              <a:gd name="T18" fmla="*/ 0 w 27"/>
              <a:gd name="T19" fmla="*/ 0 h 28"/>
              <a:gd name="T20" fmla="*/ 8 w 27"/>
              <a:gd name="T21" fmla="*/ 3 h 28"/>
              <a:gd name="T22" fmla="*/ 17 w 27"/>
              <a:gd name="T23" fmla="*/ 5 h 28"/>
              <a:gd name="T24" fmla="*/ 18 w 27"/>
              <a:gd name="T25" fmla="*/ 6 h 28"/>
              <a:gd name="T26" fmla="*/ 19 w 27"/>
              <a:gd name="T27" fmla="*/ 7 h 28"/>
              <a:gd name="T28" fmla="*/ 20 w 27"/>
              <a:gd name="T29" fmla="*/ 7 h 28"/>
              <a:gd name="T30" fmla="*/ 19 w 27"/>
              <a:gd name="T31" fmla="*/ 10 h 28"/>
              <a:gd name="T32" fmla="*/ 20 w 27"/>
              <a:gd name="T33" fmla="*/ 11 h 28"/>
              <a:gd name="T34" fmla="*/ 22 w 27"/>
              <a:gd name="T35" fmla="*/ 12 h 28"/>
              <a:gd name="T36" fmla="*/ 23 w 27"/>
              <a:gd name="T37" fmla="*/ 13 h 28"/>
              <a:gd name="T38" fmla="*/ 27 w 27"/>
              <a:gd name="T39" fmla="*/ 1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" h="28">
                <a:moveTo>
                  <a:pt x="27" y="17"/>
                </a:moveTo>
                <a:lnTo>
                  <a:pt x="23" y="20"/>
                </a:lnTo>
                <a:lnTo>
                  <a:pt x="18" y="25"/>
                </a:lnTo>
                <a:lnTo>
                  <a:pt x="15" y="26"/>
                </a:lnTo>
                <a:lnTo>
                  <a:pt x="12" y="28"/>
                </a:lnTo>
                <a:lnTo>
                  <a:pt x="9" y="26"/>
                </a:lnTo>
                <a:lnTo>
                  <a:pt x="8" y="17"/>
                </a:lnTo>
                <a:lnTo>
                  <a:pt x="3" y="10"/>
                </a:lnTo>
                <a:lnTo>
                  <a:pt x="1" y="5"/>
                </a:lnTo>
                <a:lnTo>
                  <a:pt x="0" y="0"/>
                </a:lnTo>
                <a:lnTo>
                  <a:pt x="8" y="3"/>
                </a:lnTo>
                <a:lnTo>
                  <a:pt x="17" y="5"/>
                </a:lnTo>
                <a:lnTo>
                  <a:pt x="18" y="6"/>
                </a:lnTo>
                <a:lnTo>
                  <a:pt x="19" y="7"/>
                </a:lnTo>
                <a:lnTo>
                  <a:pt x="20" y="7"/>
                </a:lnTo>
                <a:lnTo>
                  <a:pt x="19" y="10"/>
                </a:lnTo>
                <a:lnTo>
                  <a:pt x="20" y="11"/>
                </a:lnTo>
                <a:lnTo>
                  <a:pt x="22" y="12"/>
                </a:lnTo>
                <a:lnTo>
                  <a:pt x="23" y="13"/>
                </a:lnTo>
                <a:lnTo>
                  <a:pt x="27" y="17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" name="Freeform 194"/>
          <p:cNvSpPr>
            <a:spLocks/>
          </p:cNvSpPr>
          <p:nvPr/>
        </p:nvSpPr>
        <p:spPr bwMode="auto">
          <a:xfrm>
            <a:off x="12008297" y="2841774"/>
            <a:ext cx="183819" cy="110291"/>
          </a:xfrm>
          <a:custGeom>
            <a:avLst/>
            <a:gdLst>
              <a:gd name="T0" fmla="*/ 23 w 80"/>
              <a:gd name="T1" fmla="*/ 0 h 48"/>
              <a:gd name="T2" fmla="*/ 29 w 80"/>
              <a:gd name="T3" fmla="*/ 6 h 48"/>
              <a:gd name="T4" fmla="*/ 36 w 80"/>
              <a:gd name="T5" fmla="*/ 7 h 48"/>
              <a:gd name="T6" fmla="*/ 49 w 80"/>
              <a:gd name="T7" fmla="*/ 8 h 48"/>
              <a:gd name="T8" fmla="*/ 55 w 80"/>
              <a:gd name="T9" fmla="*/ 9 h 48"/>
              <a:gd name="T10" fmla="*/ 61 w 80"/>
              <a:gd name="T11" fmla="*/ 5 h 48"/>
              <a:gd name="T12" fmla="*/ 74 w 80"/>
              <a:gd name="T13" fmla="*/ 11 h 48"/>
              <a:gd name="T14" fmla="*/ 79 w 80"/>
              <a:gd name="T15" fmla="*/ 22 h 48"/>
              <a:gd name="T16" fmla="*/ 77 w 80"/>
              <a:gd name="T17" fmla="*/ 33 h 48"/>
              <a:gd name="T18" fmla="*/ 80 w 80"/>
              <a:gd name="T19" fmla="*/ 41 h 48"/>
              <a:gd name="T20" fmla="*/ 70 w 80"/>
              <a:gd name="T21" fmla="*/ 36 h 48"/>
              <a:gd name="T22" fmla="*/ 69 w 80"/>
              <a:gd name="T23" fmla="*/ 30 h 48"/>
              <a:gd name="T24" fmla="*/ 61 w 80"/>
              <a:gd name="T25" fmla="*/ 31 h 48"/>
              <a:gd name="T26" fmla="*/ 58 w 80"/>
              <a:gd name="T27" fmla="*/ 33 h 48"/>
              <a:gd name="T28" fmla="*/ 57 w 80"/>
              <a:gd name="T29" fmla="*/ 37 h 48"/>
              <a:gd name="T30" fmla="*/ 49 w 80"/>
              <a:gd name="T31" fmla="*/ 47 h 48"/>
              <a:gd name="T32" fmla="*/ 36 w 80"/>
              <a:gd name="T33" fmla="*/ 45 h 48"/>
              <a:gd name="T34" fmla="*/ 20 w 80"/>
              <a:gd name="T35" fmla="*/ 38 h 48"/>
              <a:gd name="T36" fmla="*/ 15 w 80"/>
              <a:gd name="T37" fmla="*/ 39 h 48"/>
              <a:gd name="T38" fmla="*/ 7 w 80"/>
              <a:gd name="T39" fmla="*/ 43 h 48"/>
              <a:gd name="T40" fmla="*/ 6 w 80"/>
              <a:gd name="T41" fmla="*/ 47 h 48"/>
              <a:gd name="T42" fmla="*/ 3 w 80"/>
              <a:gd name="T43" fmla="*/ 47 h 48"/>
              <a:gd name="T44" fmla="*/ 1 w 80"/>
              <a:gd name="T45" fmla="*/ 48 h 48"/>
              <a:gd name="T46" fmla="*/ 0 w 80"/>
              <a:gd name="T47" fmla="*/ 44 h 48"/>
              <a:gd name="T48" fmla="*/ 4 w 80"/>
              <a:gd name="T49" fmla="*/ 39 h 48"/>
              <a:gd name="T50" fmla="*/ 10 w 80"/>
              <a:gd name="T51" fmla="*/ 39 h 48"/>
              <a:gd name="T52" fmla="*/ 9 w 80"/>
              <a:gd name="T53" fmla="*/ 35 h 48"/>
              <a:gd name="T54" fmla="*/ 11 w 80"/>
              <a:gd name="T55" fmla="*/ 31 h 48"/>
              <a:gd name="T56" fmla="*/ 18 w 80"/>
              <a:gd name="T57" fmla="*/ 29 h 48"/>
              <a:gd name="T58" fmla="*/ 33 w 80"/>
              <a:gd name="T59" fmla="*/ 34 h 48"/>
              <a:gd name="T60" fmla="*/ 48 w 80"/>
              <a:gd name="T61" fmla="*/ 35 h 48"/>
              <a:gd name="T62" fmla="*/ 54 w 80"/>
              <a:gd name="T63" fmla="*/ 28 h 48"/>
              <a:gd name="T64" fmla="*/ 51 w 80"/>
              <a:gd name="T65" fmla="*/ 25 h 48"/>
              <a:gd name="T66" fmla="*/ 48 w 80"/>
              <a:gd name="T67" fmla="*/ 28 h 48"/>
              <a:gd name="T68" fmla="*/ 44 w 80"/>
              <a:gd name="T69" fmla="*/ 29 h 48"/>
              <a:gd name="T70" fmla="*/ 31 w 80"/>
              <a:gd name="T71" fmla="*/ 28 h 48"/>
              <a:gd name="T72" fmla="*/ 20 w 80"/>
              <a:gd name="T73" fmla="*/ 21 h 48"/>
              <a:gd name="T74" fmla="*/ 13 w 80"/>
              <a:gd name="T75" fmla="*/ 11 h 48"/>
              <a:gd name="T76" fmla="*/ 11 w 80"/>
              <a:gd name="T77" fmla="*/ 5 h 48"/>
              <a:gd name="T78" fmla="*/ 8 w 80"/>
              <a:gd name="T7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48">
                <a:moveTo>
                  <a:pt x="9" y="1"/>
                </a:moveTo>
                <a:lnTo>
                  <a:pt x="23" y="0"/>
                </a:lnTo>
                <a:lnTo>
                  <a:pt x="25" y="2"/>
                </a:lnTo>
                <a:lnTo>
                  <a:pt x="29" y="6"/>
                </a:lnTo>
                <a:lnTo>
                  <a:pt x="32" y="7"/>
                </a:lnTo>
                <a:lnTo>
                  <a:pt x="36" y="7"/>
                </a:lnTo>
                <a:lnTo>
                  <a:pt x="41" y="9"/>
                </a:lnTo>
                <a:lnTo>
                  <a:pt x="49" y="8"/>
                </a:lnTo>
                <a:lnTo>
                  <a:pt x="53" y="10"/>
                </a:lnTo>
                <a:lnTo>
                  <a:pt x="55" y="9"/>
                </a:lnTo>
                <a:lnTo>
                  <a:pt x="57" y="8"/>
                </a:lnTo>
                <a:lnTo>
                  <a:pt x="61" y="5"/>
                </a:lnTo>
                <a:lnTo>
                  <a:pt x="68" y="7"/>
                </a:lnTo>
                <a:lnTo>
                  <a:pt x="74" y="11"/>
                </a:lnTo>
                <a:lnTo>
                  <a:pt x="76" y="15"/>
                </a:lnTo>
                <a:lnTo>
                  <a:pt x="79" y="22"/>
                </a:lnTo>
                <a:lnTo>
                  <a:pt x="79" y="27"/>
                </a:lnTo>
                <a:lnTo>
                  <a:pt x="77" y="33"/>
                </a:lnTo>
                <a:lnTo>
                  <a:pt x="77" y="38"/>
                </a:lnTo>
                <a:lnTo>
                  <a:pt x="80" y="41"/>
                </a:lnTo>
                <a:lnTo>
                  <a:pt x="69" y="41"/>
                </a:lnTo>
                <a:lnTo>
                  <a:pt x="70" y="36"/>
                </a:lnTo>
                <a:lnTo>
                  <a:pt x="70" y="32"/>
                </a:lnTo>
                <a:lnTo>
                  <a:pt x="69" y="30"/>
                </a:lnTo>
                <a:lnTo>
                  <a:pt x="67" y="29"/>
                </a:lnTo>
                <a:lnTo>
                  <a:pt x="61" y="31"/>
                </a:lnTo>
                <a:lnTo>
                  <a:pt x="59" y="32"/>
                </a:lnTo>
                <a:lnTo>
                  <a:pt x="58" y="33"/>
                </a:lnTo>
                <a:lnTo>
                  <a:pt x="58" y="35"/>
                </a:lnTo>
                <a:lnTo>
                  <a:pt x="57" y="37"/>
                </a:lnTo>
                <a:lnTo>
                  <a:pt x="57" y="39"/>
                </a:lnTo>
                <a:lnTo>
                  <a:pt x="49" y="47"/>
                </a:lnTo>
                <a:lnTo>
                  <a:pt x="43" y="47"/>
                </a:lnTo>
                <a:lnTo>
                  <a:pt x="36" y="45"/>
                </a:lnTo>
                <a:lnTo>
                  <a:pt x="28" y="41"/>
                </a:lnTo>
                <a:lnTo>
                  <a:pt x="20" y="38"/>
                </a:lnTo>
                <a:lnTo>
                  <a:pt x="18" y="37"/>
                </a:lnTo>
                <a:lnTo>
                  <a:pt x="15" y="39"/>
                </a:lnTo>
                <a:lnTo>
                  <a:pt x="10" y="41"/>
                </a:lnTo>
                <a:lnTo>
                  <a:pt x="7" y="43"/>
                </a:lnTo>
                <a:lnTo>
                  <a:pt x="7" y="46"/>
                </a:lnTo>
                <a:lnTo>
                  <a:pt x="6" y="47"/>
                </a:lnTo>
                <a:lnTo>
                  <a:pt x="4" y="47"/>
                </a:lnTo>
                <a:lnTo>
                  <a:pt x="3" y="47"/>
                </a:lnTo>
                <a:lnTo>
                  <a:pt x="2" y="47"/>
                </a:lnTo>
                <a:lnTo>
                  <a:pt x="1" y="48"/>
                </a:lnTo>
                <a:lnTo>
                  <a:pt x="0" y="47"/>
                </a:lnTo>
                <a:lnTo>
                  <a:pt x="0" y="44"/>
                </a:lnTo>
                <a:lnTo>
                  <a:pt x="1" y="41"/>
                </a:lnTo>
                <a:lnTo>
                  <a:pt x="4" y="39"/>
                </a:lnTo>
                <a:lnTo>
                  <a:pt x="8" y="39"/>
                </a:lnTo>
                <a:lnTo>
                  <a:pt x="10" y="39"/>
                </a:lnTo>
                <a:lnTo>
                  <a:pt x="10" y="37"/>
                </a:lnTo>
                <a:lnTo>
                  <a:pt x="9" y="35"/>
                </a:lnTo>
                <a:lnTo>
                  <a:pt x="9" y="34"/>
                </a:lnTo>
                <a:lnTo>
                  <a:pt x="11" y="31"/>
                </a:lnTo>
                <a:lnTo>
                  <a:pt x="14" y="29"/>
                </a:lnTo>
                <a:lnTo>
                  <a:pt x="18" y="29"/>
                </a:lnTo>
                <a:lnTo>
                  <a:pt x="25" y="31"/>
                </a:lnTo>
                <a:lnTo>
                  <a:pt x="33" y="34"/>
                </a:lnTo>
                <a:lnTo>
                  <a:pt x="42" y="36"/>
                </a:lnTo>
                <a:lnTo>
                  <a:pt x="48" y="35"/>
                </a:lnTo>
                <a:lnTo>
                  <a:pt x="53" y="31"/>
                </a:lnTo>
                <a:lnTo>
                  <a:pt x="54" y="28"/>
                </a:lnTo>
                <a:lnTo>
                  <a:pt x="53" y="26"/>
                </a:lnTo>
                <a:lnTo>
                  <a:pt x="51" y="25"/>
                </a:lnTo>
                <a:lnTo>
                  <a:pt x="49" y="26"/>
                </a:lnTo>
                <a:lnTo>
                  <a:pt x="48" y="28"/>
                </a:lnTo>
                <a:lnTo>
                  <a:pt x="47" y="28"/>
                </a:lnTo>
                <a:lnTo>
                  <a:pt x="44" y="29"/>
                </a:lnTo>
                <a:lnTo>
                  <a:pt x="39" y="28"/>
                </a:lnTo>
                <a:lnTo>
                  <a:pt x="31" y="28"/>
                </a:lnTo>
                <a:lnTo>
                  <a:pt x="28" y="26"/>
                </a:lnTo>
                <a:lnTo>
                  <a:pt x="20" y="21"/>
                </a:lnTo>
                <a:lnTo>
                  <a:pt x="15" y="16"/>
                </a:lnTo>
                <a:lnTo>
                  <a:pt x="13" y="11"/>
                </a:lnTo>
                <a:lnTo>
                  <a:pt x="12" y="8"/>
                </a:lnTo>
                <a:lnTo>
                  <a:pt x="11" y="5"/>
                </a:lnTo>
                <a:lnTo>
                  <a:pt x="10" y="4"/>
                </a:lnTo>
                <a:lnTo>
                  <a:pt x="8" y="2"/>
                </a:lnTo>
                <a:lnTo>
                  <a:pt x="9" y="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" name="Freeform 195"/>
          <p:cNvSpPr>
            <a:spLocks/>
          </p:cNvSpPr>
          <p:nvPr/>
        </p:nvSpPr>
        <p:spPr bwMode="auto">
          <a:xfrm>
            <a:off x="12008297" y="2547661"/>
            <a:ext cx="43659" cy="18382"/>
          </a:xfrm>
          <a:custGeom>
            <a:avLst/>
            <a:gdLst>
              <a:gd name="T0" fmla="*/ 14 w 40"/>
              <a:gd name="T1" fmla="*/ 18 h 18"/>
              <a:gd name="T2" fmla="*/ 0 w 40"/>
              <a:gd name="T3" fmla="*/ 15 h 18"/>
              <a:gd name="T4" fmla="*/ 7 w 40"/>
              <a:gd name="T5" fmla="*/ 13 h 18"/>
              <a:gd name="T6" fmla="*/ 11 w 40"/>
              <a:gd name="T7" fmla="*/ 10 h 18"/>
              <a:gd name="T8" fmla="*/ 14 w 40"/>
              <a:gd name="T9" fmla="*/ 6 h 18"/>
              <a:gd name="T10" fmla="*/ 15 w 40"/>
              <a:gd name="T11" fmla="*/ 3 h 18"/>
              <a:gd name="T12" fmla="*/ 18 w 40"/>
              <a:gd name="T13" fmla="*/ 4 h 18"/>
              <a:gd name="T14" fmla="*/ 19 w 40"/>
              <a:gd name="T15" fmla="*/ 7 h 18"/>
              <a:gd name="T16" fmla="*/ 22 w 40"/>
              <a:gd name="T17" fmla="*/ 7 h 18"/>
              <a:gd name="T18" fmla="*/ 29 w 40"/>
              <a:gd name="T19" fmla="*/ 3 h 18"/>
              <a:gd name="T20" fmla="*/ 34 w 40"/>
              <a:gd name="T21" fmla="*/ 1 h 18"/>
              <a:gd name="T22" fmla="*/ 40 w 40"/>
              <a:gd name="T23" fmla="*/ 0 h 18"/>
              <a:gd name="T24" fmla="*/ 40 w 40"/>
              <a:gd name="T25" fmla="*/ 2 h 18"/>
              <a:gd name="T26" fmla="*/ 36 w 40"/>
              <a:gd name="T27" fmla="*/ 5 h 18"/>
              <a:gd name="T28" fmla="*/ 34 w 40"/>
              <a:gd name="T29" fmla="*/ 6 h 18"/>
              <a:gd name="T30" fmla="*/ 28 w 40"/>
              <a:gd name="T31" fmla="*/ 8 h 18"/>
              <a:gd name="T32" fmla="*/ 24 w 40"/>
              <a:gd name="T33" fmla="*/ 9 h 18"/>
              <a:gd name="T34" fmla="*/ 24 w 40"/>
              <a:gd name="T35" fmla="*/ 11 h 18"/>
              <a:gd name="T36" fmla="*/ 26 w 40"/>
              <a:gd name="T37" fmla="*/ 12 h 18"/>
              <a:gd name="T38" fmla="*/ 30 w 40"/>
              <a:gd name="T39" fmla="*/ 11 h 18"/>
              <a:gd name="T40" fmla="*/ 36 w 40"/>
              <a:gd name="T41" fmla="*/ 8 h 18"/>
              <a:gd name="T42" fmla="*/ 34 w 40"/>
              <a:gd name="T43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18">
                <a:moveTo>
                  <a:pt x="14" y="18"/>
                </a:moveTo>
                <a:lnTo>
                  <a:pt x="0" y="15"/>
                </a:lnTo>
                <a:lnTo>
                  <a:pt x="7" y="13"/>
                </a:lnTo>
                <a:lnTo>
                  <a:pt x="11" y="10"/>
                </a:lnTo>
                <a:lnTo>
                  <a:pt x="14" y="6"/>
                </a:lnTo>
                <a:lnTo>
                  <a:pt x="15" y="3"/>
                </a:lnTo>
                <a:lnTo>
                  <a:pt x="18" y="4"/>
                </a:lnTo>
                <a:lnTo>
                  <a:pt x="19" y="7"/>
                </a:lnTo>
                <a:lnTo>
                  <a:pt x="22" y="7"/>
                </a:lnTo>
                <a:lnTo>
                  <a:pt x="29" y="3"/>
                </a:lnTo>
                <a:lnTo>
                  <a:pt x="34" y="1"/>
                </a:lnTo>
                <a:lnTo>
                  <a:pt x="40" y="0"/>
                </a:lnTo>
                <a:lnTo>
                  <a:pt x="40" y="2"/>
                </a:lnTo>
                <a:lnTo>
                  <a:pt x="36" y="5"/>
                </a:lnTo>
                <a:lnTo>
                  <a:pt x="34" y="6"/>
                </a:lnTo>
                <a:lnTo>
                  <a:pt x="28" y="8"/>
                </a:lnTo>
                <a:lnTo>
                  <a:pt x="24" y="9"/>
                </a:lnTo>
                <a:lnTo>
                  <a:pt x="24" y="11"/>
                </a:lnTo>
                <a:lnTo>
                  <a:pt x="26" y="12"/>
                </a:lnTo>
                <a:lnTo>
                  <a:pt x="30" y="11"/>
                </a:lnTo>
                <a:lnTo>
                  <a:pt x="36" y="8"/>
                </a:lnTo>
                <a:lnTo>
                  <a:pt x="34" y="13"/>
                </a:lnTo>
              </a:path>
            </a:pathLst>
          </a:custGeom>
          <a:solidFill>
            <a:srgbClr val="BA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" name="Freeform 196"/>
          <p:cNvSpPr>
            <a:spLocks/>
          </p:cNvSpPr>
          <p:nvPr/>
        </p:nvSpPr>
        <p:spPr bwMode="auto">
          <a:xfrm>
            <a:off x="12008297" y="2547661"/>
            <a:ext cx="43659" cy="18382"/>
          </a:xfrm>
          <a:custGeom>
            <a:avLst/>
            <a:gdLst>
              <a:gd name="T0" fmla="*/ 14 w 40"/>
              <a:gd name="T1" fmla="*/ 18 h 18"/>
              <a:gd name="T2" fmla="*/ 0 w 40"/>
              <a:gd name="T3" fmla="*/ 15 h 18"/>
              <a:gd name="T4" fmla="*/ 7 w 40"/>
              <a:gd name="T5" fmla="*/ 13 h 18"/>
              <a:gd name="T6" fmla="*/ 11 w 40"/>
              <a:gd name="T7" fmla="*/ 10 h 18"/>
              <a:gd name="T8" fmla="*/ 14 w 40"/>
              <a:gd name="T9" fmla="*/ 6 h 18"/>
              <a:gd name="T10" fmla="*/ 15 w 40"/>
              <a:gd name="T11" fmla="*/ 3 h 18"/>
              <a:gd name="T12" fmla="*/ 18 w 40"/>
              <a:gd name="T13" fmla="*/ 4 h 18"/>
              <a:gd name="T14" fmla="*/ 19 w 40"/>
              <a:gd name="T15" fmla="*/ 7 h 18"/>
              <a:gd name="T16" fmla="*/ 22 w 40"/>
              <a:gd name="T17" fmla="*/ 7 h 18"/>
              <a:gd name="T18" fmla="*/ 29 w 40"/>
              <a:gd name="T19" fmla="*/ 3 h 18"/>
              <a:gd name="T20" fmla="*/ 34 w 40"/>
              <a:gd name="T21" fmla="*/ 1 h 18"/>
              <a:gd name="T22" fmla="*/ 40 w 40"/>
              <a:gd name="T23" fmla="*/ 0 h 18"/>
              <a:gd name="T24" fmla="*/ 40 w 40"/>
              <a:gd name="T25" fmla="*/ 2 h 18"/>
              <a:gd name="T26" fmla="*/ 36 w 40"/>
              <a:gd name="T27" fmla="*/ 5 h 18"/>
              <a:gd name="T28" fmla="*/ 34 w 40"/>
              <a:gd name="T29" fmla="*/ 6 h 18"/>
              <a:gd name="T30" fmla="*/ 28 w 40"/>
              <a:gd name="T31" fmla="*/ 8 h 18"/>
              <a:gd name="T32" fmla="*/ 24 w 40"/>
              <a:gd name="T33" fmla="*/ 9 h 18"/>
              <a:gd name="T34" fmla="*/ 24 w 40"/>
              <a:gd name="T35" fmla="*/ 11 h 18"/>
              <a:gd name="T36" fmla="*/ 26 w 40"/>
              <a:gd name="T37" fmla="*/ 12 h 18"/>
              <a:gd name="T38" fmla="*/ 30 w 40"/>
              <a:gd name="T39" fmla="*/ 11 h 18"/>
              <a:gd name="T40" fmla="*/ 36 w 40"/>
              <a:gd name="T41" fmla="*/ 8 h 18"/>
              <a:gd name="T42" fmla="*/ 34 w 40"/>
              <a:gd name="T43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18">
                <a:moveTo>
                  <a:pt x="14" y="18"/>
                </a:moveTo>
                <a:lnTo>
                  <a:pt x="0" y="15"/>
                </a:lnTo>
                <a:lnTo>
                  <a:pt x="7" y="13"/>
                </a:lnTo>
                <a:lnTo>
                  <a:pt x="11" y="10"/>
                </a:lnTo>
                <a:lnTo>
                  <a:pt x="14" y="6"/>
                </a:lnTo>
                <a:lnTo>
                  <a:pt x="15" y="3"/>
                </a:lnTo>
                <a:lnTo>
                  <a:pt x="18" y="4"/>
                </a:lnTo>
                <a:lnTo>
                  <a:pt x="19" y="7"/>
                </a:lnTo>
                <a:lnTo>
                  <a:pt x="22" y="7"/>
                </a:lnTo>
                <a:lnTo>
                  <a:pt x="29" y="3"/>
                </a:lnTo>
                <a:lnTo>
                  <a:pt x="34" y="1"/>
                </a:lnTo>
                <a:lnTo>
                  <a:pt x="40" y="0"/>
                </a:lnTo>
                <a:lnTo>
                  <a:pt x="40" y="2"/>
                </a:lnTo>
                <a:lnTo>
                  <a:pt x="36" y="5"/>
                </a:lnTo>
                <a:lnTo>
                  <a:pt x="34" y="6"/>
                </a:lnTo>
                <a:lnTo>
                  <a:pt x="28" y="8"/>
                </a:lnTo>
                <a:lnTo>
                  <a:pt x="24" y="9"/>
                </a:lnTo>
                <a:lnTo>
                  <a:pt x="24" y="11"/>
                </a:lnTo>
                <a:lnTo>
                  <a:pt x="26" y="12"/>
                </a:lnTo>
                <a:lnTo>
                  <a:pt x="30" y="11"/>
                </a:lnTo>
                <a:lnTo>
                  <a:pt x="36" y="8"/>
                </a:lnTo>
                <a:lnTo>
                  <a:pt x="34" y="13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" name="Freeform 197"/>
          <p:cNvSpPr>
            <a:spLocks/>
          </p:cNvSpPr>
          <p:nvPr/>
        </p:nvSpPr>
        <p:spPr bwMode="auto">
          <a:xfrm>
            <a:off x="12001403" y="2561447"/>
            <a:ext cx="55146" cy="85018"/>
          </a:xfrm>
          <a:custGeom>
            <a:avLst/>
            <a:gdLst>
              <a:gd name="T0" fmla="*/ 8 w 24"/>
              <a:gd name="T1" fmla="*/ 16 h 37"/>
              <a:gd name="T2" fmla="*/ 8 w 24"/>
              <a:gd name="T3" fmla="*/ 16 h 37"/>
              <a:gd name="T4" fmla="*/ 10 w 24"/>
              <a:gd name="T5" fmla="*/ 19 h 37"/>
              <a:gd name="T6" fmla="*/ 11 w 24"/>
              <a:gd name="T7" fmla="*/ 19 h 37"/>
              <a:gd name="T8" fmla="*/ 11 w 24"/>
              <a:gd name="T9" fmla="*/ 16 h 37"/>
              <a:gd name="T10" fmla="*/ 8 w 24"/>
              <a:gd name="T11" fmla="*/ 14 h 37"/>
              <a:gd name="T12" fmla="*/ 6 w 24"/>
              <a:gd name="T13" fmla="*/ 14 h 37"/>
              <a:gd name="T14" fmla="*/ 3 w 24"/>
              <a:gd name="T15" fmla="*/ 11 h 37"/>
              <a:gd name="T16" fmla="*/ 1 w 24"/>
              <a:gd name="T17" fmla="*/ 10 h 37"/>
              <a:gd name="T18" fmla="*/ 0 w 24"/>
              <a:gd name="T19" fmla="*/ 9 h 37"/>
              <a:gd name="T20" fmla="*/ 0 w 24"/>
              <a:gd name="T21" fmla="*/ 7 h 37"/>
              <a:gd name="T22" fmla="*/ 1 w 24"/>
              <a:gd name="T23" fmla="*/ 5 h 37"/>
              <a:gd name="T24" fmla="*/ 3 w 24"/>
              <a:gd name="T25" fmla="*/ 1 h 37"/>
              <a:gd name="T26" fmla="*/ 7 w 24"/>
              <a:gd name="T27" fmla="*/ 1 h 37"/>
              <a:gd name="T28" fmla="*/ 8 w 24"/>
              <a:gd name="T29" fmla="*/ 1 h 37"/>
              <a:gd name="T30" fmla="*/ 10 w 24"/>
              <a:gd name="T31" fmla="*/ 1 h 37"/>
              <a:gd name="T32" fmla="*/ 11 w 24"/>
              <a:gd name="T33" fmla="*/ 0 h 37"/>
              <a:gd name="T34" fmla="*/ 19 w 24"/>
              <a:gd name="T35" fmla="*/ 0 h 37"/>
              <a:gd name="T36" fmla="*/ 16 w 24"/>
              <a:gd name="T37" fmla="*/ 1 h 37"/>
              <a:gd name="T38" fmla="*/ 13 w 24"/>
              <a:gd name="T39" fmla="*/ 3 h 37"/>
              <a:gd name="T40" fmla="*/ 10 w 24"/>
              <a:gd name="T41" fmla="*/ 2 h 37"/>
              <a:gd name="T42" fmla="*/ 7 w 24"/>
              <a:gd name="T43" fmla="*/ 3 h 37"/>
              <a:gd name="T44" fmla="*/ 6 w 24"/>
              <a:gd name="T45" fmla="*/ 4 h 37"/>
              <a:gd name="T46" fmla="*/ 5 w 24"/>
              <a:gd name="T47" fmla="*/ 5 h 37"/>
              <a:gd name="T48" fmla="*/ 5 w 24"/>
              <a:gd name="T49" fmla="*/ 7 h 37"/>
              <a:gd name="T50" fmla="*/ 8 w 24"/>
              <a:gd name="T51" fmla="*/ 10 h 37"/>
              <a:gd name="T52" fmla="*/ 12 w 24"/>
              <a:gd name="T53" fmla="*/ 13 h 37"/>
              <a:gd name="T54" fmla="*/ 13 w 24"/>
              <a:gd name="T55" fmla="*/ 14 h 37"/>
              <a:gd name="T56" fmla="*/ 16 w 24"/>
              <a:gd name="T57" fmla="*/ 17 h 37"/>
              <a:gd name="T58" fmla="*/ 14 w 24"/>
              <a:gd name="T59" fmla="*/ 19 h 37"/>
              <a:gd name="T60" fmla="*/ 14 w 24"/>
              <a:gd name="T61" fmla="*/ 21 h 37"/>
              <a:gd name="T62" fmla="*/ 14 w 24"/>
              <a:gd name="T63" fmla="*/ 24 h 37"/>
              <a:gd name="T64" fmla="*/ 14 w 24"/>
              <a:gd name="T65" fmla="*/ 26 h 37"/>
              <a:gd name="T66" fmla="*/ 15 w 24"/>
              <a:gd name="T67" fmla="*/ 28 h 37"/>
              <a:gd name="T68" fmla="*/ 17 w 24"/>
              <a:gd name="T69" fmla="*/ 30 h 37"/>
              <a:gd name="T70" fmla="*/ 18 w 24"/>
              <a:gd name="T71" fmla="*/ 30 h 37"/>
              <a:gd name="T72" fmla="*/ 19 w 24"/>
              <a:gd name="T73" fmla="*/ 30 h 37"/>
              <a:gd name="T74" fmla="*/ 22 w 24"/>
              <a:gd name="T75" fmla="*/ 30 h 37"/>
              <a:gd name="T76" fmla="*/ 23 w 24"/>
              <a:gd name="T77" fmla="*/ 32 h 37"/>
              <a:gd name="T78" fmla="*/ 24 w 24"/>
              <a:gd name="T79" fmla="*/ 33 h 37"/>
              <a:gd name="T80" fmla="*/ 24 w 24"/>
              <a:gd name="T81" fmla="*/ 37 h 37"/>
              <a:gd name="T82" fmla="*/ 22 w 24"/>
              <a:gd name="T83" fmla="*/ 36 h 37"/>
              <a:gd name="T84" fmla="*/ 17 w 24"/>
              <a:gd name="T85" fmla="*/ 33 h 37"/>
              <a:gd name="T86" fmla="*/ 13 w 24"/>
              <a:gd name="T87" fmla="*/ 29 h 37"/>
              <a:gd name="T88" fmla="*/ 12 w 24"/>
              <a:gd name="T89" fmla="*/ 26 h 37"/>
              <a:gd name="T90" fmla="*/ 12 w 24"/>
              <a:gd name="T91" fmla="*/ 23 h 37"/>
              <a:gd name="T92" fmla="*/ 10 w 24"/>
              <a:gd name="T93" fmla="*/ 22 h 37"/>
              <a:gd name="T94" fmla="*/ 7 w 24"/>
              <a:gd name="T95" fmla="*/ 22 h 37"/>
              <a:gd name="T96" fmla="*/ 5 w 24"/>
              <a:gd name="T97" fmla="*/ 20 h 37"/>
              <a:gd name="T98" fmla="*/ 6 w 24"/>
              <a:gd name="T99" fmla="*/ 19 h 37"/>
              <a:gd name="T100" fmla="*/ 6 w 24"/>
              <a:gd name="T101" fmla="*/ 18 h 37"/>
              <a:gd name="T102" fmla="*/ 6 w 24"/>
              <a:gd name="T103" fmla="*/ 18 h 37"/>
              <a:gd name="T104" fmla="*/ 7 w 24"/>
              <a:gd name="T105" fmla="*/ 16 h 37"/>
              <a:gd name="T106" fmla="*/ 8 w 24"/>
              <a:gd name="T107" fmla="*/ 1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" h="37">
                <a:moveTo>
                  <a:pt x="8" y="16"/>
                </a:moveTo>
                <a:lnTo>
                  <a:pt x="8" y="16"/>
                </a:lnTo>
                <a:lnTo>
                  <a:pt x="10" y="19"/>
                </a:lnTo>
                <a:lnTo>
                  <a:pt x="11" y="19"/>
                </a:lnTo>
                <a:lnTo>
                  <a:pt x="11" y="16"/>
                </a:lnTo>
                <a:lnTo>
                  <a:pt x="8" y="14"/>
                </a:lnTo>
                <a:lnTo>
                  <a:pt x="6" y="14"/>
                </a:lnTo>
                <a:lnTo>
                  <a:pt x="3" y="11"/>
                </a:lnTo>
                <a:lnTo>
                  <a:pt x="1" y="10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3" y="1"/>
                </a:lnTo>
                <a:lnTo>
                  <a:pt x="7" y="1"/>
                </a:lnTo>
                <a:lnTo>
                  <a:pt x="8" y="1"/>
                </a:lnTo>
                <a:lnTo>
                  <a:pt x="10" y="1"/>
                </a:lnTo>
                <a:lnTo>
                  <a:pt x="11" y="0"/>
                </a:lnTo>
                <a:lnTo>
                  <a:pt x="19" y="0"/>
                </a:lnTo>
                <a:lnTo>
                  <a:pt x="16" y="1"/>
                </a:lnTo>
                <a:lnTo>
                  <a:pt x="13" y="3"/>
                </a:lnTo>
                <a:lnTo>
                  <a:pt x="10" y="2"/>
                </a:lnTo>
                <a:lnTo>
                  <a:pt x="7" y="3"/>
                </a:lnTo>
                <a:lnTo>
                  <a:pt x="6" y="4"/>
                </a:lnTo>
                <a:lnTo>
                  <a:pt x="5" y="5"/>
                </a:lnTo>
                <a:lnTo>
                  <a:pt x="5" y="7"/>
                </a:lnTo>
                <a:lnTo>
                  <a:pt x="8" y="10"/>
                </a:lnTo>
                <a:lnTo>
                  <a:pt x="12" y="13"/>
                </a:lnTo>
                <a:lnTo>
                  <a:pt x="13" y="14"/>
                </a:lnTo>
                <a:lnTo>
                  <a:pt x="16" y="17"/>
                </a:lnTo>
                <a:lnTo>
                  <a:pt x="14" y="19"/>
                </a:lnTo>
                <a:lnTo>
                  <a:pt x="14" y="21"/>
                </a:lnTo>
                <a:lnTo>
                  <a:pt x="14" y="24"/>
                </a:lnTo>
                <a:lnTo>
                  <a:pt x="14" y="26"/>
                </a:lnTo>
                <a:lnTo>
                  <a:pt x="15" y="28"/>
                </a:lnTo>
                <a:lnTo>
                  <a:pt x="17" y="30"/>
                </a:lnTo>
                <a:lnTo>
                  <a:pt x="18" y="30"/>
                </a:lnTo>
                <a:lnTo>
                  <a:pt x="19" y="30"/>
                </a:lnTo>
                <a:lnTo>
                  <a:pt x="22" y="30"/>
                </a:lnTo>
                <a:lnTo>
                  <a:pt x="23" y="32"/>
                </a:lnTo>
                <a:lnTo>
                  <a:pt x="24" y="33"/>
                </a:lnTo>
                <a:lnTo>
                  <a:pt x="24" y="37"/>
                </a:lnTo>
                <a:lnTo>
                  <a:pt x="22" y="36"/>
                </a:lnTo>
                <a:lnTo>
                  <a:pt x="17" y="33"/>
                </a:lnTo>
                <a:lnTo>
                  <a:pt x="13" y="29"/>
                </a:lnTo>
                <a:lnTo>
                  <a:pt x="12" y="26"/>
                </a:lnTo>
                <a:lnTo>
                  <a:pt x="12" y="23"/>
                </a:lnTo>
                <a:lnTo>
                  <a:pt x="10" y="22"/>
                </a:lnTo>
                <a:lnTo>
                  <a:pt x="7" y="22"/>
                </a:lnTo>
                <a:lnTo>
                  <a:pt x="5" y="20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7" y="16"/>
                </a:lnTo>
                <a:lnTo>
                  <a:pt x="8" y="16"/>
                </a:lnTo>
                <a:close/>
              </a:path>
            </a:pathLst>
          </a:custGeom>
          <a:solidFill>
            <a:srgbClr val="BA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" name="Freeform 198"/>
          <p:cNvSpPr>
            <a:spLocks/>
          </p:cNvSpPr>
          <p:nvPr/>
        </p:nvSpPr>
        <p:spPr bwMode="auto">
          <a:xfrm>
            <a:off x="12028976" y="2600508"/>
            <a:ext cx="48253" cy="59742"/>
          </a:xfrm>
          <a:custGeom>
            <a:avLst/>
            <a:gdLst>
              <a:gd name="T0" fmla="*/ 9 w 47"/>
              <a:gd name="T1" fmla="*/ 1 h 56"/>
              <a:gd name="T2" fmla="*/ 16 w 47"/>
              <a:gd name="T3" fmla="*/ 11 h 56"/>
              <a:gd name="T4" fmla="*/ 21 w 47"/>
              <a:gd name="T5" fmla="*/ 20 h 56"/>
              <a:gd name="T6" fmla="*/ 27 w 47"/>
              <a:gd name="T7" fmla="*/ 24 h 56"/>
              <a:gd name="T8" fmla="*/ 36 w 47"/>
              <a:gd name="T9" fmla="*/ 27 h 56"/>
              <a:gd name="T10" fmla="*/ 45 w 47"/>
              <a:gd name="T11" fmla="*/ 33 h 56"/>
              <a:gd name="T12" fmla="*/ 47 w 47"/>
              <a:gd name="T13" fmla="*/ 40 h 56"/>
              <a:gd name="T14" fmla="*/ 43 w 47"/>
              <a:gd name="T15" fmla="*/ 50 h 56"/>
              <a:gd name="T16" fmla="*/ 41 w 47"/>
              <a:gd name="T17" fmla="*/ 56 h 56"/>
              <a:gd name="T18" fmla="*/ 24 w 47"/>
              <a:gd name="T19" fmla="*/ 45 h 56"/>
              <a:gd name="T20" fmla="*/ 23 w 47"/>
              <a:gd name="T21" fmla="*/ 42 h 56"/>
              <a:gd name="T22" fmla="*/ 0 w 47"/>
              <a:gd name="T23" fmla="*/ 13 h 56"/>
              <a:gd name="T24" fmla="*/ 9 w 47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56">
                <a:moveTo>
                  <a:pt x="9" y="1"/>
                </a:moveTo>
                <a:lnTo>
                  <a:pt x="16" y="11"/>
                </a:lnTo>
                <a:lnTo>
                  <a:pt x="21" y="20"/>
                </a:lnTo>
                <a:lnTo>
                  <a:pt x="27" y="24"/>
                </a:lnTo>
                <a:lnTo>
                  <a:pt x="36" y="27"/>
                </a:lnTo>
                <a:lnTo>
                  <a:pt x="45" y="33"/>
                </a:lnTo>
                <a:lnTo>
                  <a:pt x="47" y="40"/>
                </a:lnTo>
                <a:lnTo>
                  <a:pt x="43" y="50"/>
                </a:lnTo>
                <a:lnTo>
                  <a:pt x="41" y="56"/>
                </a:lnTo>
                <a:lnTo>
                  <a:pt x="24" y="45"/>
                </a:lnTo>
                <a:lnTo>
                  <a:pt x="23" y="42"/>
                </a:lnTo>
                <a:lnTo>
                  <a:pt x="0" y="13"/>
                </a:lnTo>
                <a:lnTo>
                  <a:pt x="9" y="0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Freeform 199"/>
          <p:cNvSpPr>
            <a:spLocks/>
          </p:cNvSpPr>
          <p:nvPr/>
        </p:nvSpPr>
        <p:spPr bwMode="auto">
          <a:xfrm>
            <a:off x="12028976" y="2600508"/>
            <a:ext cx="48253" cy="59742"/>
          </a:xfrm>
          <a:custGeom>
            <a:avLst/>
            <a:gdLst>
              <a:gd name="T0" fmla="*/ 9 w 47"/>
              <a:gd name="T1" fmla="*/ 1 h 56"/>
              <a:gd name="T2" fmla="*/ 16 w 47"/>
              <a:gd name="T3" fmla="*/ 11 h 56"/>
              <a:gd name="T4" fmla="*/ 21 w 47"/>
              <a:gd name="T5" fmla="*/ 20 h 56"/>
              <a:gd name="T6" fmla="*/ 27 w 47"/>
              <a:gd name="T7" fmla="*/ 24 h 56"/>
              <a:gd name="T8" fmla="*/ 36 w 47"/>
              <a:gd name="T9" fmla="*/ 27 h 56"/>
              <a:gd name="T10" fmla="*/ 45 w 47"/>
              <a:gd name="T11" fmla="*/ 33 h 56"/>
              <a:gd name="T12" fmla="*/ 47 w 47"/>
              <a:gd name="T13" fmla="*/ 40 h 56"/>
              <a:gd name="T14" fmla="*/ 43 w 47"/>
              <a:gd name="T15" fmla="*/ 50 h 56"/>
              <a:gd name="T16" fmla="*/ 41 w 47"/>
              <a:gd name="T17" fmla="*/ 56 h 56"/>
              <a:gd name="T18" fmla="*/ 24 w 47"/>
              <a:gd name="T19" fmla="*/ 45 h 56"/>
              <a:gd name="T20" fmla="*/ 23 w 47"/>
              <a:gd name="T21" fmla="*/ 42 h 56"/>
              <a:gd name="T22" fmla="*/ 0 w 47"/>
              <a:gd name="T23" fmla="*/ 13 h 56"/>
              <a:gd name="T24" fmla="*/ 9 w 47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56">
                <a:moveTo>
                  <a:pt x="9" y="1"/>
                </a:moveTo>
                <a:lnTo>
                  <a:pt x="16" y="11"/>
                </a:lnTo>
                <a:lnTo>
                  <a:pt x="21" y="20"/>
                </a:lnTo>
                <a:lnTo>
                  <a:pt x="27" y="24"/>
                </a:lnTo>
                <a:lnTo>
                  <a:pt x="36" y="27"/>
                </a:lnTo>
                <a:lnTo>
                  <a:pt x="45" y="33"/>
                </a:lnTo>
                <a:lnTo>
                  <a:pt x="47" y="40"/>
                </a:lnTo>
                <a:lnTo>
                  <a:pt x="43" y="50"/>
                </a:lnTo>
                <a:lnTo>
                  <a:pt x="41" y="56"/>
                </a:lnTo>
                <a:lnTo>
                  <a:pt x="24" y="45"/>
                </a:lnTo>
                <a:lnTo>
                  <a:pt x="23" y="42"/>
                </a:lnTo>
                <a:lnTo>
                  <a:pt x="0" y="13"/>
                </a:lnTo>
                <a:lnTo>
                  <a:pt x="9" y="0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2" name="Freeform 200"/>
          <p:cNvSpPr>
            <a:spLocks/>
          </p:cNvSpPr>
          <p:nvPr/>
        </p:nvSpPr>
        <p:spPr bwMode="auto">
          <a:xfrm>
            <a:off x="12028976" y="2680932"/>
            <a:ext cx="165438" cy="165438"/>
          </a:xfrm>
          <a:custGeom>
            <a:avLst/>
            <a:gdLst>
              <a:gd name="T0" fmla="*/ 6 w 72"/>
              <a:gd name="T1" fmla="*/ 72 h 72"/>
              <a:gd name="T2" fmla="*/ 2 w 72"/>
              <a:gd name="T3" fmla="*/ 65 h 72"/>
              <a:gd name="T4" fmla="*/ 1 w 72"/>
              <a:gd name="T5" fmla="*/ 53 h 72"/>
              <a:gd name="T6" fmla="*/ 1 w 72"/>
              <a:gd name="T7" fmla="*/ 47 h 72"/>
              <a:gd name="T8" fmla="*/ 0 w 72"/>
              <a:gd name="T9" fmla="*/ 38 h 72"/>
              <a:gd name="T10" fmla="*/ 1 w 72"/>
              <a:gd name="T11" fmla="*/ 31 h 72"/>
              <a:gd name="T12" fmla="*/ 3 w 72"/>
              <a:gd name="T13" fmla="*/ 28 h 72"/>
              <a:gd name="T14" fmla="*/ 11 w 72"/>
              <a:gd name="T15" fmla="*/ 36 h 72"/>
              <a:gd name="T16" fmla="*/ 27 w 72"/>
              <a:gd name="T17" fmla="*/ 37 h 72"/>
              <a:gd name="T18" fmla="*/ 41 w 72"/>
              <a:gd name="T19" fmla="*/ 35 h 72"/>
              <a:gd name="T20" fmla="*/ 52 w 72"/>
              <a:gd name="T21" fmla="*/ 28 h 72"/>
              <a:gd name="T22" fmla="*/ 58 w 72"/>
              <a:gd name="T23" fmla="*/ 22 h 72"/>
              <a:gd name="T24" fmla="*/ 55 w 72"/>
              <a:gd name="T25" fmla="*/ 15 h 72"/>
              <a:gd name="T26" fmla="*/ 44 w 72"/>
              <a:gd name="T27" fmla="*/ 13 h 72"/>
              <a:gd name="T28" fmla="*/ 39 w 72"/>
              <a:gd name="T29" fmla="*/ 17 h 72"/>
              <a:gd name="T30" fmla="*/ 29 w 72"/>
              <a:gd name="T31" fmla="*/ 5 h 72"/>
              <a:gd name="T32" fmla="*/ 28 w 72"/>
              <a:gd name="T33" fmla="*/ 2 h 72"/>
              <a:gd name="T34" fmla="*/ 36 w 72"/>
              <a:gd name="T35" fmla="*/ 2 h 72"/>
              <a:gd name="T36" fmla="*/ 42 w 72"/>
              <a:gd name="T37" fmla="*/ 0 h 72"/>
              <a:gd name="T38" fmla="*/ 46 w 72"/>
              <a:gd name="T39" fmla="*/ 1 h 72"/>
              <a:gd name="T40" fmla="*/ 52 w 72"/>
              <a:gd name="T41" fmla="*/ 2 h 72"/>
              <a:gd name="T42" fmla="*/ 59 w 72"/>
              <a:gd name="T43" fmla="*/ 1 h 72"/>
              <a:gd name="T44" fmla="*/ 65 w 72"/>
              <a:gd name="T45" fmla="*/ 10 h 72"/>
              <a:gd name="T46" fmla="*/ 72 w 72"/>
              <a:gd name="T47" fmla="*/ 19 h 72"/>
              <a:gd name="T48" fmla="*/ 71 w 72"/>
              <a:gd name="T49" fmla="*/ 32 h 72"/>
              <a:gd name="T50" fmla="*/ 70 w 72"/>
              <a:gd name="T51" fmla="*/ 40 h 72"/>
              <a:gd name="T52" fmla="*/ 65 w 72"/>
              <a:gd name="T53" fmla="*/ 45 h 72"/>
              <a:gd name="T54" fmla="*/ 57 w 72"/>
              <a:gd name="T55" fmla="*/ 45 h 72"/>
              <a:gd name="T56" fmla="*/ 51 w 72"/>
              <a:gd name="T57" fmla="*/ 45 h 72"/>
              <a:gd name="T58" fmla="*/ 46 w 72"/>
              <a:gd name="T59" fmla="*/ 47 h 72"/>
              <a:gd name="T60" fmla="*/ 41 w 72"/>
              <a:gd name="T61" fmla="*/ 47 h 72"/>
              <a:gd name="T62" fmla="*/ 33 w 72"/>
              <a:gd name="T63" fmla="*/ 47 h 72"/>
              <a:gd name="T64" fmla="*/ 27 w 72"/>
              <a:gd name="T65" fmla="*/ 48 h 72"/>
              <a:gd name="T66" fmla="*/ 20 w 72"/>
              <a:gd name="T67" fmla="*/ 52 h 72"/>
              <a:gd name="T68" fmla="*/ 14 w 72"/>
              <a:gd name="T69" fmla="*/ 55 h 72"/>
              <a:gd name="T70" fmla="*/ 11 w 72"/>
              <a:gd name="T71" fmla="*/ 6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" h="72">
                <a:moveTo>
                  <a:pt x="14" y="70"/>
                </a:moveTo>
                <a:lnTo>
                  <a:pt x="6" y="72"/>
                </a:lnTo>
                <a:lnTo>
                  <a:pt x="0" y="71"/>
                </a:lnTo>
                <a:lnTo>
                  <a:pt x="2" y="65"/>
                </a:lnTo>
                <a:lnTo>
                  <a:pt x="2" y="60"/>
                </a:lnTo>
                <a:lnTo>
                  <a:pt x="1" y="53"/>
                </a:lnTo>
                <a:lnTo>
                  <a:pt x="1" y="49"/>
                </a:lnTo>
                <a:lnTo>
                  <a:pt x="1" y="47"/>
                </a:lnTo>
                <a:lnTo>
                  <a:pt x="0" y="42"/>
                </a:lnTo>
                <a:lnTo>
                  <a:pt x="0" y="38"/>
                </a:lnTo>
                <a:lnTo>
                  <a:pt x="0" y="35"/>
                </a:lnTo>
                <a:lnTo>
                  <a:pt x="1" y="31"/>
                </a:lnTo>
                <a:lnTo>
                  <a:pt x="1" y="26"/>
                </a:lnTo>
                <a:lnTo>
                  <a:pt x="3" y="28"/>
                </a:lnTo>
                <a:lnTo>
                  <a:pt x="7" y="33"/>
                </a:lnTo>
                <a:lnTo>
                  <a:pt x="11" y="36"/>
                </a:lnTo>
                <a:lnTo>
                  <a:pt x="19" y="36"/>
                </a:lnTo>
                <a:lnTo>
                  <a:pt x="27" y="37"/>
                </a:lnTo>
                <a:lnTo>
                  <a:pt x="34" y="37"/>
                </a:lnTo>
                <a:lnTo>
                  <a:pt x="41" y="35"/>
                </a:lnTo>
                <a:lnTo>
                  <a:pt x="47" y="33"/>
                </a:lnTo>
                <a:lnTo>
                  <a:pt x="52" y="28"/>
                </a:lnTo>
                <a:lnTo>
                  <a:pt x="55" y="25"/>
                </a:lnTo>
                <a:lnTo>
                  <a:pt x="58" y="22"/>
                </a:lnTo>
                <a:lnTo>
                  <a:pt x="58" y="19"/>
                </a:lnTo>
                <a:lnTo>
                  <a:pt x="55" y="15"/>
                </a:lnTo>
                <a:lnTo>
                  <a:pt x="48" y="13"/>
                </a:lnTo>
                <a:lnTo>
                  <a:pt x="44" y="13"/>
                </a:lnTo>
                <a:lnTo>
                  <a:pt x="40" y="16"/>
                </a:lnTo>
                <a:lnTo>
                  <a:pt x="39" y="17"/>
                </a:lnTo>
                <a:lnTo>
                  <a:pt x="29" y="11"/>
                </a:lnTo>
                <a:lnTo>
                  <a:pt x="29" y="5"/>
                </a:lnTo>
                <a:lnTo>
                  <a:pt x="25" y="1"/>
                </a:lnTo>
                <a:lnTo>
                  <a:pt x="28" y="2"/>
                </a:lnTo>
                <a:lnTo>
                  <a:pt x="33" y="2"/>
                </a:lnTo>
                <a:lnTo>
                  <a:pt x="36" y="2"/>
                </a:lnTo>
                <a:lnTo>
                  <a:pt x="39" y="2"/>
                </a:lnTo>
                <a:lnTo>
                  <a:pt x="42" y="0"/>
                </a:lnTo>
                <a:lnTo>
                  <a:pt x="45" y="0"/>
                </a:lnTo>
                <a:lnTo>
                  <a:pt x="46" y="1"/>
                </a:lnTo>
                <a:lnTo>
                  <a:pt x="51" y="2"/>
                </a:lnTo>
                <a:lnTo>
                  <a:pt x="52" y="2"/>
                </a:lnTo>
                <a:lnTo>
                  <a:pt x="54" y="1"/>
                </a:lnTo>
                <a:lnTo>
                  <a:pt x="59" y="1"/>
                </a:lnTo>
                <a:lnTo>
                  <a:pt x="59" y="3"/>
                </a:lnTo>
                <a:lnTo>
                  <a:pt x="65" y="10"/>
                </a:lnTo>
                <a:lnTo>
                  <a:pt x="72" y="14"/>
                </a:lnTo>
                <a:lnTo>
                  <a:pt x="72" y="19"/>
                </a:lnTo>
                <a:lnTo>
                  <a:pt x="72" y="27"/>
                </a:lnTo>
                <a:lnTo>
                  <a:pt x="71" y="32"/>
                </a:lnTo>
                <a:lnTo>
                  <a:pt x="71" y="38"/>
                </a:lnTo>
                <a:lnTo>
                  <a:pt x="70" y="40"/>
                </a:lnTo>
                <a:lnTo>
                  <a:pt x="66" y="43"/>
                </a:lnTo>
                <a:lnTo>
                  <a:pt x="65" y="45"/>
                </a:lnTo>
                <a:lnTo>
                  <a:pt x="61" y="44"/>
                </a:lnTo>
                <a:lnTo>
                  <a:pt x="57" y="45"/>
                </a:lnTo>
                <a:lnTo>
                  <a:pt x="53" y="45"/>
                </a:lnTo>
                <a:lnTo>
                  <a:pt x="51" y="45"/>
                </a:lnTo>
                <a:lnTo>
                  <a:pt x="49" y="46"/>
                </a:lnTo>
                <a:lnTo>
                  <a:pt x="46" y="47"/>
                </a:lnTo>
                <a:lnTo>
                  <a:pt x="45" y="47"/>
                </a:lnTo>
                <a:lnTo>
                  <a:pt x="41" y="47"/>
                </a:lnTo>
                <a:lnTo>
                  <a:pt x="36" y="48"/>
                </a:lnTo>
                <a:lnTo>
                  <a:pt x="33" y="47"/>
                </a:lnTo>
                <a:lnTo>
                  <a:pt x="30" y="47"/>
                </a:lnTo>
                <a:lnTo>
                  <a:pt x="27" y="48"/>
                </a:lnTo>
                <a:lnTo>
                  <a:pt x="25" y="49"/>
                </a:lnTo>
                <a:lnTo>
                  <a:pt x="20" y="52"/>
                </a:lnTo>
                <a:lnTo>
                  <a:pt x="16" y="54"/>
                </a:lnTo>
                <a:lnTo>
                  <a:pt x="14" y="55"/>
                </a:lnTo>
                <a:lnTo>
                  <a:pt x="11" y="57"/>
                </a:lnTo>
                <a:lnTo>
                  <a:pt x="11" y="63"/>
                </a:lnTo>
                <a:lnTo>
                  <a:pt x="14" y="7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" name="Freeform 201"/>
          <p:cNvSpPr>
            <a:spLocks/>
          </p:cNvSpPr>
          <p:nvPr/>
        </p:nvSpPr>
        <p:spPr bwMode="auto">
          <a:xfrm>
            <a:off x="12097908" y="2924492"/>
            <a:ext cx="500909" cy="188415"/>
          </a:xfrm>
          <a:custGeom>
            <a:avLst/>
            <a:gdLst>
              <a:gd name="T0" fmla="*/ 207 w 218"/>
              <a:gd name="T1" fmla="*/ 82 h 82"/>
              <a:gd name="T2" fmla="*/ 203 w 218"/>
              <a:gd name="T3" fmla="*/ 80 h 82"/>
              <a:gd name="T4" fmla="*/ 192 w 218"/>
              <a:gd name="T5" fmla="*/ 79 h 82"/>
              <a:gd name="T6" fmla="*/ 182 w 218"/>
              <a:gd name="T7" fmla="*/ 78 h 82"/>
              <a:gd name="T8" fmla="*/ 168 w 218"/>
              <a:gd name="T9" fmla="*/ 77 h 82"/>
              <a:gd name="T10" fmla="*/ 157 w 218"/>
              <a:gd name="T11" fmla="*/ 76 h 82"/>
              <a:gd name="T12" fmla="*/ 145 w 218"/>
              <a:gd name="T13" fmla="*/ 77 h 82"/>
              <a:gd name="T14" fmla="*/ 140 w 218"/>
              <a:gd name="T15" fmla="*/ 81 h 82"/>
              <a:gd name="T16" fmla="*/ 135 w 218"/>
              <a:gd name="T17" fmla="*/ 79 h 82"/>
              <a:gd name="T18" fmla="*/ 121 w 218"/>
              <a:gd name="T19" fmla="*/ 74 h 82"/>
              <a:gd name="T20" fmla="*/ 108 w 218"/>
              <a:gd name="T21" fmla="*/ 69 h 82"/>
              <a:gd name="T22" fmla="*/ 101 w 218"/>
              <a:gd name="T23" fmla="*/ 66 h 82"/>
              <a:gd name="T24" fmla="*/ 94 w 218"/>
              <a:gd name="T25" fmla="*/ 62 h 82"/>
              <a:gd name="T26" fmla="*/ 91 w 218"/>
              <a:gd name="T27" fmla="*/ 66 h 82"/>
              <a:gd name="T28" fmla="*/ 87 w 218"/>
              <a:gd name="T29" fmla="*/ 65 h 82"/>
              <a:gd name="T30" fmla="*/ 84 w 218"/>
              <a:gd name="T31" fmla="*/ 69 h 82"/>
              <a:gd name="T32" fmla="*/ 81 w 218"/>
              <a:gd name="T33" fmla="*/ 73 h 82"/>
              <a:gd name="T34" fmla="*/ 74 w 218"/>
              <a:gd name="T35" fmla="*/ 75 h 82"/>
              <a:gd name="T36" fmla="*/ 81 w 218"/>
              <a:gd name="T37" fmla="*/ 69 h 82"/>
              <a:gd name="T38" fmla="*/ 83 w 218"/>
              <a:gd name="T39" fmla="*/ 64 h 82"/>
              <a:gd name="T40" fmla="*/ 85 w 218"/>
              <a:gd name="T41" fmla="*/ 58 h 82"/>
              <a:gd name="T42" fmla="*/ 81 w 218"/>
              <a:gd name="T43" fmla="*/ 55 h 82"/>
              <a:gd name="T44" fmla="*/ 78 w 218"/>
              <a:gd name="T45" fmla="*/ 50 h 82"/>
              <a:gd name="T46" fmla="*/ 72 w 218"/>
              <a:gd name="T47" fmla="*/ 48 h 82"/>
              <a:gd name="T48" fmla="*/ 70 w 218"/>
              <a:gd name="T49" fmla="*/ 43 h 82"/>
              <a:gd name="T50" fmla="*/ 60 w 218"/>
              <a:gd name="T51" fmla="*/ 39 h 82"/>
              <a:gd name="T52" fmla="*/ 51 w 218"/>
              <a:gd name="T53" fmla="*/ 38 h 82"/>
              <a:gd name="T54" fmla="*/ 41 w 218"/>
              <a:gd name="T55" fmla="*/ 38 h 82"/>
              <a:gd name="T56" fmla="*/ 30 w 218"/>
              <a:gd name="T57" fmla="*/ 41 h 82"/>
              <a:gd name="T58" fmla="*/ 12 w 218"/>
              <a:gd name="T59" fmla="*/ 22 h 82"/>
              <a:gd name="T60" fmla="*/ 12 w 218"/>
              <a:gd name="T61" fmla="*/ 22 h 82"/>
              <a:gd name="T62" fmla="*/ 11 w 218"/>
              <a:gd name="T63" fmla="*/ 23 h 82"/>
              <a:gd name="T64" fmla="*/ 0 w 218"/>
              <a:gd name="T65" fmla="*/ 22 h 82"/>
              <a:gd name="T66" fmla="*/ 11 w 218"/>
              <a:gd name="T67" fmla="*/ 17 h 82"/>
              <a:gd name="T68" fmla="*/ 21 w 218"/>
              <a:gd name="T69" fmla="*/ 12 h 82"/>
              <a:gd name="T70" fmla="*/ 21 w 218"/>
              <a:gd name="T71" fmla="*/ 10 h 82"/>
              <a:gd name="T72" fmla="*/ 10 w 218"/>
              <a:gd name="T73" fmla="*/ 11 h 82"/>
              <a:gd name="T74" fmla="*/ 19 w 218"/>
              <a:gd name="T75" fmla="*/ 3 h 82"/>
              <a:gd name="T76" fmla="*/ 22 w 218"/>
              <a:gd name="T77" fmla="*/ 0 h 82"/>
              <a:gd name="T78" fmla="*/ 22 w 218"/>
              <a:gd name="T79" fmla="*/ 2 h 82"/>
              <a:gd name="T80" fmla="*/ 23 w 218"/>
              <a:gd name="T81" fmla="*/ 5 h 82"/>
              <a:gd name="T82" fmla="*/ 25 w 218"/>
              <a:gd name="T83" fmla="*/ 10 h 82"/>
              <a:gd name="T84" fmla="*/ 29 w 218"/>
              <a:gd name="T85" fmla="*/ 7 h 82"/>
              <a:gd name="T86" fmla="*/ 41 w 218"/>
              <a:gd name="T87" fmla="*/ 5 h 82"/>
              <a:gd name="T88" fmla="*/ 77 w 218"/>
              <a:gd name="T89" fmla="*/ 14 h 82"/>
              <a:gd name="T90" fmla="*/ 109 w 218"/>
              <a:gd name="T91" fmla="*/ 28 h 82"/>
              <a:gd name="T92" fmla="*/ 119 w 218"/>
              <a:gd name="T93" fmla="*/ 33 h 82"/>
              <a:gd name="T94" fmla="*/ 142 w 218"/>
              <a:gd name="T95" fmla="*/ 45 h 82"/>
              <a:gd name="T96" fmla="*/ 151 w 218"/>
              <a:gd name="T97" fmla="*/ 49 h 82"/>
              <a:gd name="T98" fmla="*/ 156 w 218"/>
              <a:gd name="T99" fmla="*/ 42 h 82"/>
              <a:gd name="T100" fmla="*/ 156 w 218"/>
              <a:gd name="T101" fmla="*/ 36 h 82"/>
              <a:gd name="T102" fmla="*/ 157 w 218"/>
              <a:gd name="T103" fmla="*/ 34 h 82"/>
              <a:gd name="T104" fmla="*/ 158 w 218"/>
              <a:gd name="T105" fmla="*/ 42 h 82"/>
              <a:gd name="T106" fmla="*/ 157 w 218"/>
              <a:gd name="T107" fmla="*/ 50 h 82"/>
              <a:gd name="T108" fmla="*/ 168 w 218"/>
              <a:gd name="T109" fmla="*/ 57 h 82"/>
              <a:gd name="T110" fmla="*/ 179 w 218"/>
              <a:gd name="T111" fmla="*/ 56 h 82"/>
              <a:gd name="T112" fmla="*/ 186 w 218"/>
              <a:gd name="T113" fmla="*/ 58 h 82"/>
              <a:gd name="T114" fmla="*/ 190 w 218"/>
              <a:gd name="T115" fmla="*/ 56 h 82"/>
              <a:gd name="T116" fmla="*/ 182 w 218"/>
              <a:gd name="T117" fmla="*/ 53 h 82"/>
              <a:gd name="T118" fmla="*/ 186 w 218"/>
              <a:gd name="T119" fmla="*/ 51 h 82"/>
              <a:gd name="T120" fmla="*/ 192 w 218"/>
              <a:gd name="T121" fmla="*/ 52 h 82"/>
              <a:gd name="T122" fmla="*/ 208 w 218"/>
              <a:gd name="T123" fmla="*/ 53 h 82"/>
              <a:gd name="T124" fmla="*/ 218 w 218"/>
              <a:gd name="T125" fmla="*/ 5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8" h="82">
                <a:moveTo>
                  <a:pt x="218" y="56"/>
                </a:moveTo>
                <a:lnTo>
                  <a:pt x="207" y="82"/>
                </a:lnTo>
                <a:lnTo>
                  <a:pt x="205" y="81"/>
                </a:lnTo>
                <a:lnTo>
                  <a:pt x="203" y="80"/>
                </a:lnTo>
                <a:lnTo>
                  <a:pt x="199" y="79"/>
                </a:lnTo>
                <a:lnTo>
                  <a:pt x="192" y="79"/>
                </a:lnTo>
                <a:lnTo>
                  <a:pt x="187" y="78"/>
                </a:lnTo>
                <a:lnTo>
                  <a:pt x="182" y="78"/>
                </a:lnTo>
                <a:lnTo>
                  <a:pt x="177" y="78"/>
                </a:lnTo>
                <a:lnTo>
                  <a:pt x="168" y="77"/>
                </a:lnTo>
                <a:lnTo>
                  <a:pt x="162" y="76"/>
                </a:lnTo>
                <a:lnTo>
                  <a:pt x="157" y="76"/>
                </a:lnTo>
                <a:lnTo>
                  <a:pt x="151" y="76"/>
                </a:lnTo>
                <a:lnTo>
                  <a:pt x="145" y="77"/>
                </a:lnTo>
                <a:lnTo>
                  <a:pt x="142" y="79"/>
                </a:lnTo>
                <a:lnTo>
                  <a:pt x="140" y="81"/>
                </a:lnTo>
                <a:lnTo>
                  <a:pt x="138" y="82"/>
                </a:lnTo>
                <a:lnTo>
                  <a:pt x="135" y="79"/>
                </a:lnTo>
                <a:lnTo>
                  <a:pt x="132" y="78"/>
                </a:lnTo>
                <a:lnTo>
                  <a:pt x="121" y="74"/>
                </a:lnTo>
                <a:lnTo>
                  <a:pt x="115" y="70"/>
                </a:lnTo>
                <a:lnTo>
                  <a:pt x="108" y="69"/>
                </a:lnTo>
                <a:lnTo>
                  <a:pt x="104" y="67"/>
                </a:lnTo>
                <a:lnTo>
                  <a:pt x="101" y="66"/>
                </a:lnTo>
                <a:lnTo>
                  <a:pt x="98" y="64"/>
                </a:lnTo>
                <a:lnTo>
                  <a:pt x="94" y="62"/>
                </a:lnTo>
                <a:lnTo>
                  <a:pt x="91" y="64"/>
                </a:lnTo>
                <a:lnTo>
                  <a:pt x="91" y="66"/>
                </a:lnTo>
                <a:lnTo>
                  <a:pt x="87" y="66"/>
                </a:lnTo>
                <a:lnTo>
                  <a:pt x="87" y="65"/>
                </a:lnTo>
                <a:lnTo>
                  <a:pt x="85" y="66"/>
                </a:lnTo>
                <a:lnTo>
                  <a:pt x="84" y="69"/>
                </a:lnTo>
                <a:lnTo>
                  <a:pt x="83" y="71"/>
                </a:lnTo>
                <a:lnTo>
                  <a:pt x="81" y="73"/>
                </a:lnTo>
                <a:lnTo>
                  <a:pt x="78" y="75"/>
                </a:lnTo>
                <a:lnTo>
                  <a:pt x="74" y="75"/>
                </a:lnTo>
                <a:lnTo>
                  <a:pt x="78" y="71"/>
                </a:lnTo>
                <a:lnTo>
                  <a:pt x="81" y="69"/>
                </a:lnTo>
                <a:lnTo>
                  <a:pt x="82" y="66"/>
                </a:lnTo>
                <a:lnTo>
                  <a:pt x="83" y="64"/>
                </a:lnTo>
                <a:lnTo>
                  <a:pt x="85" y="61"/>
                </a:lnTo>
                <a:lnTo>
                  <a:pt x="85" y="58"/>
                </a:lnTo>
                <a:lnTo>
                  <a:pt x="82" y="55"/>
                </a:lnTo>
                <a:lnTo>
                  <a:pt x="81" y="55"/>
                </a:lnTo>
                <a:lnTo>
                  <a:pt x="80" y="52"/>
                </a:lnTo>
                <a:lnTo>
                  <a:pt x="78" y="50"/>
                </a:lnTo>
                <a:lnTo>
                  <a:pt x="77" y="48"/>
                </a:lnTo>
                <a:lnTo>
                  <a:pt x="72" y="48"/>
                </a:lnTo>
                <a:lnTo>
                  <a:pt x="71" y="46"/>
                </a:lnTo>
                <a:lnTo>
                  <a:pt x="70" y="43"/>
                </a:lnTo>
                <a:lnTo>
                  <a:pt x="67" y="42"/>
                </a:lnTo>
                <a:lnTo>
                  <a:pt x="60" y="39"/>
                </a:lnTo>
                <a:lnTo>
                  <a:pt x="56" y="38"/>
                </a:lnTo>
                <a:lnTo>
                  <a:pt x="51" y="38"/>
                </a:lnTo>
                <a:lnTo>
                  <a:pt x="48" y="38"/>
                </a:lnTo>
                <a:lnTo>
                  <a:pt x="41" y="38"/>
                </a:lnTo>
                <a:lnTo>
                  <a:pt x="35" y="41"/>
                </a:lnTo>
                <a:lnTo>
                  <a:pt x="30" y="41"/>
                </a:lnTo>
                <a:lnTo>
                  <a:pt x="23" y="43"/>
                </a:lnTo>
                <a:lnTo>
                  <a:pt x="12" y="22"/>
                </a:lnTo>
                <a:lnTo>
                  <a:pt x="12" y="21"/>
                </a:lnTo>
                <a:lnTo>
                  <a:pt x="12" y="22"/>
                </a:lnTo>
                <a:lnTo>
                  <a:pt x="11" y="22"/>
                </a:lnTo>
                <a:lnTo>
                  <a:pt x="11" y="23"/>
                </a:lnTo>
                <a:lnTo>
                  <a:pt x="8" y="23"/>
                </a:lnTo>
                <a:lnTo>
                  <a:pt x="0" y="22"/>
                </a:lnTo>
                <a:lnTo>
                  <a:pt x="4" y="20"/>
                </a:lnTo>
                <a:lnTo>
                  <a:pt x="11" y="17"/>
                </a:lnTo>
                <a:lnTo>
                  <a:pt x="19" y="14"/>
                </a:lnTo>
                <a:lnTo>
                  <a:pt x="21" y="12"/>
                </a:lnTo>
                <a:lnTo>
                  <a:pt x="22" y="11"/>
                </a:lnTo>
                <a:lnTo>
                  <a:pt x="21" y="10"/>
                </a:lnTo>
                <a:lnTo>
                  <a:pt x="17" y="10"/>
                </a:lnTo>
                <a:lnTo>
                  <a:pt x="10" y="11"/>
                </a:lnTo>
                <a:lnTo>
                  <a:pt x="18" y="3"/>
                </a:lnTo>
                <a:lnTo>
                  <a:pt x="19" y="3"/>
                </a:lnTo>
                <a:lnTo>
                  <a:pt x="20" y="2"/>
                </a:lnTo>
                <a:lnTo>
                  <a:pt x="22" y="0"/>
                </a:lnTo>
                <a:lnTo>
                  <a:pt x="22" y="0"/>
                </a:lnTo>
                <a:lnTo>
                  <a:pt x="22" y="2"/>
                </a:lnTo>
                <a:lnTo>
                  <a:pt x="22" y="5"/>
                </a:lnTo>
                <a:lnTo>
                  <a:pt x="23" y="5"/>
                </a:lnTo>
                <a:lnTo>
                  <a:pt x="25" y="8"/>
                </a:lnTo>
                <a:lnTo>
                  <a:pt x="25" y="10"/>
                </a:lnTo>
                <a:lnTo>
                  <a:pt x="27" y="10"/>
                </a:lnTo>
                <a:lnTo>
                  <a:pt x="29" y="7"/>
                </a:lnTo>
                <a:lnTo>
                  <a:pt x="30" y="5"/>
                </a:lnTo>
                <a:lnTo>
                  <a:pt x="41" y="5"/>
                </a:lnTo>
                <a:lnTo>
                  <a:pt x="49" y="7"/>
                </a:lnTo>
                <a:lnTo>
                  <a:pt x="77" y="14"/>
                </a:lnTo>
                <a:lnTo>
                  <a:pt x="94" y="20"/>
                </a:lnTo>
                <a:lnTo>
                  <a:pt x="109" y="28"/>
                </a:lnTo>
                <a:lnTo>
                  <a:pt x="113" y="30"/>
                </a:lnTo>
                <a:lnTo>
                  <a:pt x="119" y="33"/>
                </a:lnTo>
                <a:lnTo>
                  <a:pt x="123" y="37"/>
                </a:lnTo>
                <a:lnTo>
                  <a:pt x="142" y="45"/>
                </a:lnTo>
                <a:lnTo>
                  <a:pt x="146" y="47"/>
                </a:lnTo>
                <a:lnTo>
                  <a:pt x="151" y="49"/>
                </a:lnTo>
                <a:lnTo>
                  <a:pt x="153" y="49"/>
                </a:lnTo>
                <a:lnTo>
                  <a:pt x="156" y="42"/>
                </a:lnTo>
                <a:lnTo>
                  <a:pt x="157" y="38"/>
                </a:lnTo>
                <a:lnTo>
                  <a:pt x="156" y="36"/>
                </a:lnTo>
                <a:lnTo>
                  <a:pt x="154" y="31"/>
                </a:lnTo>
                <a:lnTo>
                  <a:pt x="157" y="34"/>
                </a:lnTo>
                <a:lnTo>
                  <a:pt x="158" y="38"/>
                </a:lnTo>
                <a:lnTo>
                  <a:pt x="158" y="42"/>
                </a:lnTo>
                <a:lnTo>
                  <a:pt x="157" y="46"/>
                </a:lnTo>
                <a:lnTo>
                  <a:pt x="157" y="50"/>
                </a:lnTo>
                <a:lnTo>
                  <a:pt x="163" y="56"/>
                </a:lnTo>
                <a:lnTo>
                  <a:pt x="168" y="57"/>
                </a:lnTo>
                <a:lnTo>
                  <a:pt x="176" y="56"/>
                </a:lnTo>
                <a:lnTo>
                  <a:pt x="179" y="56"/>
                </a:lnTo>
                <a:lnTo>
                  <a:pt x="182" y="58"/>
                </a:lnTo>
                <a:lnTo>
                  <a:pt x="186" y="58"/>
                </a:lnTo>
                <a:lnTo>
                  <a:pt x="190" y="58"/>
                </a:lnTo>
                <a:lnTo>
                  <a:pt x="190" y="56"/>
                </a:lnTo>
                <a:lnTo>
                  <a:pt x="184" y="54"/>
                </a:lnTo>
                <a:lnTo>
                  <a:pt x="182" y="53"/>
                </a:lnTo>
                <a:lnTo>
                  <a:pt x="183" y="51"/>
                </a:lnTo>
                <a:lnTo>
                  <a:pt x="186" y="51"/>
                </a:lnTo>
                <a:lnTo>
                  <a:pt x="188" y="50"/>
                </a:lnTo>
                <a:lnTo>
                  <a:pt x="192" y="52"/>
                </a:lnTo>
                <a:lnTo>
                  <a:pt x="197" y="53"/>
                </a:lnTo>
                <a:lnTo>
                  <a:pt x="208" y="53"/>
                </a:lnTo>
                <a:lnTo>
                  <a:pt x="217" y="56"/>
                </a:lnTo>
                <a:lnTo>
                  <a:pt x="218" y="56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4" name="Freeform 202"/>
          <p:cNvSpPr>
            <a:spLocks/>
          </p:cNvSpPr>
          <p:nvPr/>
        </p:nvSpPr>
        <p:spPr bwMode="auto">
          <a:xfrm>
            <a:off x="11877324" y="2975042"/>
            <a:ext cx="273433" cy="128675"/>
          </a:xfrm>
          <a:custGeom>
            <a:avLst/>
            <a:gdLst>
              <a:gd name="T0" fmla="*/ 31 w 119"/>
              <a:gd name="T1" fmla="*/ 56 h 56"/>
              <a:gd name="T2" fmla="*/ 12 w 119"/>
              <a:gd name="T3" fmla="*/ 43 h 56"/>
              <a:gd name="T4" fmla="*/ 12 w 119"/>
              <a:gd name="T5" fmla="*/ 42 h 56"/>
              <a:gd name="T6" fmla="*/ 12 w 119"/>
              <a:gd name="T7" fmla="*/ 41 h 56"/>
              <a:gd name="T8" fmla="*/ 10 w 119"/>
              <a:gd name="T9" fmla="*/ 42 h 56"/>
              <a:gd name="T10" fmla="*/ 8 w 119"/>
              <a:gd name="T11" fmla="*/ 42 h 56"/>
              <a:gd name="T12" fmla="*/ 7 w 119"/>
              <a:gd name="T13" fmla="*/ 42 h 56"/>
              <a:gd name="T14" fmla="*/ 6 w 119"/>
              <a:gd name="T15" fmla="*/ 43 h 56"/>
              <a:gd name="T16" fmla="*/ 0 w 119"/>
              <a:gd name="T17" fmla="*/ 42 h 56"/>
              <a:gd name="T18" fmla="*/ 7 w 119"/>
              <a:gd name="T19" fmla="*/ 40 h 56"/>
              <a:gd name="T20" fmla="*/ 22 w 119"/>
              <a:gd name="T21" fmla="*/ 37 h 56"/>
              <a:gd name="T22" fmla="*/ 39 w 119"/>
              <a:gd name="T23" fmla="*/ 34 h 56"/>
              <a:gd name="T24" fmla="*/ 49 w 119"/>
              <a:gd name="T25" fmla="*/ 30 h 56"/>
              <a:gd name="T26" fmla="*/ 54 w 119"/>
              <a:gd name="T27" fmla="*/ 27 h 56"/>
              <a:gd name="T28" fmla="*/ 64 w 119"/>
              <a:gd name="T29" fmla="*/ 18 h 56"/>
              <a:gd name="T30" fmla="*/ 71 w 119"/>
              <a:gd name="T31" fmla="*/ 12 h 56"/>
              <a:gd name="T32" fmla="*/ 80 w 119"/>
              <a:gd name="T33" fmla="*/ 8 h 56"/>
              <a:gd name="T34" fmla="*/ 88 w 119"/>
              <a:gd name="T35" fmla="*/ 3 h 56"/>
              <a:gd name="T36" fmla="*/ 96 w 119"/>
              <a:gd name="T37" fmla="*/ 0 h 56"/>
              <a:gd name="T38" fmla="*/ 104 w 119"/>
              <a:gd name="T39" fmla="*/ 0 h 56"/>
              <a:gd name="T40" fmla="*/ 105 w 119"/>
              <a:gd name="T41" fmla="*/ 1 h 56"/>
              <a:gd name="T42" fmla="*/ 106 w 119"/>
              <a:gd name="T43" fmla="*/ 1 h 56"/>
              <a:gd name="T44" fmla="*/ 108 w 119"/>
              <a:gd name="T45" fmla="*/ 0 h 56"/>
              <a:gd name="T46" fmla="*/ 119 w 119"/>
              <a:gd name="T47" fmla="*/ 21 h 56"/>
              <a:gd name="T48" fmla="*/ 114 w 119"/>
              <a:gd name="T49" fmla="*/ 23 h 56"/>
              <a:gd name="T50" fmla="*/ 110 w 119"/>
              <a:gd name="T51" fmla="*/ 25 h 56"/>
              <a:gd name="T52" fmla="*/ 106 w 119"/>
              <a:gd name="T53" fmla="*/ 27 h 56"/>
              <a:gd name="T54" fmla="*/ 102 w 119"/>
              <a:gd name="T55" fmla="*/ 28 h 56"/>
              <a:gd name="T56" fmla="*/ 93 w 119"/>
              <a:gd name="T57" fmla="*/ 33 h 56"/>
              <a:gd name="T58" fmla="*/ 87 w 119"/>
              <a:gd name="T59" fmla="*/ 35 h 56"/>
              <a:gd name="T60" fmla="*/ 79 w 119"/>
              <a:gd name="T61" fmla="*/ 40 h 56"/>
              <a:gd name="T62" fmla="*/ 69 w 119"/>
              <a:gd name="T63" fmla="*/ 46 h 56"/>
              <a:gd name="T64" fmla="*/ 62 w 119"/>
              <a:gd name="T65" fmla="*/ 48 h 56"/>
              <a:gd name="T66" fmla="*/ 54 w 119"/>
              <a:gd name="T67" fmla="*/ 52 h 56"/>
              <a:gd name="T68" fmla="*/ 42 w 119"/>
              <a:gd name="T69" fmla="*/ 54 h 56"/>
              <a:gd name="T70" fmla="*/ 31 w 119"/>
              <a:gd name="T71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9" h="56">
                <a:moveTo>
                  <a:pt x="31" y="56"/>
                </a:moveTo>
                <a:lnTo>
                  <a:pt x="12" y="43"/>
                </a:lnTo>
                <a:lnTo>
                  <a:pt x="12" y="42"/>
                </a:lnTo>
                <a:lnTo>
                  <a:pt x="12" y="41"/>
                </a:lnTo>
                <a:lnTo>
                  <a:pt x="10" y="42"/>
                </a:lnTo>
                <a:lnTo>
                  <a:pt x="8" y="42"/>
                </a:lnTo>
                <a:lnTo>
                  <a:pt x="7" y="42"/>
                </a:lnTo>
                <a:lnTo>
                  <a:pt x="6" y="43"/>
                </a:lnTo>
                <a:lnTo>
                  <a:pt x="0" y="42"/>
                </a:lnTo>
                <a:lnTo>
                  <a:pt x="7" y="40"/>
                </a:lnTo>
                <a:lnTo>
                  <a:pt x="22" y="37"/>
                </a:lnTo>
                <a:lnTo>
                  <a:pt x="39" y="34"/>
                </a:lnTo>
                <a:lnTo>
                  <a:pt x="49" y="30"/>
                </a:lnTo>
                <a:lnTo>
                  <a:pt x="54" y="27"/>
                </a:lnTo>
                <a:lnTo>
                  <a:pt x="64" y="18"/>
                </a:lnTo>
                <a:lnTo>
                  <a:pt x="71" y="12"/>
                </a:lnTo>
                <a:lnTo>
                  <a:pt x="80" y="8"/>
                </a:lnTo>
                <a:lnTo>
                  <a:pt x="88" y="3"/>
                </a:lnTo>
                <a:lnTo>
                  <a:pt x="96" y="0"/>
                </a:lnTo>
                <a:lnTo>
                  <a:pt x="104" y="0"/>
                </a:lnTo>
                <a:lnTo>
                  <a:pt x="105" y="1"/>
                </a:lnTo>
                <a:lnTo>
                  <a:pt x="106" y="1"/>
                </a:lnTo>
                <a:lnTo>
                  <a:pt x="108" y="0"/>
                </a:lnTo>
                <a:lnTo>
                  <a:pt x="119" y="21"/>
                </a:lnTo>
                <a:lnTo>
                  <a:pt x="114" y="23"/>
                </a:lnTo>
                <a:lnTo>
                  <a:pt x="110" y="25"/>
                </a:lnTo>
                <a:lnTo>
                  <a:pt x="106" y="27"/>
                </a:lnTo>
                <a:lnTo>
                  <a:pt x="102" y="28"/>
                </a:lnTo>
                <a:lnTo>
                  <a:pt x="93" y="33"/>
                </a:lnTo>
                <a:lnTo>
                  <a:pt x="87" y="35"/>
                </a:lnTo>
                <a:lnTo>
                  <a:pt x="79" y="40"/>
                </a:lnTo>
                <a:lnTo>
                  <a:pt x="69" y="46"/>
                </a:lnTo>
                <a:lnTo>
                  <a:pt x="62" y="48"/>
                </a:lnTo>
                <a:lnTo>
                  <a:pt x="54" y="52"/>
                </a:lnTo>
                <a:lnTo>
                  <a:pt x="42" y="54"/>
                </a:lnTo>
                <a:lnTo>
                  <a:pt x="31" y="56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5" name="Freeform 203"/>
          <p:cNvSpPr>
            <a:spLocks/>
          </p:cNvSpPr>
          <p:nvPr/>
        </p:nvSpPr>
        <p:spPr bwMode="auto">
          <a:xfrm>
            <a:off x="11532663" y="3039380"/>
            <a:ext cx="415893" cy="317090"/>
          </a:xfrm>
          <a:custGeom>
            <a:avLst/>
            <a:gdLst>
              <a:gd name="T0" fmla="*/ 104 w 181"/>
              <a:gd name="T1" fmla="*/ 12 h 138"/>
              <a:gd name="T2" fmla="*/ 113 w 181"/>
              <a:gd name="T3" fmla="*/ 13 h 138"/>
              <a:gd name="T4" fmla="*/ 113 w 181"/>
              <a:gd name="T5" fmla="*/ 16 h 138"/>
              <a:gd name="T6" fmla="*/ 106 w 181"/>
              <a:gd name="T7" fmla="*/ 16 h 138"/>
              <a:gd name="T8" fmla="*/ 116 w 181"/>
              <a:gd name="T9" fmla="*/ 18 h 138"/>
              <a:gd name="T10" fmla="*/ 120 w 181"/>
              <a:gd name="T11" fmla="*/ 12 h 138"/>
              <a:gd name="T12" fmla="*/ 129 w 181"/>
              <a:gd name="T13" fmla="*/ 16 h 138"/>
              <a:gd name="T14" fmla="*/ 156 w 181"/>
              <a:gd name="T15" fmla="*/ 14 h 138"/>
              <a:gd name="T16" fmla="*/ 162 w 181"/>
              <a:gd name="T17" fmla="*/ 13 h 138"/>
              <a:gd name="T18" fmla="*/ 167 w 181"/>
              <a:gd name="T19" fmla="*/ 33 h 138"/>
              <a:gd name="T20" fmla="*/ 144 w 181"/>
              <a:gd name="T21" fmla="*/ 41 h 138"/>
              <a:gd name="T22" fmla="*/ 142 w 181"/>
              <a:gd name="T23" fmla="*/ 45 h 138"/>
              <a:gd name="T24" fmla="*/ 152 w 181"/>
              <a:gd name="T25" fmla="*/ 63 h 138"/>
              <a:gd name="T26" fmla="*/ 143 w 181"/>
              <a:gd name="T27" fmla="*/ 83 h 138"/>
              <a:gd name="T28" fmla="*/ 150 w 181"/>
              <a:gd name="T29" fmla="*/ 68 h 138"/>
              <a:gd name="T30" fmla="*/ 143 w 181"/>
              <a:gd name="T31" fmla="*/ 49 h 138"/>
              <a:gd name="T32" fmla="*/ 120 w 181"/>
              <a:gd name="T33" fmla="*/ 47 h 138"/>
              <a:gd name="T34" fmla="*/ 86 w 181"/>
              <a:gd name="T35" fmla="*/ 41 h 138"/>
              <a:gd name="T36" fmla="*/ 67 w 181"/>
              <a:gd name="T37" fmla="*/ 54 h 138"/>
              <a:gd name="T38" fmla="*/ 47 w 181"/>
              <a:gd name="T39" fmla="*/ 52 h 138"/>
              <a:gd name="T40" fmla="*/ 41 w 181"/>
              <a:gd name="T41" fmla="*/ 69 h 138"/>
              <a:gd name="T42" fmla="*/ 25 w 181"/>
              <a:gd name="T43" fmla="*/ 72 h 138"/>
              <a:gd name="T44" fmla="*/ 15 w 181"/>
              <a:gd name="T45" fmla="*/ 66 h 138"/>
              <a:gd name="T46" fmla="*/ 21 w 181"/>
              <a:gd name="T47" fmla="*/ 86 h 138"/>
              <a:gd name="T48" fmla="*/ 17 w 181"/>
              <a:gd name="T49" fmla="*/ 98 h 138"/>
              <a:gd name="T50" fmla="*/ 24 w 181"/>
              <a:gd name="T51" fmla="*/ 108 h 138"/>
              <a:gd name="T52" fmla="*/ 21 w 181"/>
              <a:gd name="T53" fmla="*/ 119 h 138"/>
              <a:gd name="T54" fmla="*/ 15 w 181"/>
              <a:gd name="T55" fmla="*/ 126 h 138"/>
              <a:gd name="T56" fmla="*/ 8 w 181"/>
              <a:gd name="T57" fmla="*/ 135 h 138"/>
              <a:gd name="T58" fmla="*/ 4 w 181"/>
              <a:gd name="T59" fmla="*/ 136 h 138"/>
              <a:gd name="T60" fmla="*/ 14 w 181"/>
              <a:gd name="T61" fmla="*/ 121 h 138"/>
              <a:gd name="T62" fmla="*/ 20 w 181"/>
              <a:gd name="T63" fmla="*/ 116 h 138"/>
              <a:gd name="T64" fmla="*/ 19 w 181"/>
              <a:gd name="T65" fmla="*/ 104 h 138"/>
              <a:gd name="T66" fmla="*/ 17 w 181"/>
              <a:gd name="T67" fmla="*/ 93 h 138"/>
              <a:gd name="T68" fmla="*/ 17 w 181"/>
              <a:gd name="T69" fmla="*/ 80 h 138"/>
              <a:gd name="T70" fmla="*/ 14 w 181"/>
              <a:gd name="T71" fmla="*/ 65 h 138"/>
              <a:gd name="T72" fmla="*/ 21 w 181"/>
              <a:gd name="T73" fmla="*/ 63 h 138"/>
              <a:gd name="T74" fmla="*/ 28 w 181"/>
              <a:gd name="T75" fmla="*/ 71 h 138"/>
              <a:gd name="T76" fmla="*/ 34 w 181"/>
              <a:gd name="T77" fmla="*/ 73 h 138"/>
              <a:gd name="T78" fmla="*/ 37 w 181"/>
              <a:gd name="T79" fmla="*/ 64 h 138"/>
              <a:gd name="T80" fmla="*/ 40 w 181"/>
              <a:gd name="T81" fmla="*/ 53 h 138"/>
              <a:gd name="T82" fmla="*/ 50 w 181"/>
              <a:gd name="T83" fmla="*/ 47 h 138"/>
              <a:gd name="T84" fmla="*/ 74 w 181"/>
              <a:gd name="T85" fmla="*/ 50 h 138"/>
              <a:gd name="T86" fmla="*/ 76 w 181"/>
              <a:gd name="T87" fmla="*/ 13 h 138"/>
              <a:gd name="T88" fmla="*/ 74 w 181"/>
              <a:gd name="T89" fmla="*/ 10 h 138"/>
              <a:gd name="T90" fmla="*/ 74 w 181"/>
              <a:gd name="T91" fmla="*/ 7 h 138"/>
              <a:gd name="T92" fmla="*/ 86 w 181"/>
              <a:gd name="T93" fmla="*/ 12 h 138"/>
              <a:gd name="T94" fmla="*/ 82 w 181"/>
              <a:gd name="T95" fmla="*/ 13 h 138"/>
              <a:gd name="T96" fmla="*/ 94 w 181"/>
              <a:gd name="T97" fmla="*/ 16 h 138"/>
              <a:gd name="T98" fmla="*/ 102 w 181"/>
              <a:gd name="T99" fmla="*/ 16 h 138"/>
              <a:gd name="T100" fmla="*/ 99 w 181"/>
              <a:gd name="T101" fmla="*/ 10 h 138"/>
              <a:gd name="T102" fmla="*/ 104 w 181"/>
              <a:gd name="T10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1" h="138">
                <a:moveTo>
                  <a:pt x="106" y="5"/>
                </a:moveTo>
                <a:lnTo>
                  <a:pt x="106" y="7"/>
                </a:lnTo>
                <a:lnTo>
                  <a:pt x="105" y="9"/>
                </a:lnTo>
                <a:lnTo>
                  <a:pt x="104" y="12"/>
                </a:lnTo>
                <a:lnTo>
                  <a:pt x="105" y="13"/>
                </a:lnTo>
                <a:lnTo>
                  <a:pt x="107" y="14"/>
                </a:lnTo>
                <a:lnTo>
                  <a:pt x="110" y="13"/>
                </a:lnTo>
                <a:lnTo>
                  <a:pt x="113" y="13"/>
                </a:lnTo>
                <a:lnTo>
                  <a:pt x="115" y="13"/>
                </a:lnTo>
                <a:lnTo>
                  <a:pt x="115" y="15"/>
                </a:lnTo>
                <a:lnTo>
                  <a:pt x="113" y="16"/>
                </a:lnTo>
                <a:lnTo>
                  <a:pt x="113" y="16"/>
                </a:lnTo>
                <a:lnTo>
                  <a:pt x="110" y="16"/>
                </a:lnTo>
                <a:lnTo>
                  <a:pt x="108" y="16"/>
                </a:lnTo>
                <a:lnTo>
                  <a:pt x="106" y="16"/>
                </a:lnTo>
                <a:lnTo>
                  <a:pt x="106" y="16"/>
                </a:lnTo>
                <a:lnTo>
                  <a:pt x="107" y="18"/>
                </a:lnTo>
                <a:lnTo>
                  <a:pt x="110" y="18"/>
                </a:lnTo>
                <a:lnTo>
                  <a:pt x="113" y="18"/>
                </a:lnTo>
                <a:lnTo>
                  <a:pt x="116" y="18"/>
                </a:lnTo>
                <a:lnTo>
                  <a:pt x="118" y="16"/>
                </a:lnTo>
                <a:lnTo>
                  <a:pt x="119" y="12"/>
                </a:lnTo>
                <a:lnTo>
                  <a:pt x="120" y="12"/>
                </a:lnTo>
                <a:lnTo>
                  <a:pt x="120" y="12"/>
                </a:lnTo>
                <a:lnTo>
                  <a:pt x="121" y="15"/>
                </a:lnTo>
                <a:lnTo>
                  <a:pt x="122" y="16"/>
                </a:lnTo>
                <a:lnTo>
                  <a:pt x="126" y="17"/>
                </a:lnTo>
                <a:lnTo>
                  <a:pt x="129" y="16"/>
                </a:lnTo>
                <a:lnTo>
                  <a:pt x="136" y="16"/>
                </a:lnTo>
                <a:lnTo>
                  <a:pt x="142" y="16"/>
                </a:lnTo>
                <a:lnTo>
                  <a:pt x="150" y="14"/>
                </a:lnTo>
                <a:lnTo>
                  <a:pt x="156" y="14"/>
                </a:lnTo>
                <a:lnTo>
                  <a:pt x="157" y="14"/>
                </a:lnTo>
                <a:lnTo>
                  <a:pt x="157" y="14"/>
                </a:lnTo>
                <a:lnTo>
                  <a:pt x="160" y="13"/>
                </a:lnTo>
                <a:lnTo>
                  <a:pt x="162" y="13"/>
                </a:lnTo>
                <a:lnTo>
                  <a:pt x="181" y="28"/>
                </a:lnTo>
                <a:lnTo>
                  <a:pt x="177" y="30"/>
                </a:lnTo>
                <a:lnTo>
                  <a:pt x="171" y="32"/>
                </a:lnTo>
                <a:lnTo>
                  <a:pt x="167" y="33"/>
                </a:lnTo>
                <a:lnTo>
                  <a:pt x="161" y="36"/>
                </a:lnTo>
                <a:lnTo>
                  <a:pt x="153" y="39"/>
                </a:lnTo>
                <a:lnTo>
                  <a:pt x="146" y="40"/>
                </a:lnTo>
                <a:lnTo>
                  <a:pt x="144" y="41"/>
                </a:lnTo>
                <a:lnTo>
                  <a:pt x="141" y="41"/>
                </a:lnTo>
                <a:lnTo>
                  <a:pt x="141" y="42"/>
                </a:lnTo>
                <a:lnTo>
                  <a:pt x="140" y="44"/>
                </a:lnTo>
                <a:lnTo>
                  <a:pt x="142" y="45"/>
                </a:lnTo>
                <a:lnTo>
                  <a:pt x="147" y="49"/>
                </a:lnTo>
                <a:lnTo>
                  <a:pt x="151" y="55"/>
                </a:lnTo>
                <a:lnTo>
                  <a:pt x="152" y="58"/>
                </a:lnTo>
                <a:lnTo>
                  <a:pt x="152" y="63"/>
                </a:lnTo>
                <a:lnTo>
                  <a:pt x="152" y="66"/>
                </a:lnTo>
                <a:lnTo>
                  <a:pt x="150" y="74"/>
                </a:lnTo>
                <a:lnTo>
                  <a:pt x="146" y="79"/>
                </a:lnTo>
                <a:lnTo>
                  <a:pt x="143" y="83"/>
                </a:lnTo>
                <a:lnTo>
                  <a:pt x="144" y="80"/>
                </a:lnTo>
                <a:lnTo>
                  <a:pt x="145" y="77"/>
                </a:lnTo>
                <a:lnTo>
                  <a:pt x="148" y="72"/>
                </a:lnTo>
                <a:lnTo>
                  <a:pt x="150" y="68"/>
                </a:lnTo>
                <a:lnTo>
                  <a:pt x="150" y="63"/>
                </a:lnTo>
                <a:lnTo>
                  <a:pt x="150" y="57"/>
                </a:lnTo>
                <a:lnTo>
                  <a:pt x="147" y="52"/>
                </a:lnTo>
                <a:lnTo>
                  <a:pt x="143" y="49"/>
                </a:lnTo>
                <a:lnTo>
                  <a:pt x="140" y="47"/>
                </a:lnTo>
                <a:lnTo>
                  <a:pt x="133" y="45"/>
                </a:lnTo>
                <a:lnTo>
                  <a:pt x="129" y="45"/>
                </a:lnTo>
                <a:lnTo>
                  <a:pt x="120" y="47"/>
                </a:lnTo>
                <a:lnTo>
                  <a:pt x="117" y="44"/>
                </a:lnTo>
                <a:lnTo>
                  <a:pt x="108" y="43"/>
                </a:lnTo>
                <a:lnTo>
                  <a:pt x="99" y="43"/>
                </a:lnTo>
                <a:lnTo>
                  <a:pt x="86" y="41"/>
                </a:lnTo>
                <a:lnTo>
                  <a:pt x="84" y="44"/>
                </a:lnTo>
                <a:lnTo>
                  <a:pt x="84" y="48"/>
                </a:lnTo>
                <a:lnTo>
                  <a:pt x="75" y="53"/>
                </a:lnTo>
                <a:lnTo>
                  <a:pt x="67" y="54"/>
                </a:lnTo>
                <a:lnTo>
                  <a:pt x="59" y="53"/>
                </a:lnTo>
                <a:lnTo>
                  <a:pt x="53" y="52"/>
                </a:lnTo>
                <a:lnTo>
                  <a:pt x="50" y="52"/>
                </a:lnTo>
                <a:lnTo>
                  <a:pt x="47" y="52"/>
                </a:lnTo>
                <a:lnTo>
                  <a:pt x="43" y="54"/>
                </a:lnTo>
                <a:lnTo>
                  <a:pt x="42" y="58"/>
                </a:lnTo>
                <a:lnTo>
                  <a:pt x="42" y="64"/>
                </a:lnTo>
                <a:lnTo>
                  <a:pt x="41" y="69"/>
                </a:lnTo>
                <a:lnTo>
                  <a:pt x="38" y="75"/>
                </a:lnTo>
                <a:lnTo>
                  <a:pt x="34" y="76"/>
                </a:lnTo>
                <a:lnTo>
                  <a:pt x="28" y="75"/>
                </a:lnTo>
                <a:lnTo>
                  <a:pt x="25" y="72"/>
                </a:lnTo>
                <a:lnTo>
                  <a:pt x="24" y="68"/>
                </a:lnTo>
                <a:lnTo>
                  <a:pt x="22" y="66"/>
                </a:lnTo>
                <a:lnTo>
                  <a:pt x="18" y="66"/>
                </a:lnTo>
                <a:lnTo>
                  <a:pt x="15" y="66"/>
                </a:lnTo>
                <a:lnTo>
                  <a:pt x="14" y="69"/>
                </a:lnTo>
                <a:lnTo>
                  <a:pt x="15" y="73"/>
                </a:lnTo>
                <a:lnTo>
                  <a:pt x="20" y="81"/>
                </a:lnTo>
                <a:lnTo>
                  <a:pt x="21" y="86"/>
                </a:lnTo>
                <a:lnTo>
                  <a:pt x="21" y="90"/>
                </a:lnTo>
                <a:lnTo>
                  <a:pt x="19" y="94"/>
                </a:lnTo>
                <a:lnTo>
                  <a:pt x="18" y="97"/>
                </a:lnTo>
                <a:lnTo>
                  <a:pt x="17" y="98"/>
                </a:lnTo>
                <a:lnTo>
                  <a:pt x="19" y="101"/>
                </a:lnTo>
                <a:lnTo>
                  <a:pt x="23" y="104"/>
                </a:lnTo>
                <a:lnTo>
                  <a:pt x="24" y="104"/>
                </a:lnTo>
                <a:lnTo>
                  <a:pt x="24" y="108"/>
                </a:lnTo>
                <a:lnTo>
                  <a:pt x="23" y="111"/>
                </a:lnTo>
                <a:lnTo>
                  <a:pt x="23" y="114"/>
                </a:lnTo>
                <a:lnTo>
                  <a:pt x="22" y="117"/>
                </a:lnTo>
                <a:lnTo>
                  <a:pt x="21" y="119"/>
                </a:lnTo>
                <a:lnTo>
                  <a:pt x="17" y="120"/>
                </a:lnTo>
                <a:lnTo>
                  <a:pt x="16" y="122"/>
                </a:lnTo>
                <a:lnTo>
                  <a:pt x="15" y="123"/>
                </a:lnTo>
                <a:lnTo>
                  <a:pt x="15" y="126"/>
                </a:lnTo>
                <a:lnTo>
                  <a:pt x="14" y="129"/>
                </a:lnTo>
                <a:lnTo>
                  <a:pt x="13" y="132"/>
                </a:lnTo>
                <a:lnTo>
                  <a:pt x="10" y="134"/>
                </a:lnTo>
                <a:lnTo>
                  <a:pt x="8" y="135"/>
                </a:lnTo>
                <a:lnTo>
                  <a:pt x="6" y="136"/>
                </a:lnTo>
                <a:lnTo>
                  <a:pt x="3" y="138"/>
                </a:lnTo>
                <a:lnTo>
                  <a:pt x="0" y="138"/>
                </a:lnTo>
                <a:lnTo>
                  <a:pt x="4" y="136"/>
                </a:lnTo>
                <a:lnTo>
                  <a:pt x="7" y="133"/>
                </a:lnTo>
                <a:lnTo>
                  <a:pt x="10" y="130"/>
                </a:lnTo>
                <a:lnTo>
                  <a:pt x="12" y="128"/>
                </a:lnTo>
                <a:lnTo>
                  <a:pt x="14" y="121"/>
                </a:lnTo>
                <a:lnTo>
                  <a:pt x="14" y="121"/>
                </a:lnTo>
                <a:lnTo>
                  <a:pt x="16" y="119"/>
                </a:lnTo>
                <a:lnTo>
                  <a:pt x="19" y="117"/>
                </a:lnTo>
                <a:lnTo>
                  <a:pt x="20" y="116"/>
                </a:lnTo>
                <a:lnTo>
                  <a:pt x="22" y="113"/>
                </a:lnTo>
                <a:lnTo>
                  <a:pt x="22" y="109"/>
                </a:lnTo>
                <a:lnTo>
                  <a:pt x="22" y="105"/>
                </a:lnTo>
                <a:lnTo>
                  <a:pt x="19" y="104"/>
                </a:lnTo>
                <a:lnTo>
                  <a:pt x="16" y="103"/>
                </a:lnTo>
                <a:lnTo>
                  <a:pt x="15" y="100"/>
                </a:lnTo>
                <a:lnTo>
                  <a:pt x="16" y="97"/>
                </a:lnTo>
                <a:lnTo>
                  <a:pt x="17" y="93"/>
                </a:lnTo>
                <a:lnTo>
                  <a:pt x="18" y="91"/>
                </a:lnTo>
                <a:lnTo>
                  <a:pt x="19" y="87"/>
                </a:lnTo>
                <a:lnTo>
                  <a:pt x="18" y="83"/>
                </a:lnTo>
                <a:lnTo>
                  <a:pt x="17" y="80"/>
                </a:lnTo>
                <a:lnTo>
                  <a:pt x="14" y="76"/>
                </a:lnTo>
                <a:lnTo>
                  <a:pt x="12" y="71"/>
                </a:lnTo>
                <a:lnTo>
                  <a:pt x="13" y="66"/>
                </a:lnTo>
                <a:lnTo>
                  <a:pt x="14" y="65"/>
                </a:lnTo>
                <a:lnTo>
                  <a:pt x="15" y="64"/>
                </a:lnTo>
                <a:lnTo>
                  <a:pt x="15" y="63"/>
                </a:lnTo>
                <a:lnTo>
                  <a:pt x="18" y="63"/>
                </a:lnTo>
                <a:lnTo>
                  <a:pt x="21" y="63"/>
                </a:lnTo>
                <a:lnTo>
                  <a:pt x="23" y="64"/>
                </a:lnTo>
                <a:lnTo>
                  <a:pt x="25" y="65"/>
                </a:lnTo>
                <a:lnTo>
                  <a:pt x="27" y="67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4" y="73"/>
                </a:lnTo>
                <a:lnTo>
                  <a:pt x="37" y="72"/>
                </a:lnTo>
                <a:lnTo>
                  <a:pt x="38" y="70"/>
                </a:lnTo>
                <a:lnTo>
                  <a:pt x="37" y="68"/>
                </a:lnTo>
                <a:lnTo>
                  <a:pt x="37" y="64"/>
                </a:lnTo>
                <a:lnTo>
                  <a:pt x="38" y="61"/>
                </a:lnTo>
                <a:lnTo>
                  <a:pt x="39" y="59"/>
                </a:lnTo>
                <a:lnTo>
                  <a:pt x="40" y="55"/>
                </a:lnTo>
                <a:lnTo>
                  <a:pt x="40" y="53"/>
                </a:lnTo>
                <a:lnTo>
                  <a:pt x="41" y="51"/>
                </a:lnTo>
                <a:lnTo>
                  <a:pt x="42" y="50"/>
                </a:lnTo>
                <a:lnTo>
                  <a:pt x="47" y="48"/>
                </a:lnTo>
                <a:lnTo>
                  <a:pt x="50" y="47"/>
                </a:lnTo>
                <a:lnTo>
                  <a:pt x="57" y="50"/>
                </a:lnTo>
                <a:lnTo>
                  <a:pt x="64" y="51"/>
                </a:lnTo>
                <a:lnTo>
                  <a:pt x="70" y="51"/>
                </a:lnTo>
                <a:lnTo>
                  <a:pt x="74" y="50"/>
                </a:lnTo>
                <a:lnTo>
                  <a:pt x="77" y="46"/>
                </a:lnTo>
                <a:lnTo>
                  <a:pt x="78" y="43"/>
                </a:lnTo>
                <a:lnTo>
                  <a:pt x="73" y="36"/>
                </a:lnTo>
                <a:lnTo>
                  <a:pt x="76" y="13"/>
                </a:lnTo>
                <a:lnTo>
                  <a:pt x="77" y="13"/>
                </a:lnTo>
                <a:lnTo>
                  <a:pt x="77" y="12"/>
                </a:lnTo>
                <a:lnTo>
                  <a:pt x="76" y="11"/>
                </a:lnTo>
                <a:lnTo>
                  <a:pt x="74" y="10"/>
                </a:lnTo>
                <a:lnTo>
                  <a:pt x="72" y="10"/>
                </a:lnTo>
                <a:lnTo>
                  <a:pt x="71" y="11"/>
                </a:lnTo>
                <a:lnTo>
                  <a:pt x="71" y="6"/>
                </a:lnTo>
                <a:lnTo>
                  <a:pt x="74" y="7"/>
                </a:lnTo>
                <a:lnTo>
                  <a:pt x="81" y="10"/>
                </a:lnTo>
                <a:lnTo>
                  <a:pt x="85" y="10"/>
                </a:lnTo>
                <a:lnTo>
                  <a:pt x="87" y="11"/>
                </a:lnTo>
                <a:lnTo>
                  <a:pt x="86" y="12"/>
                </a:lnTo>
                <a:lnTo>
                  <a:pt x="84" y="12"/>
                </a:lnTo>
                <a:lnTo>
                  <a:pt x="83" y="11"/>
                </a:lnTo>
                <a:lnTo>
                  <a:pt x="81" y="12"/>
                </a:lnTo>
                <a:lnTo>
                  <a:pt x="82" y="13"/>
                </a:lnTo>
                <a:lnTo>
                  <a:pt x="85" y="15"/>
                </a:lnTo>
                <a:lnTo>
                  <a:pt x="87" y="16"/>
                </a:lnTo>
                <a:lnTo>
                  <a:pt x="89" y="17"/>
                </a:lnTo>
                <a:lnTo>
                  <a:pt x="94" y="16"/>
                </a:lnTo>
                <a:lnTo>
                  <a:pt x="95" y="17"/>
                </a:lnTo>
                <a:lnTo>
                  <a:pt x="98" y="17"/>
                </a:lnTo>
                <a:lnTo>
                  <a:pt x="100" y="17"/>
                </a:lnTo>
                <a:lnTo>
                  <a:pt x="102" y="16"/>
                </a:lnTo>
                <a:lnTo>
                  <a:pt x="102" y="16"/>
                </a:lnTo>
                <a:lnTo>
                  <a:pt x="99" y="14"/>
                </a:lnTo>
                <a:lnTo>
                  <a:pt x="98" y="12"/>
                </a:lnTo>
                <a:lnTo>
                  <a:pt x="99" y="10"/>
                </a:lnTo>
                <a:lnTo>
                  <a:pt x="101" y="8"/>
                </a:lnTo>
                <a:lnTo>
                  <a:pt x="102" y="6"/>
                </a:lnTo>
                <a:lnTo>
                  <a:pt x="102" y="3"/>
                </a:lnTo>
                <a:lnTo>
                  <a:pt x="104" y="0"/>
                </a:lnTo>
                <a:lnTo>
                  <a:pt x="106" y="5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6" name="Freeform 204"/>
          <p:cNvSpPr>
            <a:spLocks/>
          </p:cNvSpPr>
          <p:nvPr/>
        </p:nvSpPr>
        <p:spPr bwMode="auto">
          <a:xfrm>
            <a:off x="11096090" y="2853261"/>
            <a:ext cx="27573" cy="75826"/>
          </a:xfrm>
          <a:custGeom>
            <a:avLst/>
            <a:gdLst>
              <a:gd name="T0" fmla="*/ 8 w 12"/>
              <a:gd name="T1" fmla="*/ 3 h 33"/>
              <a:gd name="T2" fmla="*/ 9 w 12"/>
              <a:gd name="T3" fmla="*/ 6 h 33"/>
              <a:gd name="T4" fmla="*/ 12 w 12"/>
              <a:gd name="T5" fmla="*/ 6 h 33"/>
              <a:gd name="T6" fmla="*/ 10 w 12"/>
              <a:gd name="T7" fmla="*/ 30 h 33"/>
              <a:gd name="T8" fmla="*/ 7 w 12"/>
              <a:gd name="T9" fmla="*/ 31 h 33"/>
              <a:gd name="T10" fmla="*/ 1 w 12"/>
              <a:gd name="T11" fmla="*/ 33 h 33"/>
              <a:gd name="T12" fmla="*/ 0 w 12"/>
              <a:gd name="T13" fmla="*/ 3 h 33"/>
              <a:gd name="T14" fmla="*/ 5 w 12"/>
              <a:gd name="T15" fmla="*/ 0 h 33"/>
              <a:gd name="T16" fmla="*/ 8 w 12"/>
              <a:gd name="T17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33">
                <a:moveTo>
                  <a:pt x="8" y="3"/>
                </a:moveTo>
                <a:lnTo>
                  <a:pt x="9" y="6"/>
                </a:lnTo>
                <a:lnTo>
                  <a:pt x="12" y="6"/>
                </a:lnTo>
                <a:lnTo>
                  <a:pt x="10" y="30"/>
                </a:lnTo>
                <a:lnTo>
                  <a:pt x="7" y="31"/>
                </a:lnTo>
                <a:lnTo>
                  <a:pt x="1" y="33"/>
                </a:lnTo>
                <a:lnTo>
                  <a:pt x="0" y="3"/>
                </a:lnTo>
                <a:lnTo>
                  <a:pt x="5" y="0"/>
                </a:lnTo>
                <a:lnTo>
                  <a:pt x="8" y="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7" name="Freeform 206"/>
          <p:cNvSpPr>
            <a:spLocks/>
          </p:cNvSpPr>
          <p:nvPr/>
        </p:nvSpPr>
        <p:spPr bwMode="auto">
          <a:xfrm>
            <a:off x="10932950" y="2754460"/>
            <a:ext cx="165438" cy="206797"/>
          </a:xfrm>
          <a:custGeom>
            <a:avLst/>
            <a:gdLst>
              <a:gd name="T0" fmla="*/ 0 w 72"/>
              <a:gd name="T1" fmla="*/ 61 h 90"/>
              <a:gd name="T2" fmla="*/ 7 w 72"/>
              <a:gd name="T3" fmla="*/ 56 h 90"/>
              <a:gd name="T4" fmla="*/ 8 w 72"/>
              <a:gd name="T5" fmla="*/ 51 h 90"/>
              <a:gd name="T6" fmla="*/ 13 w 72"/>
              <a:gd name="T7" fmla="*/ 44 h 90"/>
              <a:gd name="T8" fmla="*/ 13 w 72"/>
              <a:gd name="T9" fmla="*/ 37 h 90"/>
              <a:gd name="T10" fmla="*/ 15 w 72"/>
              <a:gd name="T11" fmla="*/ 36 h 90"/>
              <a:gd name="T12" fmla="*/ 16 w 72"/>
              <a:gd name="T13" fmla="*/ 40 h 90"/>
              <a:gd name="T14" fmla="*/ 18 w 72"/>
              <a:gd name="T15" fmla="*/ 41 h 90"/>
              <a:gd name="T16" fmla="*/ 25 w 72"/>
              <a:gd name="T17" fmla="*/ 37 h 90"/>
              <a:gd name="T18" fmla="*/ 35 w 72"/>
              <a:gd name="T19" fmla="*/ 34 h 90"/>
              <a:gd name="T20" fmla="*/ 40 w 72"/>
              <a:gd name="T21" fmla="*/ 31 h 90"/>
              <a:gd name="T22" fmla="*/ 39 w 72"/>
              <a:gd name="T23" fmla="*/ 26 h 90"/>
              <a:gd name="T24" fmla="*/ 38 w 72"/>
              <a:gd name="T25" fmla="*/ 19 h 90"/>
              <a:gd name="T26" fmla="*/ 40 w 72"/>
              <a:gd name="T27" fmla="*/ 13 h 90"/>
              <a:gd name="T28" fmla="*/ 41 w 72"/>
              <a:gd name="T29" fmla="*/ 7 h 90"/>
              <a:gd name="T30" fmla="*/ 39 w 72"/>
              <a:gd name="T31" fmla="*/ 3 h 90"/>
              <a:gd name="T32" fmla="*/ 37 w 72"/>
              <a:gd name="T33" fmla="*/ 4 h 90"/>
              <a:gd name="T34" fmla="*/ 34 w 72"/>
              <a:gd name="T35" fmla="*/ 8 h 90"/>
              <a:gd name="T36" fmla="*/ 33 w 72"/>
              <a:gd name="T37" fmla="*/ 5 h 90"/>
              <a:gd name="T38" fmla="*/ 32 w 72"/>
              <a:gd name="T39" fmla="*/ 2 h 90"/>
              <a:gd name="T40" fmla="*/ 31 w 72"/>
              <a:gd name="T41" fmla="*/ 0 h 90"/>
              <a:gd name="T42" fmla="*/ 36 w 72"/>
              <a:gd name="T43" fmla="*/ 1 h 90"/>
              <a:gd name="T44" fmla="*/ 44 w 72"/>
              <a:gd name="T45" fmla="*/ 1 h 90"/>
              <a:gd name="T46" fmla="*/ 44 w 72"/>
              <a:gd name="T47" fmla="*/ 7 h 90"/>
              <a:gd name="T48" fmla="*/ 45 w 72"/>
              <a:gd name="T49" fmla="*/ 15 h 90"/>
              <a:gd name="T50" fmla="*/ 43 w 72"/>
              <a:gd name="T51" fmla="*/ 23 h 90"/>
              <a:gd name="T52" fmla="*/ 44 w 72"/>
              <a:gd name="T53" fmla="*/ 28 h 90"/>
              <a:gd name="T54" fmla="*/ 37 w 72"/>
              <a:gd name="T55" fmla="*/ 37 h 90"/>
              <a:gd name="T56" fmla="*/ 29 w 72"/>
              <a:gd name="T57" fmla="*/ 41 h 90"/>
              <a:gd name="T58" fmla="*/ 21 w 72"/>
              <a:gd name="T59" fmla="*/ 49 h 90"/>
              <a:gd name="T60" fmla="*/ 19 w 72"/>
              <a:gd name="T61" fmla="*/ 51 h 90"/>
              <a:gd name="T62" fmla="*/ 27 w 72"/>
              <a:gd name="T63" fmla="*/ 55 h 90"/>
              <a:gd name="T64" fmla="*/ 36 w 72"/>
              <a:gd name="T65" fmla="*/ 57 h 90"/>
              <a:gd name="T66" fmla="*/ 47 w 72"/>
              <a:gd name="T67" fmla="*/ 57 h 90"/>
              <a:gd name="T68" fmla="*/ 58 w 72"/>
              <a:gd name="T69" fmla="*/ 51 h 90"/>
              <a:gd name="T70" fmla="*/ 68 w 72"/>
              <a:gd name="T71" fmla="*/ 47 h 90"/>
              <a:gd name="T72" fmla="*/ 71 w 72"/>
              <a:gd name="T73" fmla="*/ 46 h 90"/>
              <a:gd name="T74" fmla="*/ 69 w 72"/>
              <a:gd name="T75" fmla="*/ 77 h 90"/>
              <a:gd name="T76" fmla="*/ 60 w 72"/>
              <a:gd name="T77" fmla="*/ 79 h 90"/>
              <a:gd name="T78" fmla="*/ 56 w 72"/>
              <a:gd name="T79" fmla="*/ 83 h 90"/>
              <a:gd name="T80" fmla="*/ 52 w 72"/>
              <a:gd name="T81" fmla="*/ 87 h 90"/>
              <a:gd name="T82" fmla="*/ 50 w 72"/>
              <a:gd name="T83" fmla="*/ 90 h 90"/>
              <a:gd name="T84" fmla="*/ 46 w 72"/>
              <a:gd name="T85" fmla="*/ 87 h 90"/>
              <a:gd name="T86" fmla="*/ 43 w 72"/>
              <a:gd name="T87" fmla="*/ 89 h 90"/>
              <a:gd name="T88" fmla="*/ 40 w 72"/>
              <a:gd name="T89" fmla="*/ 90 h 90"/>
              <a:gd name="T90" fmla="*/ 33 w 72"/>
              <a:gd name="T91" fmla="*/ 87 h 90"/>
              <a:gd name="T92" fmla="*/ 25 w 72"/>
              <a:gd name="T93" fmla="*/ 86 h 90"/>
              <a:gd name="T94" fmla="*/ 16 w 72"/>
              <a:gd name="T95" fmla="*/ 87 h 90"/>
              <a:gd name="T96" fmla="*/ 9 w 72"/>
              <a:gd name="T97" fmla="*/ 8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2" h="90">
                <a:moveTo>
                  <a:pt x="9" y="88"/>
                </a:moveTo>
                <a:lnTo>
                  <a:pt x="0" y="61"/>
                </a:lnTo>
                <a:lnTo>
                  <a:pt x="5" y="59"/>
                </a:lnTo>
                <a:lnTo>
                  <a:pt x="7" y="56"/>
                </a:lnTo>
                <a:lnTo>
                  <a:pt x="7" y="52"/>
                </a:lnTo>
                <a:lnTo>
                  <a:pt x="8" y="51"/>
                </a:lnTo>
                <a:lnTo>
                  <a:pt x="11" y="49"/>
                </a:lnTo>
                <a:lnTo>
                  <a:pt x="13" y="44"/>
                </a:lnTo>
                <a:lnTo>
                  <a:pt x="14" y="40"/>
                </a:lnTo>
                <a:lnTo>
                  <a:pt x="13" y="37"/>
                </a:lnTo>
                <a:lnTo>
                  <a:pt x="14" y="35"/>
                </a:lnTo>
                <a:lnTo>
                  <a:pt x="15" y="36"/>
                </a:lnTo>
                <a:lnTo>
                  <a:pt x="16" y="38"/>
                </a:lnTo>
                <a:lnTo>
                  <a:pt x="16" y="40"/>
                </a:lnTo>
                <a:lnTo>
                  <a:pt x="18" y="42"/>
                </a:lnTo>
                <a:lnTo>
                  <a:pt x="18" y="41"/>
                </a:lnTo>
                <a:lnTo>
                  <a:pt x="22" y="39"/>
                </a:lnTo>
                <a:lnTo>
                  <a:pt x="25" y="37"/>
                </a:lnTo>
                <a:lnTo>
                  <a:pt x="28" y="36"/>
                </a:lnTo>
                <a:lnTo>
                  <a:pt x="35" y="34"/>
                </a:lnTo>
                <a:lnTo>
                  <a:pt x="38" y="33"/>
                </a:lnTo>
                <a:lnTo>
                  <a:pt x="40" y="31"/>
                </a:lnTo>
                <a:lnTo>
                  <a:pt x="40" y="28"/>
                </a:lnTo>
                <a:lnTo>
                  <a:pt x="39" y="26"/>
                </a:lnTo>
                <a:lnTo>
                  <a:pt x="38" y="21"/>
                </a:lnTo>
                <a:lnTo>
                  <a:pt x="38" y="19"/>
                </a:lnTo>
                <a:lnTo>
                  <a:pt x="39" y="17"/>
                </a:lnTo>
                <a:lnTo>
                  <a:pt x="40" y="13"/>
                </a:lnTo>
                <a:lnTo>
                  <a:pt x="39" y="9"/>
                </a:lnTo>
                <a:lnTo>
                  <a:pt x="41" y="7"/>
                </a:lnTo>
                <a:lnTo>
                  <a:pt x="41" y="5"/>
                </a:lnTo>
                <a:lnTo>
                  <a:pt x="39" y="3"/>
                </a:lnTo>
                <a:lnTo>
                  <a:pt x="38" y="2"/>
                </a:lnTo>
                <a:lnTo>
                  <a:pt x="37" y="4"/>
                </a:lnTo>
                <a:lnTo>
                  <a:pt x="36" y="7"/>
                </a:lnTo>
                <a:lnTo>
                  <a:pt x="34" y="8"/>
                </a:lnTo>
                <a:lnTo>
                  <a:pt x="33" y="7"/>
                </a:lnTo>
                <a:lnTo>
                  <a:pt x="33" y="5"/>
                </a:lnTo>
                <a:lnTo>
                  <a:pt x="33" y="4"/>
                </a:lnTo>
                <a:lnTo>
                  <a:pt x="32" y="2"/>
                </a:lnTo>
                <a:lnTo>
                  <a:pt x="31" y="1"/>
                </a:lnTo>
                <a:lnTo>
                  <a:pt x="31" y="0"/>
                </a:lnTo>
                <a:lnTo>
                  <a:pt x="33" y="1"/>
                </a:lnTo>
                <a:lnTo>
                  <a:pt x="36" y="1"/>
                </a:lnTo>
                <a:lnTo>
                  <a:pt x="40" y="1"/>
                </a:lnTo>
                <a:lnTo>
                  <a:pt x="44" y="1"/>
                </a:lnTo>
                <a:lnTo>
                  <a:pt x="44" y="3"/>
                </a:lnTo>
                <a:lnTo>
                  <a:pt x="44" y="7"/>
                </a:lnTo>
                <a:lnTo>
                  <a:pt x="45" y="12"/>
                </a:lnTo>
                <a:lnTo>
                  <a:pt x="45" y="15"/>
                </a:lnTo>
                <a:lnTo>
                  <a:pt x="43" y="20"/>
                </a:lnTo>
                <a:lnTo>
                  <a:pt x="43" y="23"/>
                </a:lnTo>
                <a:lnTo>
                  <a:pt x="44" y="25"/>
                </a:lnTo>
                <a:lnTo>
                  <a:pt x="44" y="28"/>
                </a:lnTo>
                <a:lnTo>
                  <a:pt x="43" y="32"/>
                </a:lnTo>
                <a:lnTo>
                  <a:pt x="37" y="37"/>
                </a:lnTo>
                <a:lnTo>
                  <a:pt x="33" y="40"/>
                </a:lnTo>
                <a:lnTo>
                  <a:pt x="29" y="41"/>
                </a:lnTo>
                <a:lnTo>
                  <a:pt x="24" y="46"/>
                </a:lnTo>
                <a:lnTo>
                  <a:pt x="21" y="49"/>
                </a:lnTo>
                <a:lnTo>
                  <a:pt x="18" y="50"/>
                </a:lnTo>
                <a:lnTo>
                  <a:pt x="19" y="51"/>
                </a:lnTo>
                <a:lnTo>
                  <a:pt x="22" y="53"/>
                </a:lnTo>
                <a:lnTo>
                  <a:pt x="27" y="55"/>
                </a:lnTo>
                <a:lnTo>
                  <a:pt x="32" y="57"/>
                </a:lnTo>
                <a:lnTo>
                  <a:pt x="36" y="57"/>
                </a:lnTo>
                <a:lnTo>
                  <a:pt x="42" y="57"/>
                </a:lnTo>
                <a:lnTo>
                  <a:pt x="47" y="57"/>
                </a:lnTo>
                <a:lnTo>
                  <a:pt x="53" y="55"/>
                </a:lnTo>
                <a:lnTo>
                  <a:pt x="58" y="51"/>
                </a:lnTo>
                <a:lnTo>
                  <a:pt x="63" y="49"/>
                </a:lnTo>
                <a:lnTo>
                  <a:pt x="68" y="47"/>
                </a:lnTo>
                <a:lnTo>
                  <a:pt x="70" y="47"/>
                </a:lnTo>
                <a:lnTo>
                  <a:pt x="71" y="46"/>
                </a:lnTo>
                <a:lnTo>
                  <a:pt x="72" y="76"/>
                </a:lnTo>
                <a:lnTo>
                  <a:pt x="69" y="77"/>
                </a:lnTo>
                <a:lnTo>
                  <a:pt x="63" y="79"/>
                </a:lnTo>
                <a:lnTo>
                  <a:pt x="60" y="79"/>
                </a:lnTo>
                <a:lnTo>
                  <a:pt x="57" y="81"/>
                </a:lnTo>
                <a:lnTo>
                  <a:pt x="56" y="83"/>
                </a:lnTo>
                <a:lnTo>
                  <a:pt x="53" y="85"/>
                </a:lnTo>
                <a:lnTo>
                  <a:pt x="52" y="87"/>
                </a:lnTo>
                <a:lnTo>
                  <a:pt x="51" y="89"/>
                </a:lnTo>
                <a:lnTo>
                  <a:pt x="50" y="90"/>
                </a:lnTo>
                <a:lnTo>
                  <a:pt x="48" y="88"/>
                </a:lnTo>
                <a:lnTo>
                  <a:pt x="46" y="87"/>
                </a:lnTo>
                <a:lnTo>
                  <a:pt x="44" y="88"/>
                </a:lnTo>
                <a:lnTo>
                  <a:pt x="43" y="89"/>
                </a:lnTo>
                <a:lnTo>
                  <a:pt x="42" y="90"/>
                </a:lnTo>
                <a:lnTo>
                  <a:pt x="40" y="90"/>
                </a:lnTo>
                <a:lnTo>
                  <a:pt x="37" y="88"/>
                </a:lnTo>
                <a:lnTo>
                  <a:pt x="33" y="87"/>
                </a:lnTo>
                <a:lnTo>
                  <a:pt x="28" y="86"/>
                </a:lnTo>
                <a:lnTo>
                  <a:pt x="25" y="86"/>
                </a:lnTo>
                <a:lnTo>
                  <a:pt x="20" y="86"/>
                </a:lnTo>
                <a:lnTo>
                  <a:pt x="16" y="87"/>
                </a:lnTo>
                <a:lnTo>
                  <a:pt x="12" y="88"/>
                </a:lnTo>
                <a:lnTo>
                  <a:pt x="9" y="8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Freeform 207"/>
          <p:cNvSpPr>
            <a:spLocks/>
          </p:cNvSpPr>
          <p:nvPr/>
        </p:nvSpPr>
        <p:spPr bwMode="auto">
          <a:xfrm>
            <a:off x="11107580" y="2802711"/>
            <a:ext cx="599714" cy="337769"/>
          </a:xfrm>
          <a:custGeom>
            <a:avLst/>
            <a:gdLst>
              <a:gd name="T0" fmla="*/ 66 w 261"/>
              <a:gd name="T1" fmla="*/ 30 h 147"/>
              <a:gd name="T2" fmla="*/ 47 w 261"/>
              <a:gd name="T3" fmla="*/ 35 h 147"/>
              <a:gd name="T4" fmla="*/ 27 w 261"/>
              <a:gd name="T5" fmla="*/ 43 h 147"/>
              <a:gd name="T6" fmla="*/ 5 w 261"/>
              <a:gd name="T7" fmla="*/ 52 h 147"/>
              <a:gd name="T8" fmla="*/ 6 w 261"/>
              <a:gd name="T9" fmla="*/ 28 h 147"/>
              <a:gd name="T10" fmla="*/ 3 w 261"/>
              <a:gd name="T11" fmla="*/ 26 h 147"/>
              <a:gd name="T12" fmla="*/ 2 w 261"/>
              <a:gd name="T13" fmla="*/ 18 h 147"/>
              <a:gd name="T14" fmla="*/ 6 w 261"/>
              <a:gd name="T15" fmla="*/ 19 h 147"/>
              <a:gd name="T16" fmla="*/ 28 w 261"/>
              <a:gd name="T17" fmla="*/ 12 h 147"/>
              <a:gd name="T18" fmla="*/ 50 w 261"/>
              <a:gd name="T19" fmla="*/ 5 h 147"/>
              <a:gd name="T20" fmla="*/ 90 w 261"/>
              <a:gd name="T21" fmla="*/ 0 h 147"/>
              <a:gd name="T22" fmla="*/ 114 w 261"/>
              <a:gd name="T23" fmla="*/ 3 h 147"/>
              <a:gd name="T24" fmla="*/ 142 w 261"/>
              <a:gd name="T25" fmla="*/ 11 h 147"/>
              <a:gd name="T26" fmla="*/ 156 w 261"/>
              <a:gd name="T27" fmla="*/ 22 h 147"/>
              <a:gd name="T28" fmla="*/ 159 w 261"/>
              <a:gd name="T29" fmla="*/ 30 h 147"/>
              <a:gd name="T30" fmla="*/ 169 w 261"/>
              <a:gd name="T31" fmla="*/ 38 h 147"/>
              <a:gd name="T32" fmla="*/ 175 w 261"/>
              <a:gd name="T33" fmla="*/ 44 h 147"/>
              <a:gd name="T34" fmla="*/ 188 w 261"/>
              <a:gd name="T35" fmla="*/ 64 h 147"/>
              <a:gd name="T36" fmla="*/ 214 w 261"/>
              <a:gd name="T37" fmla="*/ 88 h 147"/>
              <a:gd name="T38" fmla="*/ 233 w 261"/>
              <a:gd name="T39" fmla="*/ 103 h 147"/>
              <a:gd name="T40" fmla="*/ 246 w 261"/>
              <a:gd name="T41" fmla="*/ 106 h 147"/>
              <a:gd name="T42" fmla="*/ 257 w 261"/>
              <a:gd name="T43" fmla="*/ 115 h 147"/>
              <a:gd name="T44" fmla="*/ 258 w 261"/>
              <a:gd name="T45" fmla="*/ 139 h 147"/>
              <a:gd name="T46" fmla="*/ 235 w 261"/>
              <a:gd name="T47" fmla="*/ 131 h 147"/>
              <a:gd name="T48" fmla="*/ 225 w 261"/>
              <a:gd name="T49" fmla="*/ 134 h 147"/>
              <a:gd name="T50" fmla="*/ 207 w 261"/>
              <a:gd name="T51" fmla="*/ 140 h 147"/>
              <a:gd name="T52" fmla="*/ 200 w 261"/>
              <a:gd name="T53" fmla="*/ 147 h 147"/>
              <a:gd name="T54" fmla="*/ 207 w 261"/>
              <a:gd name="T55" fmla="*/ 138 h 147"/>
              <a:gd name="T56" fmla="*/ 212 w 261"/>
              <a:gd name="T57" fmla="*/ 133 h 147"/>
              <a:gd name="T58" fmla="*/ 225 w 261"/>
              <a:gd name="T59" fmla="*/ 132 h 147"/>
              <a:gd name="T60" fmla="*/ 233 w 261"/>
              <a:gd name="T61" fmla="*/ 129 h 147"/>
              <a:gd name="T62" fmla="*/ 212 w 261"/>
              <a:gd name="T63" fmla="*/ 116 h 147"/>
              <a:gd name="T64" fmla="*/ 205 w 261"/>
              <a:gd name="T65" fmla="*/ 111 h 147"/>
              <a:gd name="T66" fmla="*/ 197 w 261"/>
              <a:gd name="T67" fmla="*/ 103 h 147"/>
              <a:gd name="T68" fmla="*/ 191 w 261"/>
              <a:gd name="T69" fmla="*/ 100 h 147"/>
              <a:gd name="T70" fmla="*/ 180 w 261"/>
              <a:gd name="T71" fmla="*/ 89 h 147"/>
              <a:gd name="T72" fmla="*/ 175 w 261"/>
              <a:gd name="T73" fmla="*/ 84 h 147"/>
              <a:gd name="T74" fmla="*/ 162 w 261"/>
              <a:gd name="T75" fmla="*/ 71 h 147"/>
              <a:gd name="T76" fmla="*/ 146 w 261"/>
              <a:gd name="T77" fmla="*/ 53 h 147"/>
              <a:gd name="T78" fmla="*/ 137 w 261"/>
              <a:gd name="T79" fmla="*/ 53 h 147"/>
              <a:gd name="T80" fmla="*/ 130 w 261"/>
              <a:gd name="T81" fmla="*/ 41 h 147"/>
              <a:gd name="T82" fmla="*/ 110 w 261"/>
              <a:gd name="T83" fmla="*/ 35 h 147"/>
              <a:gd name="T84" fmla="*/ 99 w 261"/>
              <a:gd name="T85" fmla="*/ 38 h 147"/>
              <a:gd name="T86" fmla="*/ 98 w 261"/>
              <a:gd name="T87" fmla="*/ 33 h 147"/>
              <a:gd name="T88" fmla="*/ 85 w 261"/>
              <a:gd name="T89" fmla="*/ 30 h 147"/>
              <a:gd name="T90" fmla="*/ 77 w 261"/>
              <a:gd name="T91" fmla="*/ 3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147">
                <a:moveTo>
                  <a:pt x="75" y="31"/>
                </a:moveTo>
                <a:lnTo>
                  <a:pt x="72" y="31"/>
                </a:lnTo>
                <a:lnTo>
                  <a:pt x="66" y="30"/>
                </a:lnTo>
                <a:lnTo>
                  <a:pt x="62" y="31"/>
                </a:lnTo>
                <a:lnTo>
                  <a:pt x="54" y="33"/>
                </a:lnTo>
                <a:lnTo>
                  <a:pt x="47" y="35"/>
                </a:lnTo>
                <a:lnTo>
                  <a:pt x="39" y="38"/>
                </a:lnTo>
                <a:lnTo>
                  <a:pt x="33" y="40"/>
                </a:lnTo>
                <a:lnTo>
                  <a:pt x="27" y="43"/>
                </a:lnTo>
                <a:lnTo>
                  <a:pt x="20" y="45"/>
                </a:lnTo>
                <a:lnTo>
                  <a:pt x="13" y="49"/>
                </a:lnTo>
                <a:lnTo>
                  <a:pt x="5" y="52"/>
                </a:lnTo>
                <a:lnTo>
                  <a:pt x="6" y="28"/>
                </a:lnTo>
                <a:lnTo>
                  <a:pt x="7" y="28"/>
                </a:lnTo>
                <a:lnTo>
                  <a:pt x="6" y="28"/>
                </a:lnTo>
                <a:lnTo>
                  <a:pt x="6" y="28"/>
                </a:lnTo>
                <a:lnTo>
                  <a:pt x="5" y="28"/>
                </a:lnTo>
                <a:lnTo>
                  <a:pt x="3" y="26"/>
                </a:lnTo>
                <a:lnTo>
                  <a:pt x="3" y="26"/>
                </a:lnTo>
                <a:lnTo>
                  <a:pt x="0" y="22"/>
                </a:lnTo>
                <a:lnTo>
                  <a:pt x="2" y="18"/>
                </a:lnTo>
                <a:lnTo>
                  <a:pt x="7" y="12"/>
                </a:lnTo>
                <a:lnTo>
                  <a:pt x="7" y="14"/>
                </a:lnTo>
                <a:lnTo>
                  <a:pt x="6" y="19"/>
                </a:lnTo>
                <a:lnTo>
                  <a:pt x="13" y="15"/>
                </a:lnTo>
                <a:lnTo>
                  <a:pt x="19" y="14"/>
                </a:lnTo>
                <a:lnTo>
                  <a:pt x="28" y="12"/>
                </a:lnTo>
                <a:lnTo>
                  <a:pt x="38" y="9"/>
                </a:lnTo>
                <a:lnTo>
                  <a:pt x="43" y="8"/>
                </a:lnTo>
                <a:lnTo>
                  <a:pt x="50" y="5"/>
                </a:lnTo>
                <a:lnTo>
                  <a:pt x="54" y="4"/>
                </a:lnTo>
                <a:lnTo>
                  <a:pt x="62" y="2"/>
                </a:lnTo>
                <a:lnTo>
                  <a:pt x="90" y="0"/>
                </a:lnTo>
                <a:lnTo>
                  <a:pt x="99" y="1"/>
                </a:lnTo>
                <a:lnTo>
                  <a:pt x="105" y="1"/>
                </a:lnTo>
                <a:lnTo>
                  <a:pt x="114" y="3"/>
                </a:lnTo>
                <a:lnTo>
                  <a:pt x="133" y="7"/>
                </a:lnTo>
                <a:lnTo>
                  <a:pt x="137" y="8"/>
                </a:lnTo>
                <a:lnTo>
                  <a:pt x="142" y="11"/>
                </a:lnTo>
                <a:lnTo>
                  <a:pt x="149" y="16"/>
                </a:lnTo>
                <a:lnTo>
                  <a:pt x="155" y="20"/>
                </a:lnTo>
                <a:lnTo>
                  <a:pt x="156" y="22"/>
                </a:lnTo>
                <a:lnTo>
                  <a:pt x="156" y="24"/>
                </a:lnTo>
                <a:lnTo>
                  <a:pt x="157" y="28"/>
                </a:lnTo>
                <a:lnTo>
                  <a:pt x="159" y="30"/>
                </a:lnTo>
                <a:lnTo>
                  <a:pt x="162" y="32"/>
                </a:lnTo>
                <a:lnTo>
                  <a:pt x="165" y="35"/>
                </a:lnTo>
                <a:lnTo>
                  <a:pt x="169" y="38"/>
                </a:lnTo>
                <a:lnTo>
                  <a:pt x="170" y="40"/>
                </a:lnTo>
                <a:lnTo>
                  <a:pt x="174" y="43"/>
                </a:lnTo>
                <a:lnTo>
                  <a:pt x="175" y="44"/>
                </a:lnTo>
                <a:lnTo>
                  <a:pt x="177" y="48"/>
                </a:lnTo>
                <a:lnTo>
                  <a:pt x="182" y="55"/>
                </a:lnTo>
                <a:lnTo>
                  <a:pt x="188" y="64"/>
                </a:lnTo>
                <a:lnTo>
                  <a:pt x="191" y="68"/>
                </a:lnTo>
                <a:lnTo>
                  <a:pt x="206" y="81"/>
                </a:lnTo>
                <a:lnTo>
                  <a:pt x="214" y="88"/>
                </a:lnTo>
                <a:lnTo>
                  <a:pt x="222" y="95"/>
                </a:lnTo>
                <a:lnTo>
                  <a:pt x="230" y="102"/>
                </a:lnTo>
                <a:lnTo>
                  <a:pt x="233" y="103"/>
                </a:lnTo>
                <a:lnTo>
                  <a:pt x="239" y="104"/>
                </a:lnTo>
                <a:lnTo>
                  <a:pt x="241" y="103"/>
                </a:lnTo>
                <a:lnTo>
                  <a:pt x="246" y="106"/>
                </a:lnTo>
                <a:lnTo>
                  <a:pt x="256" y="109"/>
                </a:lnTo>
                <a:lnTo>
                  <a:pt x="256" y="114"/>
                </a:lnTo>
                <a:lnTo>
                  <a:pt x="257" y="115"/>
                </a:lnTo>
                <a:lnTo>
                  <a:pt x="259" y="116"/>
                </a:lnTo>
                <a:lnTo>
                  <a:pt x="261" y="116"/>
                </a:lnTo>
                <a:lnTo>
                  <a:pt x="258" y="139"/>
                </a:lnTo>
                <a:lnTo>
                  <a:pt x="251" y="135"/>
                </a:lnTo>
                <a:lnTo>
                  <a:pt x="242" y="132"/>
                </a:lnTo>
                <a:lnTo>
                  <a:pt x="235" y="131"/>
                </a:lnTo>
                <a:lnTo>
                  <a:pt x="233" y="132"/>
                </a:lnTo>
                <a:lnTo>
                  <a:pt x="230" y="133"/>
                </a:lnTo>
                <a:lnTo>
                  <a:pt x="225" y="134"/>
                </a:lnTo>
                <a:lnTo>
                  <a:pt x="219" y="135"/>
                </a:lnTo>
                <a:lnTo>
                  <a:pt x="214" y="137"/>
                </a:lnTo>
                <a:lnTo>
                  <a:pt x="207" y="140"/>
                </a:lnTo>
                <a:lnTo>
                  <a:pt x="205" y="142"/>
                </a:lnTo>
                <a:lnTo>
                  <a:pt x="203" y="145"/>
                </a:lnTo>
                <a:lnTo>
                  <a:pt x="200" y="147"/>
                </a:lnTo>
                <a:lnTo>
                  <a:pt x="201" y="143"/>
                </a:lnTo>
                <a:lnTo>
                  <a:pt x="203" y="141"/>
                </a:lnTo>
                <a:lnTo>
                  <a:pt x="207" y="138"/>
                </a:lnTo>
                <a:lnTo>
                  <a:pt x="209" y="137"/>
                </a:lnTo>
                <a:lnTo>
                  <a:pt x="210" y="135"/>
                </a:lnTo>
                <a:lnTo>
                  <a:pt x="212" y="133"/>
                </a:lnTo>
                <a:lnTo>
                  <a:pt x="216" y="132"/>
                </a:lnTo>
                <a:lnTo>
                  <a:pt x="221" y="132"/>
                </a:lnTo>
                <a:lnTo>
                  <a:pt x="225" y="132"/>
                </a:lnTo>
                <a:lnTo>
                  <a:pt x="228" y="131"/>
                </a:lnTo>
                <a:lnTo>
                  <a:pt x="232" y="130"/>
                </a:lnTo>
                <a:lnTo>
                  <a:pt x="233" y="129"/>
                </a:lnTo>
                <a:lnTo>
                  <a:pt x="224" y="124"/>
                </a:lnTo>
                <a:lnTo>
                  <a:pt x="217" y="119"/>
                </a:lnTo>
                <a:lnTo>
                  <a:pt x="212" y="116"/>
                </a:lnTo>
                <a:lnTo>
                  <a:pt x="210" y="113"/>
                </a:lnTo>
                <a:lnTo>
                  <a:pt x="208" y="113"/>
                </a:lnTo>
                <a:lnTo>
                  <a:pt x="205" y="111"/>
                </a:lnTo>
                <a:lnTo>
                  <a:pt x="203" y="109"/>
                </a:lnTo>
                <a:lnTo>
                  <a:pt x="200" y="106"/>
                </a:lnTo>
                <a:lnTo>
                  <a:pt x="197" y="103"/>
                </a:lnTo>
                <a:lnTo>
                  <a:pt x="195" y="101"/>
                </a:lnTo>
                <a:lnTo>
                  <a:pt x="192" y="99"/>
                </a:lnTo>
                <a:lnTo>
                  <a:pt x="191" y="100"/>
                </a:lnTo>
                <a:lnTo>
                  <a:pt x="188" y="96"/>
                </a:lnTo>
                <a:lnTo>
                  <a:pt x="184" y="92"/>
                </a:lnTo>
                <a:lnTo>
                  <a:pt x="180" y="89"/>
                </a:lnTo>
                <a:lnTo>
                  <a:pt x="179" y="88"/>
                </a:lnTo>
                <a:lnTo>
                  <a:pt x="176" y="87"/>
                </a:lnTo>
                <a:lnTo>
                  <a:pt x="175" y="84"/>
                </a:lnTo>
                <a:lnTo>
                  <a:pt x="171" y="80"/>
                </a:lnTo>
                <a:lnTo>
                  <a:pt x="165" y="74"/>
                </a:lnTo>
                <a:lnTo>
                  <a:pt x="162" y="71"/>
                </a:lnTo>
                <a:lnTo>
                  <a:pt x="153" y="61"/>
                </a:lnTo>
                <a:lnTo>
                  <a:pt x="149" y="57"/>
                </a:lnTo>
                <a:lnTo>
                  <a:pt x="146" y="53"/>
                </a:lnTo>
                <a:lnTo>
                  <a:pt x="143" y="51"/>
                </a:lnTo>
                <a:lnTo>
                  <a:pt x="140" y="53"/>
                </a:lnTo>
                <a:lnTo>
                  <a:pt x="137" y="53"/>
                </a:lnTo>
                <a:lnTo>
                  <a:pt x="136" y="50"/>
                </a:lnTo>
                <a:lnTo>
                  <a:pt x="135" y="46"/>
                </a:lnTo>
                <a:lnTo>
                  <a:pt x="130" y="41"/>
                </a:lnTo>
                <a:lnTo>
                  <a:pt x="124" y="38"/>
                </a:lnTo>
                <a:lnTo>
                  <a:pt x="117" y="37"/>
                </a:lnTo>
                <a:lnTo>
                  <a:pt x="110" y="35"/>
                </a:lnTo>
                <a:lnTo>
                  <a:pt x="104" y="35"/>
                </a:lnTo>
                <a:lnTo>
                  <a:pt x="100" y="37"/>
                </a:lnTo>
                <a:lnTo>
                  <a:pt x="99" y="38"/>
                </a:lnTo>
                <a:lnTo>
                  <a:pt x="98" y="39"/>
                </a:lnTo>
                <a:lnTo>
                  <a:pt x="98" y="37"/>
                </a:lnTo>
                <a:lnTo>
                  <a:pt x="98" y="33"/>
                </a:lnTo>
                <a:lnTo>
                  <a:pt x="94" y="31"/>
                </a:lnTo>
                <a:lnTo>
                  <a:pt x="89" y="31"/>
                </a:lnTo>
                <a:lnTo>
                  <a:pt x="85" y="30"/>
                </a:lnTo>
                <a:lnTo>
                  <a:pt x="81" y="30"/>
                </a:lnTo>
                <a:lnTo>
                  <a:pt x="79" y="31"/>
                </a:lnTo>
                <a:lnTo>
                  <a:pt x="77" y="31"/>
                </a:lnTo>
                <a:lnTo>
                  <a:pt x="75" y="3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Freeform 208"/>
          <p:cNvSpPr>
            <a:spLocks/>
          </p:cNvSpPr>
          <p:nvPr/>
        </p:nvSpPr>
        <p:spPr bwMode="auto">
          <a:xfrm>
            <a:off x="10804276" y="3142778"/>
            <a:ext cx="36763" cy="48253"/>
          </a:xfrm>
          <a:custGeom>
            <a:avLst/>
            <a:gdLst>
              <a:gd name="T0" fmla="*/ 0 w 16"/>
              <a:gd name="T1" fmla="*/ 8 h 21"/>
              <a:gd name="T2" fmla="*/ 5 w 16"/>
              <a:gd name="T3" fmla="*/ 3 h 21"/>
              <a:gd name="T4" fmla="*/ 6 w 16"/>
              <a:gd name="T5" fmla="*/ 4 h 21"/>
              <a:gd name="T6" fmla="*/ 7 w 16"/>
              <a:gd name="T7" fmla="*/ 3 h 21"/>
              <a:gd name="T8" fmla="*/ 8 w 16"/>
              <a:gd name="T9" fmla="*/ 2 h 21"/>
              <a:gd name="T10" fmla="*/ 8 w 16"/>
              <a:gd name="T11" fmla="*/ 0 h 21"/>
              <a:gd name="T12" fmla="*/ 8 w 16"/>
              <a:gd name="T13" fmla="*/ 0 h 21"/>
              <a:gd name="T14" fmla="*/ 13 w 16"/>
              <a:gd name="T15" fmla="*/ 0 h 21"/>
              <a:gd name="T16" fmla="*/ 15 w 16"/>
              <a:gd name="T17" fmla="*/ 3 h 21"/>
              <a:gd name="T18" fmla="*/ 16 w 16"/>
              <a:gd name="T19" fmla="*/ 6 h 21"/>
              <a:gd name="T20" fmla="*/ 15 w 16"/>
              <a:gd name="T21" fmla="*/ 8 h 21"/>
              <a:gd name="T22" fmla="*/ 12 w 16"/>
              <a:gd name="T23" fmla="*/ 12 h 21"/>
              <a:gd name="T24" fmla="*/ 12 w 16"/>
              <a:gd name="T25" fmla="*/ 16 h 21"/>
              <a:gd name="T26" fmla="*/ 12 w 16"/>
              <a:gd name="T27" fmla="*/ 19 h 21"/>
              <a:gd name="T28" fmla="*/ 13 w 16"/>
              <a:gd name="T29" fmla="*/ 21 h 21"/>
              <a:gd name="T30" fmla="*/ 11 w 16"/>
              <a:gd name="T31" fmla="*/ 20 h 21"/>
              <a:gd name="T32" fmla="*/ 9 w 16"/>
              <a:gd name="T33" fmla="*/ 18 h 21"/>
              <a:gd name="T34" fmla="*/ 9 w 16"/>
              <a:gd name="T35" fmla="*/ 15 h 21"/>
              <a:gd name="T36" fmla="*/ 10 w 16"/>
              <a:gd name="T37" fmla="*/ 12 h 21"/>
              <a:gd name="T38" fmla="*/ 11 w 16"/>
              <a:gd name="T39" fmla="*/ 9 h 21"/>
              <a:gd name="T40" fmla="*/ 11 w 16"/>
              <a:gd name="T41" fmla="*/ 7 h 21"/>
              <a:gd name="T42" fmla="*/ 8 w 16"/>
              <a:gd name="T43" fmla="*/ 7 h 21"/>
              <a:gd name="T44" fmla="*/ 4 w 16"/>
              <a:gd name="T45" fmla="*/ 7 h 21"/>
              <a:gd name="T46" fmla="*/ 0 w 16"/>
              <a:gd name="T47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" h="21">
                <a:moveTo>
                  <a:pt x="0" y="8"/>
                </a:moveTo>
                <a:lnTo>
                  <a:pt x="5" y="3"/>
                </a:lnTo>
                <a:lnTo>
                  <a:pt x="6" y="4"/>
                </a:lnTo>
                <a:lnTo>
                  <a:pt x="7" y="3"/>
                </a:lnTo>
                <a:lnTo>
                  <a:pt x="8" y="2"/>
                </a:lnTo>
                <a:lnTo>
                  <a:pt x="8" y="0"/>
                </a:lnTo>
                <a:lnTo>
                  <a:pt x="8" y="0"/>
                </a:lnTo>
                <a:lnTo>
                  <a:pt x="13" y="0"/>
                </a:lnTo>
                <a:lnTo>
                  <a:pt x="15" y="3"/>
                </a:lnTo>
                <a:lnTo>
                  <a:pt x="16" y="6"/>
                </a:lnTo>
                <a:lnTo>
                  <a:pt x="15" y="8"/>
                </a:lnTo>
                <a:lnTo>
                  <a:pt x="12" y="12"/>
                </a:lnTo>
                <a:lnTo>
                  <a:pt x="12" y="16"/>
                </a:lnTo>
                <a:lnTo>
                  <a:pt x="12" y="19"/>
                </a:lnTo>
                <a:lnTo>
                  <a:pt x="13" y="21"/>
                </a:lnTo>
                <a:lnTo>
                  <a:pt x="11" y="20"/>
                </a:lnTo>
                <a:lnTo>
                  <a:pt x="9" y="18"/>
                </a:lnTo>
                <a:lnTo>
                  <a:pt x="9" y="15"/>
                </a:lnTo>
                <a:lnTo>
                  <a:pt x="10" y="12"/>
                </a:lnTo>
                <a:lnTo>
                  <a:pt x="11" y="9"/>
                </a:lnTo>
                <a:lnTo>
                  <a:pt x="11" y="7"/>
                </a:lnTo>
                <a:lnTo>
                  <a:pt x="8" y="7"/>
                </a:lnTo>
                <a:lnTo>
                  <a:pt x="4" y="7"/>
                </a:lnTo>
                <a:lnTo>
                  <a:pt x="0" y="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" name="Freeform 209"/>
          <p:cNvSpPr>
            <a:spLocks/>
          </p:cNvSpPr>
          <p:nvPr/>
        </p:nvSpPr>
        <p:spPr bwMode="auto">
          <a:xfrm>
            <a:off x="10641134" y="2853261"/>
            <a:ext cx="312494" cy="505505"/>
          </a:xfrm>
          <a:custGeom>
            <a:avLst/>
            <a:gdLst>
              <a:gd name="T0" fmla="*/ 132 w 136"/>
              <a:gd name="T1" fmla="*/ 48 h 220"/>
              <a:gd name="T2" fmla="*/ 118 w 136"/>
              <a:gd name="T3" fmla="*/ 50 h 220"/>
              <a:gd name="T4" fmla="*/ 100 w 136"/>
              <a:gd name="T5" fmla="*/ 66 h 220"/>
              <a:gd name="T6" fmla="*/ 86 w 136"/>
              <a:gd name="T7" fmla="*/ 88 h 220"/>
              <a:gd name="T8" fmla="*/ 80 w 136"/>
              <a:gd name="T9" fmla="*/ 113 h 220"/>
              <a:gd name="T10" fmla="*/ 84 w 136"/>
              <a:gd name="T11" fmla="*/ 126 h 220"/>
              <a:gd name="T12" fmla="*/ 80 w 136"/>
              <a:gd name="T13" fmla="*/ 127 h 220"/>
              <a:gd name="T14" fmla="*/ 71 w 136"/>
              <a:gd name="T15" fmla="*/ 134 h 220"/>
              <a:gd name="T16" fmla="*/ 52 w 136"/>
              <a:gd name="T17" fmla="*/ 165 h 220"/>
              <a:gd name="T18" fmla="*/ 38 w 136"/>
              <a:gd name="T19" fmla="*/ 189 h 220"/>
              <a:gd name="T20" fmla="*/ 38 w 136"/>
              <a:gd name="T21" fmla="*/ 195 h 220"/>
              <a:gd name="T22" fmla="*/ 31 w 136"/>
              <a:gd name="T23" fmla="*/ 199 h 220"/>
              <a:gd name="T24" fmla="*/ 22 w 136"/>
              <a:gd name="T25" fmla="*/ 215 h 220"/>
              <a:gd name="T26" fmla="*/ 8 w 136"/>
              <a:gd name="T27" fmla="*/ 200 h 220"/>
              <a:gd name="T28" fmla="*/ 0 w 136"/>
              <a:gd name="T29" fmla="*/ 201 h 220"/>
              <a:gd name="T30" fmla="*/ 6 w 136"/>
              <a:gd name="T31" fmla="*/ 195 h 220"/>
              <a:gd name="T32" fmla="*/ 5 w 136"/>
              <a:gd name="T33" fmla="*/ 191 h 220"/>
              <a:gd name="T34" fmla="*/ 12 w 136"/>
              <a:gd name="T35" fmla="*/ 182 h 220"/>
              <a:gd name="T36" fmla="*/ 17 w 136"/>
              <a:gd name="T37" fmla="*/ 177 h 220"/>
              <a:gd name="T38" fmla="*/ 19 w 136"/>
              <a:gd name="T39" fmla="*/ 171 h 220"/>
              <a:gd name="T40" fmla="*/ 26 w 136"/>
              <a:gd name="T41" fmla="*/ 167 h 220"/>
              <a:gd name="T42" fmla="*/ 43 w 136"/>
              <a:gd name="T43" fmla="*/ 137 h 220"/>
              <a:gd name="T44" fmla="*/ 46 w 136"/>
              <a:gd name="T45" fmla="*/ 129 h 220"/>
              <a:gd name="T46" fmla="*/ 49 w 136"/>
              <a:gd name="T47" fmla="*/ 118 h 220"/>
              <a:gd name="T48" fmla="*/ 45 w 136"/>
              <a:gd name="T49" fmla="*/ 111 h 220"/>
              <a:gd name="T50" fmla="*/ 40 w 136"/>
              <a:gd name="T51" fmla="*/ 105 h 220"/>
              <a:gd name="T52" fmla="*/ 30 w 136"/>
              <a:gd name="T53" fmla="*/ 97 h 220"/>
              <a:gd name="T54" fmla="*/ 23 w 136"/>
              <a:gd name="T55" fmla="*/ 90 h 220"/>
              <a:gd name="T56" fmla="*/ 14 w 136"/>
              <a:gd name="T57" fmla="*/ 91 h 220"/>
              <a:gd name="T58" fmla="*/ 13 w 136"/>
              <a:gd name="T59" fmla="*/ 88 h 220"/>
              <a:gd name="T60" fmla="*/ 22 w 136"/>
              <a:gd name="T61" fmla="*/ 87 h 220"/>
              <a:gd name="T62" fmla="*/ 27 w 136"/>
              <a:gd name="T63" fmla="*/ 86 h 220"/>
              <a:gd name="T64" fmla="*/ 29 w 136"/>
              <a:gd name="T65" fmla="*/ 90 h 220"/>
              <a:gd name="T66" fmla="*/ 38 w 136"/>
              <a:gd name="T67" fmla="*/ 94 h 220"/>
              <a:gd name="T68" fmla="*/ 42 w 136"/>
              <a:gd name="T69" fmla="*/ 101 h 220"/>
              <a:gd name="T70" fmla="*/ 44 w 136"/>
              <a:gd name="T71" fmla="*/ 97 h 220"/>
              <a:gd name="T72" fmla="*/ 48 w 136"/>
              <a:gd name="T73" fmla="*/ 105 h 220"/>
              <a:gd name="T74" fmla="*/ 53 w 136"/>
              <a:gd name="T75" fmla="*/ 105 h 220"/>
              <a:gd name="T76" fmla="*/ 56 w 136"/>
              <a:gd name="T77" fmla="*/ 99 h 220"/>
              <a:gd name="T78" fmla="*/ 52 w 136"/>
              <a:gd name="T79" fmla="*/ 99 h 220"/>
              <a:gd name="T80" fmla="*/ 55 w 136"/>
              <a:gd name="T81" fmla="*/ 93 h 220"/>
              <a:gd name="T82" fmla="*/ 61 w 136"/>
              <a:gd name="T83" fmla="*/ 78 h 220"/>
              <a:gd name="T84" fmla="*/ 65 w 136"/>
              <a:gd name="T85" fmla="*/ 66 h 220"/>
              <a:gd name="T86" fmla="*/ 71 w 136"/>
              <a:gd name="T87" fmla="*/ 61 h 220"/>
              <a:gd name="T88" fmla="*/ 78 w 136"/>
              <a:gd name="T89" fmla="*/ 50 h 220"/>
              <a:gd name="T90" fmla="*/ 87 w 136"/>
              <a:gd name="T91" fmla="*/ 41 h 220"/>
              <a:gd name="T92" fmla="*/ 108 w 136"/>
              <a:gd name="T93" fmla="*/ 25 h 220"/>
              <a:gd name="T94" fmla="*/ 109 w 136"/>
              <a:gd name="T95" fmla="*/ 12 h 220"/>
              <a:gd name="T96" fmla="*/ 106 w 136"/>
              <a:gd name="T97" fmla="*/ 1 h 220"/>
              <a:gd name="T98" fmla="*/ 111 w 136"/>
              <a:gd name="T99" fmla="*/ 8 h 220"/>
              <a:gd name="T100" fmla="*/ 121 w 136"/>
              <a:gd name="T101" fmla="*/ 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" h="220">
                <a:moveTo>
                  <a:pt x="136" y="45"/>
                </a:moveTo>
                <a:lnTo>
                  <a:pt x="134" y="46"/>
                </a:lnTo>
                <a:lnTo>
                  <a:pt x="132" y="48"/>
                </a:lnTo>
                <a:lnTo>
                  <a:pt x="130" y="49"/>
                </a:lnTo>
                <a:lnTo>
                  <a:pt x="122" y="49"/>
                </a:lnTo>
                <a:lnTo>
                  <a:pt x="118" y="50"/>
                </a:lnTo>
                <a:lnTo>
                  <a:pt x="112" y="53"/>
                </a:lnTo>
                <a:lnTo>
                  <a:pt x="106" y="59"/>
                </a:lnTo>
                <a:lnTo>
                  <a:pt x="100" y="66"/>
                </a:lnTo>
                <a:lnTo>
                  <a:pt x="93" y="74"/>
                </a:lnTo>
                <a:lnTo>
                  <a:pt x="89" y="83"/>
                </a:lnTo>
                <a:lnTo>
                  <a:pt x="86" y="88"/>
                </a:lnTo>
                <a:lnTo>
                  <a:pt x="84" y="99"/>
                </a:lnTo>
                <a:lnTo>
                  <a:pt x="82" y="107"/>
                </a:lnTo>
                <a:lnTo>
                  <a:pt x="80" y="113"/>
                </a:lnTo>
                <a:lnTo>
                  <a:pt x="81" y="119"/>
                </a:lnTo>
                <a:lnTo>
                  <a:pt x="82" y="122"/>
                </a:lnTo>
                <a:lnTo>
                  <a:pt x="84" y="126"/>
                </a:lnTo>
                <a:lnTo>
                  <a:pt x="79" y="126"/>
                </a:lnTo>
                <a:lnTo>
                  <a:pt x="77" y="126"/>
                </a:lnTo>
                <a:lnTo>
                  <a:pt x="80" y="127"/>
                </a:lnTo>
                <a:lnTo>
                  <a:pt x="80" y="129"/>
                </a:lnTo>
                <a:lnTo>
                  <a:pt x="77" y="130"/>
                </a:lnTo>
                <a:lnTo>
                  <a:pt x="71" y="134"/>
                </a:lnTo>
                <a:lnTo>
                  <a:pt x="65" y="141"/>
                </a:lnTo>
                <a:lnTo>
                  <a:pt x="58" y="152"/>
                </a:lnTo>
                <a:lnTo>
                  <a:pt x="52" y="165"/>
                </a:lnTo>
                <a:lnTo>
                  <a:pt x="46" y="175"/>
                </a:lnTo>
                <a:lnTo>
                  <a:pt x="39" y="186"/>
                </a:lnTo>
                <a:lnTo>
                  <a:pt x="38" y="189"/>
                </a:lnTo>
                <a:lnTo>
                  <a:pt x="39" y="191"/>
                </a:lnTo>
                <a:lnTo>
                  <a:pt x="39" y="194"/>
                </a:lnTo>
                <a:lnTo>
                  <a:pt x="38" y="195"/>
                </a:lnTo>
                <a:lnTo>
                  <a:pt x="36" y="195"/>
                </a:lnTo>
                <a:lnTo>
                  <a:pt x="34" y="194"/>
                </a:lnTo>
                <a:lnTo>
                  <a:pt x="31" y="199"/>
                </a:lnTo>
                <a:lnTo>
                  <a:pt x="29" y="204"/>
                </a:lnTo>
                <a:lnTo>
                  <a:pt x="25" y="209"/>
                </a:lnTo>
                <a:lnTo>
                  <a:pt x="22" y="215"/>
                </a:lnTo>
                <a:lnTo>
                  <a:pt x="21" y="218"/>
                </a:lnTo>
                <a:lnTo>
                  <a:pt x="21" y="220"/>
                </a:lnTo>
                <a:lnTo>
                  <a:pt x="8" y="200"/>
                </a:lnTo>
                <a:lnTo>
                  <a:pt x="7" y="200"/>
                </a:lnTo>
                <a:lnTo>
                  <a:pt x="2" y="201"/>
                </a:lnTo>
                <a:lnTo>
                  <a:pt x="0" y="201"/>
                </a:lnTo>
                <a:lnTo>
                  <a:pt x="0" y="200"/>
                </a:lnTo>
                <a:lnTo>
                  <a:pt x="2" y="199"/>
                </a:lnTo>
                <a:lnTo>
                  <a:pt x="6" y="195"/>
                </a:lnTo>
                <a:lnTo>
                  <a:pt x="5" y="195"/>
                </a:lnTo>
                <a:lnTo>
                  <a:pt x="4" y="194"/>
                </a:lnTo>
                <a:lnTo>
                  <a:pt x="5" y="191"/>
                </a:lnTo>
                <a:lnTo>
                  <a:pt x="7" y="189"/>
                </a:lnTo>
                <a:lnTo>
                  <a:pt x="9" y="186"/>
                </a:lnTo>
                <a:lnTo>
                  <a:pt x="12" y="182"/>
                </a:lnTo>
                <a:lnTo>
                  <a:pt x="14" y="180"/>
                </a:lnTo>
                <a:lnTo>
                  <a:pt x="16" y="178"/>
                </a:lnTo>
                <a:lnTo>
                  <a:pt x="17" y="177"/>
                </a:lnTo>
                <a:lnTo>
                  <a:pt x="18" y="174"/>
                </a:lnTo>
                <a:lnTo>
                  <a:pt x="18" y="172"/>
                </a:lnTo>
                <a:lnTo>
                  <a:pt x="19" y="171"/>
                </a:lnTo>
                <a:lnTo>
                  <a:pt x="21" y="171"/>
                </a:lnTo>
                <a:lnTo>
                  <a:pt x="23" y="170"/>
                </a:lnTo>
                <a:lnTo>
                  <a:pt x="26" y="167"/>
                </a:lnTo>
                <a:lnTo>
                  <a:pt x="29" y="160"/>
                </a:lnTo>
                <a:lnTo>
                  <a:pt x="33" y="154"/>
                </a:lnTo>
                <a:lnTo>
                  <a:pt x="43" y="137"/>
                </a:lnTo>
                <a:lnTo>
                  <a:pt x="44" y="134"/>
                </a:lnTo>
                <a:lnTo>
                  <a:pt x="44" y="131"/>
                </a:lnTo>
                <a:lnTo>
                  <a:pt x="46" y="129"/>
                </a:lnTo>
                <a:lnTo>
                  <a:pt x="48" y="128"/>
                </a:lnTo>
                <a:lnTo>
                  <a:pt x="50" y="122"/>
                </a:lnTo>
                <a:lnTo>
                  <a:pt x="49" y="118"/>
                </a:lnTo>
                <a:lnTo>
                  <a:pt x="49" y="114"/>
                </a:lnTo>
                <a:lnTo>
                  <a:pt x="48" y="111"/>
                </a:lnTo>
                <a:lnTo>
                  <a:pt x="45" y="111"/>
                </a:lnTo>
                <a:lnTo>
                  <a:pt x="43" y="111"/>
                </a:lnTo>
                <a:lnTo>
                  <a:pt x="41" y="109"/>
                </a:lnTo>
                <a:lnTo>
                  <a:pt x="40" y="105"/>
                </a:lnTo>
                <a:lnTo>
                  <a:pt x="38" y="101"/>
                </a:lnTo>
                <a:lnTo>
                  <a:pt x="34" y="98"/>
                </a:lnTo>
                <a:lnTo>
                  <a:pt x="30" y="97"/>
                </a:lnTo>
                <a:lnTo>
                  <a:pt x="28" y="95"/>
                </a:lnTo>
                <a:lnTo>
                  <a:pt x="26" y="92"/>
                </a:lnTo>
                <a:lnTo>
                  <a:pt x="23" y="90"/>
                </a:lnTo>
                <a:lnTo>
                  <a:pt x="20" y="90"/>
                </a:lnTo>
                <a:lnTo>
                  <a:pt x="17" y="91"/>
                </a:lnTo>
                <a:lnTo>
                  <a:pt x="14" y="91"/>
                </a:lnTo>
                <a:lnTo>
                  <a:pt x="13" y="90"/>
                </a:lnTo>
                <a:lnTo>
                  <a:pt x="12" y="89"/>
                </a:lnTo>
                <a:lnTo>
                  <a:pt x="13" y="88"/>
                </a:lnTo>
                <a:lnTo>
                  <a:pt x="15" y="88"/>
                </a:lnTo>
                <a:lnTo>
                  <a:pt x="19" y="88"/>
                </a:lnTo>
                <a:lnTo>
                  <a:pt x="22" y="87"/>
                </a:lnTo>
                <a:lnTo>
                  <a:pt x="24" y="87"/>
                </a:lnTo>
                <a:lnTo>
                  <a:pt x="25" y="86"/>
                </a:lnTo>
                <a:lnTo>
                  <a:pt x="27" y="86"/>
                </a:lnTo>
                <a:lnTo>
                  <a:pt x="28" y="86"/>
                </a:lnTo>
                <a:lnTo>
                  <a:pt x="29" y="87"/>
                </a:lnTo>
                <a:lnTo>
                  <a:pt x="29" y="90"/>
                </a:lnTo>
                <a:lnTo>
                  <a:pt x="32" y="92"/>
                </a:lnTo>
                <a:lnTo>
                  <a:pt x="36" y="93"/>
                </a:lnTo>
                <a:lnTo>
                  <a:pt x="38" y="94"/>
                </a:lnTo>
                <a:lnTo>
                  <a:pt x="40" y="97"/>
                </a:lnTo>
                <a:lnTo>
                  <a:pt x="41" y="100"/>
                </a:lnTo>
                <a:lnTo>
                  <a:pt x="42" y="101"/>
                </a:lnTo>
                <a:lnTo>
                  <a:pt x="43" y="100"/>
                </a:lnTo>
                <a:lnTo>
                  <a:pt x="44" y="99"/>
                </a:lnTo>
                <a:lnTo>
                  <a:pt x="44" y="97"/>
                </a:lnTo>
                <a:lnTo>
                  <a:pt x="46" y="98"/>
                </a:lnTo>
                <a:lnTo>
                  <a:pt x="47" y="100"/>
                </a:lnTo>
                <a:lnTo>
                  <a:pt x="48" y="105"/>
                </a:lnTo>
                <a:lnTo>
                  <a:pt x="50" y="107"/>
                </a:lnTo>
                <a:lnTo>
                  <a:pt x="52" y="108"/>
                </a:lnTo>
                <a:lnTo>
                  <a:pt x="53" y="105"/>
                </a:lnTo>
                <a:lnTo>
                  <a:pt x="53" y="102"/>
                </a:lnTo>
                <a:lnTo>
                  <a:pt x="55" y="100"/>
                </a:lnTo>
                <a:lnTo>
                  <a:pt x="56" y="99"/>
                </a:lnTo>
                <a:lnTo>
                  <a:pt x="55" y="98"/>
                </a:lnTo>
                <a:lnTo>
                  <a:pt x="54" y="99"/>
                </a:lnTo>
                <a:lnTo>
                  <a:pt x="52" y="99"/>
                </a:lnTo>
                <a:lnTo>
                  <a:pt x="52" y="98"/>
                </a:lnTo>
                <a:lnTo>
                  <a:pt x="53" y="95"/>
                </a:lnTo>
                <a:lnTo>
                  <a:pt x="55" y="93"/>
                </a:lnTo>
                <a:lnTo>
                  <a:pt x="55" y="89"/>
                </a:lnTo>
                <a:lnTo>
                  <a:pt x="57" y="83"/>
                </a:lnTo>
                <a:lnTo>
                  <a:pt x="61" y="78"/>
                </a:lnTo>
                <a:lnTo>
                  <a:pt x="62" y="74"/>
                </a:lnTo>
                <a:lnTo>
                  <a:pt x="64" y="69"/>
                </a:lnTo>
                <a:lnTo>
                  <a:pt x="65" y="66"/>
                </a:lnTo>
                <a:lnTo>
                  <a:pt x="65" y="64"/>
                </a:lnTo>
                <a:lnTo>
                  <a:pt x="67" y="63"/>
                </a:lnTo>
                <a:lnTo>
                  <a:pt x="71" y="61"/>
                </a:lnTo>
                <a:lnTo>
                  <a:pt x="73" y="56"/>
                </a:lnTo>
                <a:lnTo>
                  <a:pt x="75" y="53"/>
                </a:lnTo>
                <a:lnTo>
                  <a:pt x="78" y="50"/>
                </a:lnTo>
                <a:lnTo>
                  <a:pt x="79" y="48"/>
                </a:lnTo>
                <a:lnTo>
                  <a:pt x="82" y="45"/>
                </a:lnTo>
                <a:lnTo>
                  <a:pt x="87" y="41"/>
                </a:lnTo>
                <a:lnTo>
                  <a:pt x="95" y="36"/>
                </a:lnTo>
                <a:lnTo>
                  <a:pt x="104" y="30"/>
                </a:lnTo>
                <a:lnTo>
                  <a:pt x="108" y="25"/>
                </a:lnTo>
                <a:lnTo>
                  <a:pt x="111" y="20"/>
                </a:lnTo>
                <a:lnTo>
                  <a:pt x="111" y="16"/>
                </a:lnTo>
                <a:lnTo>
                  <a:pt x="109" y="12"/>
                </a:lnTo>
                <a:lnTo>
                  <a:pt x="106" y="7"/>
                </a:lnTo>
                <a:lnTo>
                  <a:pt x="106" y="5"/>
                </a:lnTo>
                <a:lnTo>
                  <a:pt x="106" y="1"/>
                </a:lnTo>
                <a:lnTo>
                  <a:pt x="106" y="0"/>
                </a:lnTo>
                <a:lnTo>
                  <a:pt x="107" y="0"/>
                </a:lnTo>
                <a:lnTo>
                  <a:pt x="111" y="8"/>
                </a:lnTo>
                <a:lnTo>
                  <a:pt x="113" y="13"/>
                </a:lnTo>
                <a:lnTo>
                  <a:pt x="117" y="17"/>
                </a:lnTo>
                <a:lnTo>
                  <a:pt x="121" y="20"/>
                </a:lnTo>
                <a:lnTo>
                  <a:pt x="127" y="18"/>
                </a:lnTo>
                <a:lnTo>
                  <a:pt x="136" y="45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1" name="Freeform 210"/>
          <p:cNvSpPr>
            <a:spLocks/>
          </p:cNvSpPr>
          <p:nvPr/>
        </p:nvSpPr>
        <p:spPr bwMode="auto">
          <a:xfrm>
            <a:off x="10585990" y="3315109"/>
            <a:ext cx="103399" cy="98803"/>
          </a:xfrm>
          <a:custGeom>
            <a:avLst/>
            <a:gdLst>
              <a:gd name="T0" fmla="*/ 0 w 45"/>
              <a:gd name="T1" fmla="*/ 29 h 43"/>
              <a:gd name="T2" fmla="*/ 4 w 45"/>
              <a:gd name="T3" fmla="*/ 24 h 43"/>
              <a:gd name="T4" fmla="*/ 6 w 45"/>
              <a:gd name="T5" fmla="*/ 23 h 43"/>
              <a:gd name="T6" fmla="*/ 6 w 45"/>
              <a:gd name="T7" fmla="*/ 22 h 43"/>
              <a:gd name="T8" fmla="*/ 4 w 45"/>
              <a:gd name="T9" fmla="*/ 20 h 43"/>
              <a:gd name="T10" fmla="*/ 2 w 45"/>
              <a:gd name="T11" fmla="*/ 18 h 43"/>
              <a:gd name="T12" fmla="*/ 2 w 45"/>
              <a:gd name="T13" fmla="*/ 17 h 43"/>
              <a:gd name="T14" fmla="*/ 3 w 45"/>
              <a:gd name="T15" fmla="*/ 16 h 43"/>
              <a:gd name="T16" fmla="*/ 5 w 45"/>
              <a:gd name="T17" fmla="*/ 16 h 43"/>
              <a:gd name="T18" fmla="*/ 6 w 45"/>
              <a:gd name="T19" fmla="*/ 18 h 43"/>
              <a:gd name="T20" fmla="*/ 7 w 45"/>
              <a:gd name="T21" fmla="*/ 20 h 43"/>
              <a:gd name="T22" fmla="*/ 10 w 45"/>
              <a:gd name="T23" fmla="*/ 21 h 43"/>
              <a:gd name="T24" fmla="*/ 14 w 45"/>
              <a:gd name="T25" fmla="*/ 19 h 43"/>
              <a:gd name="T26" fmla="*/ 16 w 45"/>
              <a:gd name="T27" fmla="*/ 17 h 43"/>
              <a:gd name="T28" fmla="*/ 20 w 45"/>
              <a:gd name="T29" fmla="*/ 15 h 43"/>
              <a:gd name="T30" fmla="*/ 26 w 45"/>
              <a:gd name="T31" fmla="*/ 10 h 43"/>
              <a:gd name="T32" fmla="*/ 27 w 45"/>
              <a:gd name="T33" fmla="*/ 7 h 43"/>
              <a:gd name="T34" fmla="*/ 26 w 45"/>
              <a:gd name="T35" fmla="*/ 6 h 43"/>
              <a:gd name="T36" fmla="*/ 24 w 45"/>
              <a:gd name="T37" fmla="*/ 6 h 43"/>
              <a:gd name="T38" fmla="*/ 21 w 45"/>
              <a:gd name="T39" fmla="*/ 8 h 43"/>
              <a:gd name="T40" fmla="*/ 16 w 45"/>
              <a:gd name="T41" fmla="*/ 13 h 43"/>
              <a:gd name="T42" fmla="*/ 11 w 45"/>
              <a:gd name="T43" fmla="*/ 16 h 43"/>
              <a:gd name="T44" fmla="*/ 8 w 45"/>
              <a:gd name="T45" fmla="*/ 16 h 43"/>
              <a:gd name="T46" fmla="*/ 8 w 45"/>
              <a:gd name="T47" fmla="*/ 15 h 43"/>
              <a:gd name="T48" fmla="*/ 9 w 45"/>
              <a:gd name="T49" fmla="*/ 13 h 43"/>
              <a:gd name="T50" fmla="*/ 12 w 45"/>
              <a:gd name="T51" fmla="*/ 12 h 43"/>
              <a:gd name="T52" fmla="*/ 14 w 45"/>
              <a:gd name="T53" fmla="*/ 10 h 43"/>
              <a:gd name="T54" fmla="*/ 17 w 45"/>
              <a:gd name="T55" fmla="*/ 5 h 43"/>
              <a:gd name="T56" fmla="*/ 18 w 45"/>
              <a:gd name="T57" fmla="*/ 4 h 43"/>
              <a:gd name="T58" fmla="*/ 20 w 45"/>
              <a:gd name="T59" fmla="*/ 4 h 43"/>
              <a:gd name="T60" fmla="*/ 24 w 45"/>
              <a:gd name="T61" fmla="*/ 3 h 43"/>
              <a:gd name="T62" fmla="*/ 28 w 45"/>
              <a:gd name="T63" fmla="*/ 3 h 43"/>
              <a:gd name="T64" fmla="*/ 31 w 45"/>
              <a:gd name="T65" fmla="*/ 1 h 43"/>
              <a:gd name="T66" fmla="*/ 33 w 45"/>
              <a:gd name="T67" fmla="*/ 0 h 43"/>
              <a:gd name="T68" fmla="*/ 45 w 45"/>
              <a:gd name="T69" fmla="*/ 19 h 43"/>
              <a:gd name="T70" fmla="*/ 43 w 45"/>
              <a:gd name="T71" fmla="*/ 18 h 43"/>
              <a:gd name="T72" fmla="*/ 41 w 45"/>
              <a:gd name="T73" fmla="*/ 17 h 43"/>
              <a:gd name="T74" fmla="*/ 39 w 45"/>
              <a:gd name="T75" fmla="*/ 18 h 43"/>
              <a:gd name="T76" fmla="*/ 37 w 45"/>
              <a:gd name="T77" fmla="*/ 22 h 43"/>
              <a:gd name="T78" fmla="*/ 33 w 45"/>
              <a:gd name="T79" fmla="*/ 27 h 43"/>
              <a:gd name="T80" fmla="*/ 27 w 45"/>
              <a:gd name="T81" fmla="*/ 31 h 43"/>
              <a:gd name="T82" fmla="*/ 20 w 45"/>
              <a:gd name="T83" fmla="*/ 35 h 43"/>
              <a:gd name="T84" fmla="*/ 11 w 45"/>
              <a:gd name="T85" fmla="*/ 39 h 43"/>
              <a:gd name="T86" fmla="*/ 7 w 45"/>
              <a:gd name="T87" fmla="*/ 43 h 43"/>
              <a:gd name="T88" fmla="*/ 0 w 45"/>
              <a:gd name="T89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" h="43">
                <a:moveTo>
                  <a:pt x="0" y="29"/>
                </a:moveTo>
                <a:lnTo>
                  <a:pt x="4" y="24"/>
                </a:lnTo>
                <a:lnTo>
                  <a:pt x="6" y="23"/>
                </a:lnTo>
                <a:lnTo>
                  <a:pt x="6" y="22"/>
                </a:lnTo>
                <a:lnTo>
                  <a:pt x="4" y="20"/>
                </a:lnTo>
                <a:lnTo>
                  <a:pt x="2" y="18"/>
                </a:lnTo>
                <a:lnTo>
                  <a:pt x="2" y="17"/>
                </a:lnTo>
                <a:lnTo>
                  <a:pt x="3" y="16"/>
                </a:lnTo>
                <a:lnTo>
                  <a:pt x="5" y="16"/>
                </a:lnTo>
                <a:lnTo>
                  <a:pt x="6" y="18"/>
                </a:lnTo>
                <a:lnTo>
                  <a:pt x="7" y="20"/>
                </a:lnTo>
                <a:lnTo>
                  <a:pt x="10" y="21"/>
                </a:lnTo>
                <a:lnTo>
                  <a:pt x="14" y="19"/>
                </a:lnTo>
                <a:lnTo>
                  <a:pt x="16" y="17"/>
                </a:lnTo>
                <a:lnTo>
                  <a:pt x="20" y="15"/>
                </a:lnTo>
                <a:lnTo>
                  <a:pt x="26" y="10"/>
                </a:lnTo>
                <a:lnTo>
                  <a:pt x="27" y="7"/>
                </a:lnTo>
                <a:lnTo>
                  <a:pt x="26" y="6"/>
                </a:lnTo>
                <a:lnTo>
                  <a:pt x="24" y="6"/>
                </a:lnTo>
                <a:lnTo>
                  <a:pt x="21" y="8"/>
                </a:lnTo>
                <a:lnTo>
                  <a:pt x="16" y="13"/>
                </a:lnTo>
                <a:lnTo>
                  <a:pt x="11" y="16"/>
                </a:lnTo>
                <a:lnTo>
                  <a:pt x="8" y="16"/>
                </a:lnTo>
                <a:lnTo>
                  <a:pt x="8" y="15"/>
                </a:lnTo>
                <a:lnTo>
                  <a:pt x="9" y="13"/>
                </a:lnTo>
                <a:lnTo>
                  <a:pt x="12" y="12"/>
                </a:lnTo>
                <a:lnTo>
                  <a:pt x="14" y="10"/>
                </a:lnTo>
                <a:lnTo>
                  <a:pt x="17" y="5"/>
                </a:lnTo>
                <a:lnTo>
                  <a:pt x="18" y="4"/>
                </a:lnTo>
                <a:lnTo>
                  <a:pt x="20" y="4"/>
                </a:lnTo>
                <a:lnTo>
                  <a:pt x="24" y="3"/>
                </a:lnTo>
                <a:lnTo>
                  <a:pt x="28" y="3"/>
                </a:lnTo>
                <a:lnTo>
                  <a:pt x="31" y="1"/>
                </a:lnTo>
                <a:lnTo>
                  <a:pt x="33" y="0"/>
                </a:lnTo>
                <a:lnTo>
                  <a:pt x="45" y="19"/>
                </a:lnTo>
                <a:lnTo>
                  <a:pt x="43" y="18"/>
                </a:lnTo>
                <a:lnTo>
                  <a:pt x="41" y="17"/>
                </a:lnTo>
                <a:lnTo>
                  <a:pt x="39" y="18"/>
                </a:lnTo>
                <a:lnTo>
                  <a:pt x="37" y="22"/>
                </a:lnTo>
                <a:lnTo>
                  <a:pt x="33" y="27"/>
                </a:lnTo>
                <a:lnTo>
                  <a:pt x="27" y="31"/>
                </a:lnTo>
                <a:lnTo>
                  <a:pt x="20" y="35"/>
                </a:lnTo>
                <a:lnTo>
                  <a:pt x="11" y="39"/>
                </a:lnTo>
                <a:lnTo>
                  <a:pt x="7" y="43"/>
                </a:lnTo>
                <a:lnTo>
                  <a:pt x="0" y="29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2" name="Freeform 211"/>
          <p:cNvSpPr>
            <a:spLocks/>
          </p:cNvSpPr>
          <p:nvPr/>
        </p:nvSpPr>
        <p:spPr bwMode="auto">
          <a:xfrm>
            <a:off x="10105760" y="3179541"/>
            <a:ext cx="296410" cy="101101"/>
          </a:xfrm>
          <a:custGeom>
            <a:avLst/>
            <a:gdLst>
              <a:gd name="T0" fmla="*/ 120 w 129"/>
              <a:gd name="T1" fmla="*/ 39 h 44"/>
              <a:gd name="T2" fmla="*/ 109 w 129"/>
              <a:gd name="T3" fmla="*/ 40 h 44"/>
              <a:gd name="T4" fmla="*/ 107 w 129"/>
              <a:gd name="T5" fmla="*/ 39 h 44"/>
              <a:gd name="T6" fmla="*/ 104 w 129"/>
              <a:gd name="T7" fmla="*/ 42 h 44"/>
              <a:gd name="T8" fmla="*/ 101 w 129"/>
              <a:gd name="T9" fmla="*/ 37 h 44"/>
              <a:gd name="T10" fmla="*/ 102 w 129"/>
              <a:gd name="T11" fmla="*/ 36 h 44"/>
              <a:gd name="T12" fmla="*/ 104 w 129"/>
              <a:gd name="T13" fmla="*/ 36 h 44"/>
              <a:gd name="T14" fmla="*/ 101 w 129"/>
              <a:gd name="T15" fmla="*/ 31 h 44"/>
              <a:gd name="T16" fmla="*/ 92 w 129"/>
              <a:gd name="T17" fmla="*/ 24 h 44"/>
              <a:gd name="T18" fmla="*/ 77 w 129"/>
              <a:gd name="T19" fmla="*/ 21 h 44"/>
              <a:gd name="T20" fmla="*/ 63 w 129"/>
              <a:gd name="T21" fmla="*/ 22 h 44"/>
              <a:gd name="T22" fmla="*/ 51 w 129"/>
              <a:gd name="T23" fmla="*/ 27 h 44"/>
              <a:gd name="T24" fmla="*/ 43 w 129"/>
              <a:gd name="T25" fmla="*/ 29 h 44"/>
              <a:gd name="T26" fmla="*/ 32 w 129"/>
              <a:gd name="T27" fmla="*/ 37 h 44"/>
              <a:gd name="T28" fmla="*/ 8 w 129"/>
              <a:gd name="T29" fmla="*/ 32 h 44"/>
              <a:gd name="T30" fmla="*/ 5 w 129"/>
              <a:gd name="T31" fmla="*/ 31 h 44"/>
              <a:gd name="T32" fmla="*/ 4 w 129"/>
              <a:gd name="T33" fmla="*/ 32 h 44"/>
              <a:gd name="T34" fmla="*/ 1 w 129"/>
              <a:gd name="T35" fmla="*/ 33 h 44"/>
              <a:gd name="T36" fmla="*/ 0 w 129"/>
              <a:gd name="T37" fmla="*/ 30 h 44"/>
              <a:gd name="T38" fmla="*/ 5 w 129"/>
              <a:gd name="T39" fmla="*/ 29 h 44"/>
              <a:gd name="T40" fmla="*/ 7 w 129"/>
              <a:gd name="T41" fmla="*/ 27 h 44"/>
              <a:gd name="T42" fmla="*/ 10 w 129"/>
              <a:gd name="T43" fmla="*/ 23 h 44"/>
              <a:gd name="T44" fmla="*/ 13 w 129"/>
              <a:gd name="T45" fmla="*/ 21 h 44"/>
              <a:gd name="T46" fmla="*/ 13 w 129"/>
              <a:gd name="T47" fmla="*/ 15 h 44"/>
              <a:gd name="T48" fmla="*/ 13 w 129"/>
              <a:gd name="T49" fmla="*/ 10 h 44"/>
              <a:gd name="T50" fmla="*/ 16 w 129"/>
              <a:gd name="T51" fmla="*/ 8 h 44"/>
              <a:gd name="T52" fmla="*/ 16 w 129"/>
              <a:gd name="T53" fmla="*/ 3 h 44"/>
              <a:gd name="T54" fmla="*/ 19 w 129"/>
              <a:gd name="T55" fmla="*/ 0 h 44"/>
              <a:gd name="T56" fmla="*/ 22 w 129"/>
              <a:gd name="T57" fmla="*/ 2 h 44"/>
              <a:gd name="T58" fmla="*/ 21 w 129"/>
              <a:gd name="T59" fmla="*/ 10 h 44"/>
              <a:gd name="T60" fmla="*/ 20 w 129"/>
              <a:gd name="T61" fmla="*/ 16 h 44"/>
              <a:gd name="T62" fmla="*/ 22 w 129"/>
              <a:gd name="T63" fmla="*/ 16 h 44"/>
              <a:gd name="T64" fmla="*/ 27 w 129"/>
              <a:gd name="T65" fmla="*/ 11 h 44"/>
              <a:gd name="T66" fmla="*/ 27 w 129"/>
              <a:gd name="T67" fmla="*/ 13 h 44"/>
              <a:gd name="T68" fmla="*/ 28 w 129"/>
              <a:gd name="T69" fmla="*/ 15 h 44"/>
              <a:gd name="T70" fmla="*/ 31 w 129"/>
              <a:gd name="T71" fmla="*/ 13 h 44"/>
              <a:gd name="T72" fmla="*/ 40 w 129"/>
              <a:gd name="T73" fmla="*/ 10 h 44"/>
              <a:gd name="T74" fmla="*/ 51 w 129"/>
              <a:gd name="T75" fmla="*/ 5 h 44"/>
              <a:gd name="T76" fmla="*/ 64 w 129"/>
              <a:gd name="T77" fmla="*/ 4 h 44"/>
              <a:gd name="T78" fmla="*/ 72 w 129"/>
              <a:gd name="T79" fmla="*/ 4 h 44"/>
              <a:gd name="T80" fmla="*/ 86 w 129"/>
              <a:gd name="T81" fmla="*/ 4 h 44"/>
              <a:gd name="T82" fmla="*/ 96 w 129"/>
              <a:gd name="T83" fmla="*/ 6 h 44"/>
              <a:gd name="T84" fmla="*/ 101 w 129"/>
              <a:gd name="T85" fmla="*/ 7 h 44"/>
              <a:gd name="T86" fmla="*/ 115 w 129"/>
              <a:gd name="T87" fmla="*/ 19 h 44"/>
              <a:gd name="T88" fmla="*/ 119 w 129"/>
              <a:gd name="T89" fmla="*/ 21 h 44"/>
              <a:gd name="T90" fmla="*/ 121 w 129"/>
              <a:gd name="T91" fmla="*/ 23 h 44"/>
              <a:gd name="T92" fmla="*/ 125 w 129"/>
              <a:gd name="T93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9" h="44">
                <a:moveTo>
                  <a:pt x="129" y="34"/>
                </a:moveTo>
                <a:lnTo>
                  <a:pt x="120" y="39"/>
                </a:lnTo>
                <a:lnTo>
                  <a:pt x="112" y="42"/>
                </a:lnTo>
                <a:lnTo>
                  <a:pt x="109" y="40"/>
                </a:lnTo>
                <a:lnTo>
                  <a:pt x="107" y="39"/>
                </a:lnTo>
                <a:lnTo>
                  <a:pt x="107" y="39"/>
                </a:lnTo>
                <a:lnTo>
                  <a:pt x="107" y="40"/>
                </a:lnTo>
                <a:lnTo>
                  <a:pt x="104" y="42"/>
                </a:lnTo>
                <a:lnTo>
                  <a:pt x="103" y="40"/>
                </a:lnTo>
                <a:lnTo>
                  <a:pt x="101" y="37"/>
                </a:lnTo>
                <a:lnTo>
                  <a:pt x="101" y="36"/>
                </a:lnTo>
                <a:lnTo>
                  <a:pt x="102" y="36"/>
                </a:lnTo>
                <a:lnTo>
                  <a:pt x="104" y="37"/>
                </a:lnTo>
                <a:lnTo>
                  <a:pt x="104" y="36"/>
                </a:lnTo>
                <a:lnTo>
                  <a:pt x="103" y="35"/>
                </a:lnTo>
                <a:lnTo>
                  <a:pt x="101" y="31"/>
                </a:lnTo>
                <a:lnTo>
                  <a:pt x="96" y="27"/>
                </a:lnTo>
                <a:lnTo>
                  <a:pt x="92" y="24"/>
                </a:lnTo>
                <a:lnTo>
                  <a:pt x="82" y="22"/>
                </a:lnTo>
                <a:lnTo>
                  <a:pt x="77" y="21"/>
                </a:lnTo>
                <a:lnTo>
                  <a:pt x="68" y="21"/>
                </a:lnTo>
                <a:lnTo>
                  <a:pt x="63" y="22"/>
                </a:lnTo>
                <a:lnTo>
                  <a:pt x="55" y="25"/>
                </a:lnTo>
                <a:lnTo>
                  <a:pt x="51" y="27"/>
                </a:lnTo>
                <a:lnTo>
                  <a:pt x="48" y="27"/>
                </a:lnTo>
                <a:lnTo>
                  <a:pt x="43" y="29"/>
                </a:lnTo>
                <a:lnTo>
                  <a:pt x="40" y="32"/>
                </a:lnTo>
                <a:lnTo>
                  <a:pt x="32" y="37"/>
                </a:lnTo>
                <a:lnTo>
                  <a:pt x="22" y="44"/>
                </a:lnTo>
                <a:lnTo>
                  <a:pt x="8" y="32"/>
                </a:lnTo>
                <a:lnTo>
                  <a:pt x="7" y="31"/>
                </a:lnTo>
                <a:lnTo>
                  <a:pt x="5" y="31"/>
                </a:lnTo>
                <a:lnTo>
                  <a:pt x="4" y="31"/>
                </a:lnTo>
                <a:lnTo>
                  <a:pt x="4" y="32"/>
                </a:lnTo>
                <a:lnTo>
                  <a:pt x="4" y="33"/>
                </a:lnTo>
                <a:lnTo>
                  <a:pt x="1" y="33"/>
                </a:lnTo>
                <a:lnTo>
                  <a:pt x="0" y="31"/>
                </a:lnTo>
                <a:lnTo>
                  <a:pt x="0" y="30"/>
                </a:lnTo>
                <a:lnTo>
                  <a:pt x="1" y="30"/>
                </a:lnTo>
                <a:lnTo>
                  <a:pt x="5" y="29"/>
                </a:lnTo>
                <a:lnTo>
                  <a:pt x="7" y="28"/>
                </a:lnTo>
                <a:lnTo>
                  <a:pt x="7" y="27"/>
                </a:lnTo>
                <a:lnTo>
                  <a:pt x="8" y="25"/>
                </a:lnTo>
                <a:lnTo>
                  <a:pt x="10" y="23"/>
                </a:lnTo>
                <a:lnTo>
                  <a:pt x="12" y="22"/>
                </a:lnTo>
                <a:lnTo>
                  <a:pt x="13" y="21"/>
                </a:lnTo>
                <a:lnTo>
                  <a:pt x="13" y="18"/>
                </a:lnTo>
                <a:lnTo>
                  <a:pt x="13" y="15"/>
                </a:lnTo>
                <a:lnTo>
                  <a:pt x="12" y="11"/>
                </a:lnTo>
                <a:lnTo>
                  <a:pt x="13" y="10"/>
                </a:lnTo>
                <a:lnTo>
                  <a:pt x="15" y="9"/>
                </a:lnTo>
                <a:lnTo>
                  <a:pt x="16" y="8"/>
                </a:lnTo>
                <a:lnTo>
                  <a:pt x="16" y="5"/>
                </a:lnTo>
                <a:lnTo>
                  <a:pt x="16" y="3"/>
                </a:lnTo>
                <a:lnTo>
                  <a:pt x="17" y="1"/>
                </a:lnTo>
                <a:lnTo>
                  <a:pt x="19" y="0"/>
                </a:lnTo>
                <a:lnTo>
                  <a:pt x="21" y="0"/>
                </a:lnTo>
                <a:lnTo>
                  <a:pt x="22" y="2"/>
                </a:lnTo>
                <a:lnTo>
                  <a:pt x="22" y="5"/>
                </a:lnTo>
                <a:lnTo>
                  <a:pt x="21" y="10"/>
                </a:lnTo>
                <a:lnTo>
                  <a:pt x="20" y="12"/>
                </a:lnTo>
                <a:lnTo>
                  <a:pt x="20" y="16"/>
                </a:lnTo>
                <a:lnTo>
                  <a:pt x="21" y="16"/>
                </a:lnTo>
                <a:lnTo>
                  <a:pt x="22" y="16"/>
                </a:lnTo>
                <a:lnTo>
                  <a:pt x="26" y="12"/>
                </a:lnTo>
                <a:lnTo>
                  <a:pt x="27" y="11"/>
                </a:lnTo>
                <a:lnTo>
                  <a:pt x="27" y="12"/>
                </a:lnTo>
                <a:lnTo>
                  <a:pt x="27" y="13"/>
                </a:lnTo>
                <a:lnTo>
                  <a:pt x="28" y="15"/>
                </a:lnTo>
                <a:lnTo>
                  <a:pt x="28" y="15"/>
                </a:lnTo>
                <a:lnTo>
                  <a:pt x="29" y="15"/>
                </a:lnTo>
                <a:lnTo>
                  <a:pt x="31" y="13"/>
                </a:lnTo>
                <a:lnTo>
                  <a:pt x="35" y="11"/>
                </a:lnTo>
                <a:lnTo>
                  <a:pt x="40" y="10"/>
                </a:lnTo>
                <a:lnTo>
                  <a:pt x="44" y="8"/>
                </a:lnTo>
                <a:lnTo>
                  <a:pt x="51" y="5"/>
                </a:lnTo>
                <a:lnTo>
                  <a:pt x="57" y="4"/>
                </a:lnTo>
                <a:lnTo>
                  <a:pt x="64" y="4"/>
                </a:lnTo>
                <a:lnTo>
                  <a:pt x="69" y="4"/>
                </a:lnTo>
                <a:lnTo>
                  <a:pt x="72" y="4"/>
                </a:lnTo>
                <a:lnTo>
                  <a:pt x="78" y="3"/>
                </a:lnTo>
                <a:lnTo>
                  <a:pt x="86" y="4"/>
                </a:lnTo>
                <a:lnTo>
                  <a:pt x="92" y="5"/>
                </a:lnTo>
                <a:lnTo>
                  <a:pt x="96" y="6"/>
                </a:lnTo>
                <a:lnTo>
                  <a:pt x="98" y="5"/>
                </a:lnTo>
                <a:lnTo>
                  <a:pt x="101" y="7"/>
                </a:lnTo>
                <a:lnTo>
                  <a:pt x="107" y="11"/>
                </a:lnTo>
                <a:lnTo>
                  <a:pt x="115" y="19"/>
                </a:lnTo>
                <a:lnTo>
                  <a:pt x="117" y="21"/>
                </a:lnTo>
                <a:lnTo>
                  <a:pt x="119" y="21"/>
                </a:lnTo>
                <a:lnTo>
                  <a:pt x="120" y="22"/>
                </a:lnTo>
                <a:lnTo>
                  <a:pt x="121" y="23"/>
                </a:lnTo>
                <a:lnTo>
                  <a:pt x="122" y="25"/>
                </a:lnTo>
                <a:lnTo>
                  <a:pt x="125" y="29"/>
                </a:lnTo>
                <a:lnTo>
                  <a:pt x="129" y="3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Freeform 212"/>
          <p:cNvSpPr>
            <a:spLocks/>
          </p:cNvSpPr>
          <p:nvPr/>
        </p:nvSpPr>
        <p:spPr bwMode="auto">
          <a:xfrm>
            <a:off x="10312557" y="3581648"/>
            <a:ext cx="32169" cy="103399"/>
          </a:xfrm>
          <a:custGeom>
            <a:avLst/>
            <a:gdLst>
              <a:gd name="T0" fmla="*/ 5 w 14"/>
              <a:gd name="T1" fmla="*/ 1 h 45"/>
              <a:gd name="T2" fmla="*/ 8 w 14"/>
              <a:gd name="T3" fmla="*/ 1 h 45"/>
              <a:gd name="T4" fmla="*/ 9 w 14"/>
              <a:gd name="T5" fmla="*/ 2 h 45"/>
              <a:gd name="T6" fmla="*/ 10 w 14"/>
              <a:gd name="T7" fmla="*/ 2 h 45"/>
              <a:gd name="T8" fmla="*/ 10 w 14"/>
              <a:gd name="T9" fmla="*/ 1 h 45"/>
              <a:gd name="T10" fmla="*/ 10 w 14"/>
              <a:gd name="T11" fmla="*/ 0 h 45"/>
              <a:gd name="T12" fmla="*/ 10 w 14"/>
              <a:gd name="T13" fmla="*/ 0 h 45"/>
              <a:gd name="T14" fmla="*/ 14 w 14"/>
              <a:gd name="T15" fmla="*/ 1 h 45"/>
              <a:gd name="T16" fmla="*/ 13 w 14"/>
              <a:gd name="T17" fmla="*/ 3 h 45"/>
              <a:gd name="T18" fmla="*/ 11 w 14"/>
              <a:gd name="T19" fmla="*/ 5 h 45"/>
              <a:gd name="T20" fmla="*/ 11 w 14"/>
              <a:gd name="T21" fmla="*/ 8 h 45"/>
              <a:gd name="T22" fmla="*/ 11 w 14"/>
              <a:gd name="T23" fmla="*/ 9 h 45"/>
              <a:gd name="T24" fmla="*/ 10 w 14"/>
              <a:gd name="T25" fmla="*/ 10 h 45"/>
              <a:gd name="T26" fmla="*/ 10 w 14"/>
              <a:gd name="T27" fmla="*/ 12 h 45"/>
              <a:gd name="T28" fmla="*/ 7 w 14"/>
              <a:gd name="T29" fmla="*/ 14 h 45"/>
              <a:gd name="T30" fmla="*/ 5 w 14"/>
              <a:gd name="T31" fmla="*/ 17 h 45"/>
              <a:gd name="T32" fmla="*/ 4 w 14"/>
              <a:gd name="T33" fmla="*/ 19 h 45"/>
              <a:gd name="T34" fmla="*/ 3 w 14"/>
              <a:gd name="T35" fmla="*/ 22 h 45"/>
              <a:gd name="T36" fmla="*/ 3 w 14"/>
              <a:gd name="T37" fmla="*/ 24 h 45"/>
              <a:gd name="T38" fmla="*/ 5 w 14"/>
              <a:gd name="T39" fmla="*/ 26 h 45"/>
              <a:gd name="T40" fmla="*/ 8 w 14"/>
              <a:gd name="T41" fmla="*/ 30 h 45"/>
              <a:gd name="T42" fmla="*/ 10 w 14"/>
              <a:gd name="T43" fmla="*/ 32 h 45"/>
              <a:gd name="T44" fmla="*/ 11 w 14"/>
              <a:gd name="T45" fmla="*/ 35 h 45"/>
              <a:gd name="T46" fmla="*/ 11 w 14"/>
              <a:gd name="T47" fmla="*/ 37 h 45"/>
              <a:gd name="T48" fmla="*/ 10 w 14"/>
              <a:gd name="T49" fmla="*/ 40 h 45"/>
              <a:gd name="T50" fmla="*/ 8 w 14"/>
              <a:gd name="T51" fmla="*/ 41 h 45"/>
              <a:gd name="T52" fmla="*/ 6 w 14"/>
              <a:gd name="T53" fmla="*/ 43 h 45"/>
              <a:gd name="T54" fmla="*/ 4 w 14"/>
              <a:gd name="T55" fmla="*/ 44 h 45"/>
              <a:gd name="T56" fmla="*/ 3 w 14"/>
              <a:gd name="T57" fmla="*/ 45 h 45"/>
              <a:gd name="T58" fmla="*/ 2 w 14"/>
              <a:gd name="T59" fmla="*/ 45 h 45"/>
              <a:gd name="T60" fmla="*/ 1 w 14"/>
              <a:gd name="T61" fmla="*/ 44 h 45"/>
              <a:gd name="T62" fmla="*/ 1 w 14"/>
              <a:gd name="T63" fmla="*/ 43 h 45"/>
              <a:gd name="T64" fmla="*/ 4 w 14"/>
              <a:gd name="T65" fmla="*/ 41 h 45"/>
              <a:gd name="T66" fmla="*/ 5 w 14"/>
              <a:gd name="T67" fmla="*/ 40 h 45"/>
              <a:gd name="T68" fmla="*/ 7 w 14"/>
              <a:gd name="T69" fmla="*/ 38 h 45"/>
              <a:gd name="T70" fmla="*/ 8 w 14"/>
              <a:gd name="T71" fmla="*/ 37 h 45"/>
              <a:gd name="T72" fmla="*/ 8 w 14"/>
              <a:gd name="T73" fmla="*/ 36 h 45"/>
              <a:gd name="T74" fmla="*/ 5 w 14"/>
              <a:gd name="T75" fmla="*/ 32 h 45"/>
              <a:gd name="T76" fmla="*/ 2 w 14"/>
              <a:gd name="T77" fmla="*/ 28 h 45"/>
              <a:gd name="T78" fmla="*/ 0 w 14"/>
              <a:gd name="T79" fmla="*/ 25 h 45"/>
              <a:gd name="T80" fmla="*/ 0 w 14"/>
              <a:gd name="T81" fmla="*/ 21 h 45"/>
              <a:gd name="T82" fmla="*/ 0 w 14"/>
              <a:gd name="T83" fmla="*/ 19 h 45"/>
              <a:gd name="T84" fmla="*/ 2 w 14"/>
              <a:gd name="T85" fmla="*/ 15 h 45"/>
              <a:gd name="T86" fmla="*/ 4 w 14"/>
              <a:gd name="T87" fmla="*/ 13 h 45"/>
              <a:gd name="T88" fmla="*/ 5 w 14"/>
              <a:gd name="T89" fmla="*/ 10 h 45"/>
              <a:gd name="T90" fmla="*/ 5 w 14"/>
              <a:gd name="T91" fmla="*/ 7 h 45"/>
              <a:gd name="T92" fmla="*/ 5 w 14"/>
              <a:gd name="T93" fmla="*/ 6 h 45"/>
              <a:gd name="T94" fmla="*/ 4 w 14"/>
              <a:gd name="T95" fmla="*/ 4 h 45"/>
              <a:gd name="T96" fmla="*/ 5 w 14"/>
              <a:gd name="T97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45">
                <a:moveTo>
                  <a:pt x="5" y="1"/>
                </a:move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0"/>
                </a:lnTo>
                <a:lnTo>
                  <a:pt x="14" y="1"/>
                </a:lnTo>
                <a:lnTo>
                  <a:pt x="13" y="3"/>
                </a:lnTo>
                <a:lnTo>
                  <a:pt x="11" y="5"/>
                </a:lnTo>
                <a:lnTo>
                  <a:pt x="11" y="8"/>
                </a:lnTo>
                <a:lnTo>
                  <a:pt x="11" y="9"/>
                </a:lnTo>
                <a:lnTo>
                  <a:pt x="10" y="10"/>
                </a:lnTo>
                <a:lnTo>
                  <a:pt x="10" y="12"/>
                </a:lnTo>
                <a:lnTo>
                  <a:pt x="7" y="14"/>
                </a:lnTo>
                <a:lnTo>
                  <a:pt x="5" y="17"/>
                </a:lnTo>
                <a:lnTo>
                  <a:pt x="4" y="19"/>
                </a:lnTo>
                <a:lnTo>
                  <a:pt x="3" y="22"/>
                </a:lnTo>
                <a:lnTo>
                  <a:pt x="3" y="24"/>
                </a:lnTo>
                <a:lnTo>
                  <a:pt x="5" y="26"/>
                </a:lnTo>
                <a:lnTo>
                  <a:pt x="8" y="30"/>
                </a:lnTo>
                <a:lnTo>
                  <a:pt x="10" y="32"/>
                </a:lnTo>
                <a:lnTo>
                  <a:pt x="11" y="35"/>
                </a:lnTo>
                <a:lnTo>
                  <a:pt x="11" y="37"/>
                </a:lnTo>
                <a:lnTo>
                  <a:pt x="10" y="40"/>
                </a:lnTo>
                <a:lnTo>
                  <a:pt x="8" y="41"/>
                </a:lnTo>
                <a:lnTo>
                  <a:pt x="6" y="43"/>
                </a:lnTo>
                <a:lnTo>
                  <a:pt x="4" y="44"/>
                </a:lnTo>
                <a:lnTo>
                  <a:pt x="3" y="45"/>
                </a:lnTo>
                <a:lnTo>
                  <a:pt x="2" y="45"/>
                </a:lnTo>
                <a:lnTo>
                  <a:pt x="1" y="44"/>
                </a:lnTo>
                <a:lnTo>
                  <a:pt x="1" y="43"/>
                </a:lnTo>
                <a:lnTo>
                  <a:pt x="4" y="41"/>
                </a:lnTo>
                <a:lnTo>
                  <a:pt x="5" y="40"/>
                </a:lnTo>
                <a:lnTo>
                  <a:pt x="7" y="38"/>
                </a:lnTo>
                <a:lnTo>
                  <a:pt x="8" y="37"/>
                </a:lnTo>
                <a:lnTo>
                  <a:pt x="8" y="36"/>
                </a:lnTo>
                <a:lnTo>
                  <a:pt x="5" y="32"/>
                </a:lnTo>
                <a:lnTo>
                  <a:pt x="2" y="28"/>
                </a:lnTo>
                <a:lnTo>
                  <a:pt x="0" y="25"/>
                </a:lnTo>
                <a:lnTo>
                  <a:pt x="0" y="21"/>
                </a:lnTo>
                <a:lnTo>
                  <a:pt x="0" y="19"/>
                </a:lnTo>
                <a:lnTo>
                  <a:pt x="2" y="15"/>
                </a:lnTo>
                <a:lnTo>
                  <a:pt x="4" y="13"/>
                </a:lnTo>
                <a:lnTo>
                  <a:pt x="5" y="10"/>
                </a:lnTo>
                <a:lnTo>
                  <a:pt x="5" y="7"/>
                </a:lnTo>
                <a:lnTo>
                  <a:pt x="5" y="6"/>
                </a:lnTo>
                <a:lnTo>
                  <a:pt x="4" y="4"/>
                </a:lnTo>
                <a:lnTo>
                  <a:pt x="5" y="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Freeform 213"/>
          <p:cNvSpPr>
            <a:spLocks/>
          </p:cNvSpPr>
          <p:nvPr/>
        </p:nvSpPr>
        <p:spPr bwMode="auto">
          <a:xfrm>
            <a:off x="9182064" y="3007211"/>
            <a:ext cx="425085" cy="140164"/>
          </a:xfrm>
          <a:custGeom>
            <a:avLst/>
            <a:gdLst>
              <a:gd name="T0" fmla="*/ 0 w 185"/>
              <a:gd name="T1" fmla="*/ 14 h 61"/>
              <a:gd name="T2" fmla="*/ 1 w 185"/>
              <a:gd name="T3" fmla="*/ 10 h 61"/>
              <a:gd name="T4" fmla="*/ 2 w 185"/>
              <a:gd name="T5" fmla="*/ 6 h 61"/>
              <a:gd name="T6" fmla="*/ 5 w 185"/>
              <a:gd name="T7" fmla="*/ 0 h 61"/>
              <a:gd name="T8" fmla="*/ 22 w 185"/>
              <a:gd name="T9" fmla="*/ 7 h 61"/>
              <a:gd name="T10" fmla="*/ 32 w 185"/>
              <a:gd name="T11" fmla="*/ 11 h 61"/>
              <a:gd name="T12" fmla="*/ 40 w 185"/>
              <a:gd name="T13" fmla="*/ 14 h 61"/>
              <a:gd name="T14" fmla="*/ 49 w 185"/>
              <a:gd name="T15" fmla="*/ 18 h 61"/>
              <a:gd name="T16" fmla="*/ 64 w 185"/>
              <a:gd name="T17" fmla="*/ 21 h 61"/>
              <a:gd name="T18" fmla="*/ 77 w 185"/>
              <a:gd name="T19" fmla="*/ 23 h 61"/>
              <a:gd name="T20" fmla="*/ 88 w 185"/>
              <a:gd name="T21" fmla="*/ 24 h 61"/>
              <a:gd name="T22" fmla="*/ 103 w 185"/>
              <a:gd name="T23" fmla="*/ 27 h 61"/>
              <a:gd name="T24" fmla="*/ 134 w 185"/>
              <a:gd name="T25" fmla="*/ 36 h 61"/>
              <a:gd name="T26" fmla="*/ 148 w 185"/>
              <a:gd name="T27" fmla="*/ 39 h 61"/>
              <a:gd name="T28" fmla="*/ 172 w 185"/>
              <a:gd name="T29" fmla="*/ 46 h 61"/>
              <a:gd name="T30" fmla="*/ 184 w 185"/>
              <a:gd name="T31" fmla="*/ 53 h 61"/>
              <a:gd name="T32" fmla="*/ 185 w 185"/>
              <a:gd name="T33" fmla="*/ 54 h 61"/>
              <a:gd name="T34" fmla="*/ 180 w 185"/>
              <a:gd name="T35" fmla="*/ 61 h 61"/>
              <a:gd name="T36" fmla="*/ 175 w 185"/>
              <a:gd name="T37" fmla="*/ 60 h 61"/>
              <a:gd name="T38" fmla="*/ 170 w 185"/>
              <a:gd name="T39" fmla="*/ 59 h 61"/>
              <a:gd name="T40" fmla="*/ 166 w 185"/>
              <a:gd name="T41" fmla="*/ 57 h 61"/>
              <a:gd name="T42" fmla="*/ 159 w 185"/>
              <a:gd name="T43" fmla="*/ 54 h 61"/>
              <a:gd name="T44" fmla="*/ 153 w 185"/>
              <a:gd name="T45" fmla="*/ 52 h 61"/>
              <a:gd name="T46" fmla="*/ 149 w 185"/>
              <a:gd name="T47" fmla="*/ 51 h 61"/>
              <a:gd name="T48" fmla="*/ 147 w 185"/>
              <a:gd name="T49" fmla="*/ 51 h 61"/>
              <a:gd name="T50" fmla="*/ 144 w 185"/>
              <a:gd name="T51" fmla="*/ 53 h 61"/>
              <a:gd name="T52" fmla="*/ 142 w 185"/>
              <a:gd name="T53" fmla="*/ 55 h 61"/>
              <a:gd name="T54" fmla="*/ 139 w 185"/>
              <a:gd name="T55" fmla="*/ 55 h 61"/>
              <a:gd name="T56" fmla="*/ 139 w 185"/>
              <a:gd name="T57" fmla="*/ 53 h 61"/>
              <a:gd name="T58" fmla="*/ 139 w 185"/>
              <a:gd name="T59" fmla="*/ 52 h 61"/>
              <a:gd name="T60" fmla="*/ 139 w 185"/>
              <a:gd name="T61" fmla="*/ 50 h 61"/>
              <a:gd name="T62" fmla="*/ 134 w 185"/>
              <a:gd name="T63" fmla="*/ 48 h 61"/>
              <a:gd name="T64" fmla="*/ 130 w 185"/>
              <a:gd name="T65" fmla="*/ 46 h 61"/>
              <a:gd name="T66" fmla="*/ 126 w 185"/>
              <a:gd name="T67" fmla="*/ 45 h 61"/>
              <a:gd name="T68" fmla="*/ 120 w 185"/>
              <a:gd name="T69" fmla="*/ 44 h 61"/>
              <a:gd name="T70" fmla="*/ 115 w 185"/>
              <a:gd name="T71" fmla="*/ 45 h 61"/>
              <a:gd name="T72" fmla="*/ 113 w 185"/>
              <a:gd name="T73" fmla="*/ 44 h 61"/>
              <a:gd name="T74" fmla="*/ 110 w 185"/>
              <a:gd name="T75" fmla="*/ 42 h 61"/>
              <a:gd name="T76" fmla="*/ 108 w 185"/>
              <a:gd name="T77" fmla="*/ 42 h 61"/>
              <a:gd name="T78" fmla="*/ 106 w 185"/>
              <a:gd name="T79" fmla="*/ 41 h 61"/>
              <a:gd name="T80" fmla="*/ 98 w 185"/>
              <a:gd name="T81" fmla="*/ 39 h 61"/>
              <a:gd name="T82" fmla="*/ 89 w 185"/>
              <a:gd name="T83" fmla="*/ 37 h 61"/>
              <a:gd name="T84" fmla="*/ 84 w 185"/>
              <a:gd name="T85" fmla="*/ 36 h 61"/>
              <a:gd name="T86" fmla="*/ 77 w 185"/>
              <a:gd name="T87" fmla="*/ 34 h 61"/>
              <a:gd name="T88" fmla="*/ 69 w 185"/>
              <a:gd name="T89" fmla="*/ 35 h 61"/>
              <a:gd name="T90" fmla="*/ 63 w 185"/>
              <a:gd name="T91" fmla="*/ 34 h 61"/>
              <a:gd name="T92" fmla="*/ 55 w 185"/>
              <a:gd name="T93" fmla="*/ 33 h 61"/>
              <a:gd name="T94" fmla="*/ 47 w 185"/>
              <a:gd name="T95" fmla="*/ 32 h 61"/>
              <a:gd name="T96" fmla="*/ 34 w 185"/>
              <a:gd name="T97" fmla="*/ 28 h 61"/>
              <a:gd name="T98" fmla="*/ 25 w 185"/>
              <a:gd name="T99" fmla="*/ 25 h 61"/>
              <a:gd name="T100" fmla="*/ 18 w 185"/>
              <a:gd name="T101" fmla="*/ 22 h 61"/>
              <a:gd name="T102" fmla="*/ 14 w 185"/>
              <a:gd name="T103" fmla="*/ 20 h 61"/>
              <a:gd name="T104" fmla="*/ 10 w 185"/>
              <a:gd name="T105" fmla="*/ 18 h 61"/>
              <a:gd name="T106" fmla="*/ 7 w 185"/>
              <a:gd name="T107" fmla="*/ 17 h 61"/>
              <a:gd name="T108" fmla="*/ 0 w 185"/>
              <a:gd name="T109" fmla="*/ 1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5" h="61">
                <a:moveTo>
                  <a:pt x="0" y="14"/>
                </a:moveTo>
                <a:lnTo>
                  <a:pt x="1" y="10"/>
                </a:lnTo>
                <a:lnTo>
                  <a:pt x="2" y="6"/>
                </a:lnTo>
                <a:lnTo>
                  <a:pt x="5" y="0"/>
                </a:lnTo>
                <a:lnTo>
                  <a:pt x="22" y="7"/>
                </a:lnTo>
                <a:lnTo>
                  <a:pt x="32" y="11"/>
                </a:lnTo>
                <a:lnTo>
                  <a:pt x="40" y="14"/>
                </a:lnTo>
                <a:lnTo>
                  <a:pt x="49" y="18"/>
                </a:lnTo>
                <a:lnTo>
                  <a:pt x="64" y="21"/>
                </a:lnTo>
                <a:lnTo>
                  <a:pt x="77" y="23"/>
                </a:lnTo>
                <a:lnTo>
                  <a:pt x="88" y="24"/>
                </a:lnTo>
                <a:lnTo>
                  <a:pt x="103" y="27"/>
                </a:lnTo>
                <a:lnTo>
                  <a:pt x="134" y="36"/>
                </a:lnTo>
                <a:lnTo>
                  <a:pt x="148" y="39"/>
                </a:lnTo>
                <a:lnTo>
                  <a:pt x="172" y="46"/>
                </a:lnTo>
                <a:lnTo>
                  <a:pt x="184" y="53"/>
                </a:lnTo>
                <a:lnTo>
                  <a:pt x="185" y="54"/>
                </a:lnTo>
                <a:lnTo>
                  <a:pt x="180" y="61"/>
                </a:lnTo>
                <a:lnTo>
                  <a:pt x="175" y="60"/>
                </a:lnTo>
                <a:lnTo>
                  <a:pt x="170" y="59"/>
                </a:lnTo>
                <a:lnTo>
                  <a:pt x="166" y="57"/>
                </a:lnTo>
                <a:lnTo>
                  <a:pt x="159" y="54"/>
                </a:lnTo>
                <a:lnTo>
                  <a:pt x="153" y="52"/>
                </a:lnTo>
                <a:lnTo>
                  <a:pt x="149" y="51"/>
                </a:lnTo>
                <a:lnTo>
                  <a:pt x="147" y="51"/>
                </a:lnTo>
                <a:lnTo>
                  <a:pt x="144" y="53"/>
                </a:lnTo>
                <a:lnTo>
                  <a:pt x="142" y="55"/>
                </a:lnTo>
                <a:lnTo>
                  <a:pt x="139" y="55"/>
                </a:lnTo>
                <a:lnTo>
                  <a:pt x="139" y="53"/>
                </a:lnTo>
                <a:lnTo>
                  <a:pt x="139" y="52"/>
                </a:lnTo>
                <a:lnTo>
                  <a:pt x="139" y="50"/>
                </a:lnTo>
                <a:lnTo>
                  <a:pt x="134" y="48"/>
                </a:lnTo>
                <a:lnTo>
                  <a:pt x="130" y="46"/>
                </a:lnTo>
                <a:lnTo>
                  <a:pt x="126" y="45"/>
                </a:lnTo>
                <a:lnTo>
                  <a:pt x="120" y="44"/>
                </a:lnTo>
                <a:lnTo>
                  <a:pt x="115" y="45"/>
                </a:lnTo>
                <a:lnTo>
                  <a:pt x="113" y="44"/>
                </a:lnTo>
                <a:lnTo>
                  <a:pt x="110" y="42"/>
                </a:lnTo>
                <a:lnTo>
                  <a:pt x="108" y="42"/>
                </a:lnTo>
                <a:lnTo>
                  <a:pt x="106" y="41"/>
                </a:lnTo>
                <a:lnTo>
                  <a:pt x="98" y="39"/>
                </a:lnTo>
                <a:lnTo>
                  <a:pt x="89" y="37"/>
                </a:lnTo>
                <a:lnTo>
                  <a:pt x="84" y="36"/>
                </a:lnTo>
                <a:lnTo>
                  <a:pt x="77" y="34"/>
                </a:lnTo>
                <a:lnTo>
                  <a:pt x="69" y="35"/>
                </a:lnTo>
                <a:lnTo>
                  <a:pt x="63" y="34"/>
                </a:lnTo>
                <a:lnTo>
                  <a:pt x="55" y="33"/>
                </a:lnTo>
                <a:lnTo>
                  <a:pt x="47" y="32"/>
                </a:lnTo>
                <a:lnTo>
                  <a:pt x="34" y="28"/>
                </a:lnTo>
                <a:lnTo>
                  <a:pt x="25" y="25"/>
                </a:lnTo>
                <a:lnTo>
                  <a:pt x="18" y="22"/>
                </a:lnTo>
                <a:lnTo>
                  <a:pt x="14" y="20"/>
                </a:lnTo>
                <a:lnTo>
                  <a:pt x="10" y="18"/>
                </a:lnTo>
                <a:lnTo>
                  <a:pt x="7" y="17"/>
                </a:lnTo>
                <a:lnTo>
                  <a:pt x="0" y="1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214"/>
          <p:cNvSpPr>
            <a:spLocks/>
          </p:cNvSpPr>
          <p:nvPr/>
        </p:nvSpPr>
        <p:spPr bwMode="auto">
          <a:xfrm>
            <a:off x="9595659" y="3131290"/>
            <a:ext cx="560651" cy="245860"/>
          </a:xfrm>
          <a:custGeom>
            <a:avLst/>
            <a:gdLst>
              <a:gd name="T0" fmla="*/ 22 w 244"/>
              <a:gd name="T1" fmla="*/ 8 h 107"/>
              <a:gd name="T2" fmla="*/ 29 w 244"/>
              <a:gd name="T3" fmla="*/ 6 h 107"/>
              <a:gd name="T4" fmla="*/ 34 w 244"/>
              <a:gd name="T5" fmla="*/ 8 h 107"/>
              <a:gd name="T6" fmla="*/ 43 w 244"/>
              <a:gd name="T7" fmla="*/ 14 h 107"/>
              <a:gd name="T8" fmla="*/ 53 w 244"/>
              <a:gd name="T9" fmla="*/ 19 h 107"/>
              <a:gd name="T10" fmla="*/ 63 w 244"/>
              <a:gd name="T11" fmla="*/ 24 h 107"/>
              <a:gd name="T12" fmla="*/ 69 w 244"/>
              <a:gd name="T13" fmla="*/ 25 h 107"/>
              <a:gd name="T14" fmla="*/ 74 w 244"/>
              <a:gd name="T15" fmla="*/ 27 h 107"/>
              <a:gd name="T16" fmla="*/ 78 w 244"/>
              <a:gd name="T17" fmla="*/ 33 h 107"/>
              <a:gd name="T18" fmla="*/ 90 w 244"/>
              <a:gd name="T19" fmla="*/ 43 h 107"/>
              <a:gd name="T20" fmla="*/ 103 w 244"/>
              <a:gd name="T21" fmla="*/ 50 h 107"/>
              <a:gd name="T22" fmla="*/ 112 w 244"/>
              <a:gd name="T23" fmla="*/ 56 h 107"/>
              <a:gd name="T24" fmla="*/ 116 w 244"/>
              <a:gd name="T25" fmla="*/ 60 h 107"/>
              <a:gd name="T26" fmla="*/ 121 w 244"/>
              <a:gd name="T27" fmla="*/ 64 h 107"/>
              <a:gd name="T28" fmla="*/ 129 w 244"/>
              <a:gd name="T29" fmla="*/ 69 h 107"/>
              <a:gd name="T30" fmla="*/ 155 w 244"/>
              <a:gd name="T31" fmla="*/ 86 h 107"/>
              <a:gd name="T32" fmla="*/ 167 w 244"/>
              <a:gd name="T33" fmla="*/ 88 h 107"/>
              <a:gd name="T34" fmla="*/ 174 w 244"/>
              <a:gd name="T35" fmla="*/ 88 h 107"/>
              <a:gd name="T36" fmla="*/ 184 w 244"/>
              <a:gd name="T37" fmla="*/ 87 h 107"/>
              <a:gd name="T38" fmla="*/ 195 w 244"/>
              <a:gd name="T39" fmla="*/ 81 h 107"/>
              <a:gd name="T40" fmla="*/ 202 w 244"/>
              <a:gd name="T41" fmla="*/ 76 h 107"/>
              <a:gd name="T42" fmla="*/ 199 w 244"/>
              <a:gd name="T43" fmla="*/ 74 h 107"/>
              <a:gd name="T44" fmla="*/ 197 w 244"/>
              <a:gd name="T45" fmla="*/ 70 h 107"/>
              <a:gd name="T46" fmla="*/ 200 w 244"/>
              <a:gd name="T47" fmla="*/ 70 h 107"/>
              <a:gd name="T48" fmla="*/ 207 w 244"/>
              <a:gd name="T49" fmla="*/ 72 h 107"/>
              <a:gd name="T50" fmla="*/ 211 w 244"/>
              <a:gd name="T51" fmla="*/ 70 h 107"/>
              <a:gd name="T52" fmla="*/ 211 w 244"/>
              <a:gd name="T53" fmla="*/ 70 h 107"/>
              <a:gd name="T54" fmla="*/ 216 w 244"/>
              <a:gd name="T55" fmla="*/ 66 h 107"/>
              <a:gd name="T56" fmla="*/ 222 w 244"/>
              <a:gd name="T57" fmla="*/ 59 h 107"/>
              <a:gd name="T58" fmla="*/ 220 w 244"/>
              <a:gd name="T59" fmla="*/ 58 h 107"/>
              <a:gd name="T60" fmla="*/ 222 w 244"/>
              <a:gd name="T61" fmla="*/ 56 h 107"/>
              <a:gd name="T62" fmla="*/ 226 w 244"/>
              <a:gd name="T63" fmla="*/ 54 h 107"/>
              <a:gd name="T64" fmla="*/ 229 w 244"/>
              <a:gd name="T65" fmla="*/ 54 h 107"/>
              <a:gd name="T66" fmla="*/ 244 w 244"/>
              <a:gd name="T67" fmla="*/ 65 h 107"/>
              <a:gd name="T68" fmla="*/ 234 w 244"/>
              <a:gd name="T69" fmla="*/ 75 h 107"/>
              <a:gd name="T70" fmla="*/ 214 w 244"/>
              <a:gd name="T71" fmla="*/ 92 h 107"/>
              <a:gd name="T72" fmla="*/ 198 w 244"/>
              <a:gd name="T73" fmla="*/ 100 h 107"/>
              <a:gd name="T74" fmla="*/ 190 w 244"/>
              <a:gd name="T75" fmla="*/ 103 h 107"/>
              <a:gd name="T76" fmla="*/ 178 w 244"/>
              <a:gd name="T77" fmla="*/ 107 h 107"/>
              <a:gd name="T78" fmla="*/ 160 w 244"/>
              <a:gd name="T79" fmla="*/ 107 h 107"/>
              <a:gd name="T80" fmla="*/ 150 w 244"/>
              <a:gd name="T81" fmla="*/ 103 h 107"/>
              <a:gd name="T82" fmla="*/ 135 w 244"/>
              <a:gd name="T83" fmla="*/ 96 h 107"/>
              <a:gd name="T84" fmla="*/ 118 w 244"/>
              <a:gd name="T85" fmla="*/ 86 h 107"/>
              <a:gd name="T86" fmla="*/ 108 w 244"/>
              <a:gd name="T87" fmla="*/ 80 h 107"/>
              <a:gd name="T88" fmla="*/ 102 w 244"/>
              <a:gd name="T89" fmla="*/ 78 h 107"/>
              <a:gd name="T90" fmla="*/ 98 w 244"/>
              <a:gd name="T91" fmla="*/ 77 h 107"/>
              <a:gd name="T92" fmla="*/ 91 w 244"/>
              <a:gd name="T93" fmla="*/ 66 h 107"/>
              <a:gd name="T94" fmla="*/ 76 w 244"/>
              <a:gd name="T95" fmla="*/ 52 h 107"/>
              <a:gd name="T96" fmla="*/ 64 w 244"/>
              <a:gd name="T97" fmla="*/ 44 h 107"/>
              <a:gd name="T98" fmla="*/ 53 w 244"/>
              <a:gd name="T99" fmla="*/ 38 h 107"/>
              <a:gd name="T100" fmla="*/ 51 w 244"/>
              <a:gd name="T101" fmla="*/ 36 h 107"/>
              <a:gd name="T102" fmla="*/ 39 w 244"/>
              <a:gd name="T103" fmla="*/ 27 h 107"/>
              <a:gd name="T104" fmla="*/ 28 w 244"/>
              <a:gd name="T105" fmla="*/ 21 h 107"/>
              <a:gd name="T106" fmla="*/ 26 w 244"/>
              <a:gd name="T107" fmla="*/ 19 h 107"/>
              <a:gd name="T108" fmla="*/ 19 w 244"/>
              <a:gd name="T109" fmla="*/ 14 h 107"/>
              <a:gd name="T110" fmla="*/ 8 w 244"/>
              <a:gd name="T111" fmla="*/ 10 h 107"/>
              <a:gd name="T112" fmla="*/ 5 w 244"/>
              <a:gd name="T1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4" h="107">
                <a:moveTo>
                  <a:pt x="5" y="0"/>
                </a:moveTo>
                <a:lnTo>
                  <a:pt x="22" y="8"/>
                </a:lnTo>
                <a:lnTo>
                  <a:pt x="27" y="9"/>
                </a:lnTo>
                <a:lnTo>
                  <a:pt x="29" y="6"/>
                </a:lnTo>
                <a:lnTo>
                  <a:pt x="31" y="7"/>
                </a:lnTo>
                <a:lnTo>
                  <a:pt x="34" y="8"/>
                </a:lnTo>
                <a:lnTo>
                  <a:pt x="38" y="11"/>
                </a:lnTo>
                <a:lnTo>
                  <a:pt x="43" y="14"/>
                </a:lnTo>
                <a:lnTo>
                  <a:pt x="49" y="17"/>
                </a:lnTo>
                <a:lnTo>
                  <a:pt x="53" y="19"/>
                </a:lnTo>
                <a:lnTo>
                  <a:pt x="57" y="22"/>
                </a:lnTo>
                <a:lnTo>
                  <a:pt x="63" y="24"/>
                </a:lnTo>
                <a:lnTo>
                  <a:pt x="66" y="24"/>
                </a:lnTo>
                <a:lnTo>
                  <a:pt x="69" y="25"/>
                </a:lnTo>
                <a:lnTo>
                  <a:pt x="71" y="25"/>
                </a:lnTo>
                <a:lnTo>
                  <a:pt x="74" y="27"/>
                </a:lnTo>
                <a:lnTo>
                  <a:pt x="75" y="29"/>
                </a:lnTo>
                <a:lnTo>
                  <a:pt x="78" y="33"/>
                </a:lnTo>
                <a:lnTo>
                  <a:pt x="85" y="39"/>
                </a:lnTo>
                <a:lnTo>
                  <a:pt x="90" y="43"/>
                </a:lnTo>
                <a:lnTo>
                  <a:pt x="95" y="45"/>
                </a:lnTo>
                <a:lnTo>
                  <a:pt x="103" y="50"/>
                </a:lnTo>
                <a:lnTo>
                  <a:pt x="109" y="53"/>
                </a:lnTo>
                <a:lnTo>
                  <a:pt x="112" y="56"/>
                </a:lnTo>
                <a:lnTo>
                  <a:pt x="113" y="57"/>
                </a:lnTo>
                <a:lnTo>
                  <a:pt x="116" y="60"/>
                </a:lnTo>
                <a:lnTo>
                  <a:pt x="117" y="62"/>
                </a:lnTo>
                <a:lnTo>
                  <a:pt x="121" y="64"/>
                </a:lnTo>
                <a:lnTo>
                  <a:pt x="123" y="65"/>
                </a:lnTo>
                <a:lnTo>
                  <a:pt x="129" y="69"/>
                </a:lnTo>
                <a:lnTo>
                  <a:pt x="140" y="77"/>
                </a:lnTo>
                <a:lnTo>
                  <a:pt x="155" y="86"/>
                </a:lnTo>
                <a:lnTo>
                  <a:pt x="164" y="88"/>
                </a:lnTo>
                <a:lnTo>
                  <a:pt x="167" y="88"/>
                </a:lnTo>
                <a:lnTo>
                  <a:pt x="170" y="87"/>
                </a:lnTo>
                <a:lnTo>
                  <a:pt x="174" y="88"/>
                </a:lnTo>
                <a:lnTo>
                  <a:pt x="180" y="88"/>
                </a:lnTo>
                <a:lnTo>
                  <a:pt x="184" y="87"/>
                </a:lnTo>
                <a:lnTo>
                  <a:pt x="188" y="85"/>
                </a:lnTo>
                <a:lnTo>
                  <a:pt x="195" y="81"/>
                </a:lnTo>
                <a:lnTo>
                  <a:pt x="201" y="77"/>
                </a:lnTo>
                <a:lnTo>
                  <a:pt x="202" y="76"/>
                </a:lnTo>
                <a:lnTo>
                  <a:pt x="201" y="75"/>
                </a:lnTo>
                <a:lnTo>
                  <a:pt x="199" y="74"/>
                </a:lnTo>
                <a:lnTo>
                  <a:pt x="198" y="72"/>
                </a:lnTo>
                <a:lnTo>
                  <a:pt x="197" y="70"/>
                </a:lnTo>
                <a:lnTo>
                  <a:pt x="198" y="69"/>
                </a:lnTo>
                <a:lnTo>
                  <a:pt x="200" y="70"/>
                </a:lnTo>
                <a:lnTo>
                  <a:pt x="202" y="71"/>
                </a:lnTo>
                <a:lnTo>
                  <a:pt x="207" y="72"/>
                </a:lnTo>
                <a:lnTo>
                  <a:pt x="210" y="71"/>
                </a:lnTo>
                <a:lnTo>
                  <a:pt x="211" y="70"/>
                </a:lnTo>
                <a:lnTo>
                  <a:pt x="211" y="70"/>
                </a:lnTo>
                <a:lnTo>
                  <a:pt x="211" y="70"/>
                </a:lnTo>
                <a:lnTo>
                  <a:pt x="212" y="69"/>
                </a:lnTo>
                <a:lnTo>
                  <a:pt x="216" y="66"/>
                </a:lnTo>
                <a:lnTo>
                  <a:pt x="221" y="61"/>
                </a:lnTo>
                <a:lnTo>
                  <a:pt x="222" y="59"/>
                </a:lnTo>
                <a:lnTo>
                  <a:pt x="221" y="59"/>
                </a:lnTo>
                <a:lnTo>
                  <a:pt x="220" y="58"/>
                </a:lnTo>
                <a:lnTo>
                  <a:pt x="221" y="57"/>
                </a:lnTo>
                <a:lnTo>
                  <a:pt x="222" y="56"/>
                </a:lnTo>
                <a:lnTo>
                  <a:pt x="223" y="54"/>
                </a:lnTo>
                <a:lnTo>
                  <a:pt x="226" y="54"/>
                </a:lnTo>
                <a:lnTo>
                  <a:pt x="228" y="55"/>
                </a:lnTo>
                <a:lnTo>
                  <a:pt x="229" y="54"/>
                </a:lnTo>
                <a:lnTo>
                  <a:pt x="230" y="53"/>
                </a:lnTo>
                <a:lnTo>
                  <a:pt x="244" y="65"/>
                </a:lnTo>
                <a:lnTo>
                  <a:pt x="239" y="70"/>
                </a:lnTo>
                <a:lnTo>
                  <a:pt x="234" y="75"/>
                </a:lnTo>
                <a:lnTo>
                  <a:pt x="225" y="83"/>
                </a:lnTo>
                <a:lnTo>
                  <a:pt x="214" y="92"/>
                </a:lnTo>
                <a:lnTo>
                  <a:pt x="205" y="97"/>
                </a:lnTo>
                <a:lnTo>
                  <a:pt x="198" y="100"/>
                </a:lnTo>
                <a:lnTo>
                  <a:pt x="196" y="101"/>
                </a:lnTo>
                <a:lnTo>
                  <a:pt x="190" y="103"/>
                </a:lnTo>
                <a:lnTo>
                  <a:pt x="185" y="105"/>
                </a:lnTo>
                <a:lnTo>
                  <a:pt x="178" y="107"/>
                </a:lnTo>
                <a:lnTo>
                  <a:pt x="172" y="107"/>
                </a:lnTo>
                <a:lnTo>
                  <a:pt x="160" y="107"/>
                </a:lnTo>
                <a:lnTo>
                  <a:pt x="157" y="105"/>
                </a:lnTo>
                <a:lnTo>
                  <a:pt x="150" y="103"/>
                </a:lnTo>
                <a:lnTo>
                  <a:pt x="142" y="100"/>
                </a:lnTo>
                <a:lnTo>
                  <a:pt x="135" y="96"/>
                </a:lnTo>
                <a:lnTo>
                  <a:pt x="123" y="89"/>
                </a:lnTo>
                <a:lnTo>
                  <a:pt x="118" y="86"/>
                </a:lnTo>
                <a:lnTo>
                  <a:pt x="112" y="81"/>
                </a:lnTo>
                <a:lnTo>
                  <a:pt x="108" y="80"/>
                </a:lnTo>
                <a:lnTo>
                  <a:pt x="105" y="78"/>
                </a:lnTo>
                <a:lnTo>
                  <a:pt x="102" y="78"/>
                </a:lnTo>
                <a:lnTo>
                  <a:pt x="100" y="78"/>
                </a:lnTo>
                <a:lnTo>
                  <a:pt x="98" y="77"/>
                </a:lnTo>
                <a:lnTo>
                  <a:pt x="96" y="73"/>
                </a:lnTo>
                <a:lnTo>
                  <a:pt x="91" y="66"/>
                </a:lnTo>
                <a:lnTo>
                  <a:pt x="83" y="58"/>
                </a:lnTo>
                <a:lnTo>
                  <a:pt x="76" y="52"/>
                </a:lnTo>
                <a:lnTo>
                  <a:pt x="70" y="49"/>
                </a:lnTo>
                <a:lnTo>
                  <a:pt x="64" y="44"/>
                </a:lnTo>
                <a:lnTo>
                  <a:pt x="56" y="39"/>
                </a:lnTo>
                <a:lnTo>
                  <a:pt x="53" y="38"/>
                </a:lnTo>
                <a:lnTo>
                  <a:pt x="51" y="37"/>
                </a:lnTo>
                <a:lnTo>
                  <a:pt x="51" y="36"/>
                </a:lnTo>
                <a:lnTo>
                  <a:pt x="49" y="34"/>
                </a:lnTo>
                <a:lnTo>
                  <a:pt x="39" y="27"/>
                </a:lnTo>
                <a:lnTo>
                  <a:pt x="33" y="23"/>
                </a:lnTo>
                <a:lnTo>
                  <a:pt x="28" y="21"/>
                </a:lnTo>
                <a:lnTo>
                  <a:pt x="27" y="21"/>
                </a:lnTo>
                <a:lnTo>
                  <a:pt x="26" y="19"/>
                </a:lnTo>
                <a:lnTo>
                  <a:pt x="24" y="18"/>
                </a:lnTo>
                <a:lnTo>
                  <a:pt x="19" y="14"/>
                </a:lnTo>
                <a:lnTo>
                  <a:pt x="13" y="12"/>
                </a:lnTo>
                <a:lnTo>
                  <a:pt x="8" y="10"/>
                </a:lnTo>
                <a:lnTo>
                  <a:pt x="0" y="7"/>
                </a:lnTo>
                <a:lnTo>
                  <a:pt x="5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Freeform 215"/>
          <p:cNvSpPr>
            <a:spLocks/>
          </p:cNvSpPr>
          <p:nvPr/>
        </p:nvSpPr>
        <p:spPr bwMode="auto">
          <a:xfrm>
            <a:off x="10314855" y="3367958"/>
            <a:ext cx="287220" cy="220584"/>
          </a:xfrm>
          <a:custGeom>
            <a:avLst/>
            <a:gdLst>
              <a:gd name="T0" fmla="*/ 86 w 125"/>
              <a:gd name="T1" fmla="*/ 6 h 96"/>
              <a:gd name="T2" fmla="*/ 114 w 125"/>
              <a:gd name="T3" fmla="*/ 7 h 96"/>
              <a:gd name="T4" fmla="*/ 119 w 125"/>
              <a:gd name="T5" fmla="*/ 22 h 96"/>
              <a:gd name="T6" fmla="*/ 105 w 125"/>
              <a:gd name="T7" fmla="*/ 36 h 96"/>
              <a:gd name="T8" fmla="*/ 103 w 125"/>
              <a:gd name="T9" fmla="*/ 35 h 96"/>
              <a:gd name="T10" fmla="*/ 99 w 125"/>
              <a:gd name="T11" fmla="*/ 36 h 96"/>
              <a:gd name="T12" fmla="*/ 92 w 125"/>
              <a:gd name="T13" fmla="*/ 46 h 96"/>
              <a:gd name="T14" fmla="*/ 96 w 125"/>
              <a:gd name="T15" fmla="*/ 45 h 96"/>
              <a:gd name="T16" fmla="*/ 102 w 125"/>
              <a:gd name="T17" fmla="*/ 41 h 96"/>
              <a:gd name="T18" fmla="*/ 98 w 125"/>
              <a:gd name="T19" fmla="*/ 51 h 96"/>
              <a:gd name="T20" fmla="*/ 85 w 125"/>
              <a:gd name="T21" fmla="*/ 54 h 96"/>
              <a:gd name="T22" fmla="*/ 74 w 125"/>
              <a:gd name="T23" fmla="*/ 55 h 96"/>
              <a:gd name="T24" fmla="*/ 64 w 125"/>
              <a:gd name="T25" fmla="*/ 55 h 96"/>
              <a:gd name="T26" fmla="*/ 51 w 125"/>
              <a:gd name="T27" fmla="*/ 57 h 96"/>
              <a:gd name="T28" fmla="*/ 38 w 125"/>
              <a:gd name="T29" fmla="*/ 61 h 96"/>
              <a:gd name="T30" fmla="*/ 31 w 125"/>
              <a:gd name="T31" fmla="*/ 74 h 96"/>
              <a:gd name="T32" fmla="*/ 29 w 125"/>
              <a:gd name="T33" fmla="*/ 75 h 96"/>
              <a:gd name="T34" fmla="*/ 26 w 125"/>
              <a:gd name="T35" fmla="*/ 74 h 96"/>
              <a:gd name="T36" fmla="*/ 17 w 125"/>
              <a:gd name="T37" fmla="*/ 76 h 96"/>
              <a:gd name="T38" fmla="*/ 16 w 125"/>
              <a:gd name="T39" fmla="*/ 83 h 96"/>
              <a:gd name="T40" fmla="*/ 15 w 125"/>
              <a:gd name="T41" fmla="*/ 89 h 96"/>
              <a:gd name="T42" fmla="*/ 13 w 125"/>
              <a:gd name="T43" fmla="*/ 94 h 96"/>
              <a:gd name="T44" fmla="*/ 9 w 125"/>
              <a:gd name="T45" fmla="*/ 95 h 96"/>
              <a:gd name="T46" fmla="*/ 9 w 125"/>
              <a:gd name="T47" fmla="*/ 93 h 96"/>
              <a:gd name="T48" fmla="*/ 8 w 125"/>
              <a:gd name="T49" fmla="*/ 96 h 96"/>
              <a:gd name="T50" fmla="*/ 7 w 125"/>
              <a:gd name="T51" fmla="*/ 89 h 96"/>
              <a:gd name="T52" fmla="*/ 6 w 125"/>
              <a:gd name="T53" fmla="*/ 84 h 96"/>
              <a:gd name="T54" fmla="*/ 2 w 125"/>
              <a:gd name="T55" fmla="*/ 87 h 96"/>
              <a:gd name="T56" fmla="*/ 2 w 125"/>
              <a:gd name="T57" fmla="*/ 84 h 96"/>
              <a:gd name="T58" fmla="*/ 4 w 125"/>
              <a:gd name="T59" fmla="*/ 80 h 96"/>
              <a:gd name="T60" fmla="*/ 8 w 125"/>
              <a:gd name="T61" fmla="*/ 71 h 96"/>
              <a:gd name="T62" fmla="*/ 12 w 125"/>
              <a:gd name="T63" fmla="*/ 67 h 96"/>
              <a:gd name="T64" fmla="*/ 21 w 125"/>
              <a:gd name="T65" fmla="*/ 71 h 96"/>
              <a:gd name="T66" fmla="*/ 26 w 125"/>
              <a:gd name="T67" fmla="*/ 65 h 96"/>
              <a:gd name="T68" fmla="*/ 32 w 125"/>
              <a:gd name="T69" fmla="*/ 57 h 96"/>
              <a:gd name="T70" fmla="*/ 42 w 125"/>
              <a:gd name="T71" fmla="*/ 52 h 96"/>
              <a:gd name="T72" fmla="*/ 48 w 125"/>
              <a:gd name="T73" fmla="*/ 51 h 96"/>
              <a:gd name="T74" fmla="*/ 54 w 125"/>
              <a:gd name="T75" fmla="*/ 51 h 96"/>
              <a:gd name="T76" fmla="*/ 62 w 125"/>
              <a:gd name="T77" fmla="*/ 51 h 96"/>
              <a:gd name="T78" fmla="*/ 75 w 125"/>
              <a:gd name="T79" fmla="*/ 45 h 96"/>
              <a:gd name="T80" fmla="*/ 80 w 125"/>
              <a:gd name="T81" fmla="*/ 37 h 96"/>
              <a:gd name="T82" fmla="*/ 80 w 125"/>
              <a:gd name="T83" fmla="*/ 32 h 96"/>
              <a:gd name="T84" fmla="*/ 76 w 125"/>
              <a:gd name="T85" fmla="*/ 30 h 96"/>
              <a:gd name="T86" fmla="*/ 72 w 125"/>
              <a:gd name="T87" fmla="*/ 27 h 96"/>
              <a:gd name="T88" fmla="*/ 73 w 125"/>
              <a:gd name="T89" fmla="*/ 25 h 96"/>
              <a:gd name="T90" fmla="*/ 62 w 125"/>
              <a:gd name="T91" fmla="*/ 1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96">
                <a:moveTo>
                  <a:pt x="78" y="0"/>
                </a:moveTo>
                <a:lnTo>
                  <a:pt x="81" y="2"/>
                </a:lnTo>
                <a:lnTo>
                  <a:pt x="86" y="6"/>
                </a:lnTo>
                <a:lnTo>
                  <a:pt x="98" y="9"/>
                </a:lnTo>
                <a:lnTo>
                  <a:pt x="105" y="9"/>
                </a:lnTo>
                <a:lnTo>
                  <a:pt x="114" y="7"/>
                </a:lnTo>
                <a:lnTo>
                  <a:pt x="118" y="6"/>
                </a:lnTo>
                <a:lnTo>
                  <a:pt x="125" y="20"/>
                </a:lnTo>
                <a:lnTo>
                  <a:pt x="119" y="22"/>
                </a:lnTo>
                <a:lnTo>
                  <a:pt x="114" y="25"/>
                </a:lnTo>
                <a:lnTo>
                  <a:pt x="108" y="32"/>
                </a:lnTo>
                <a:lnTo>
                  <a:pt x="105" y="36"/>
                </a:lnTo>
                <a:lnTo>
                  <a:pt x="104" y="37"/>
                </a:lnTo>
                <a:lnTo>
                  <a:pt x="103" y="37"/>
                </a:lnTo>
                <a:lnTo>
                  <a:pt x="103" y="35"/>
                </a:lnTo>
                <a:lnTo>
                  <a:pt x="102" y="34"/>
                </a:lnTo>
                <a:lnTo>
                  <a:pt x="100" y="34"/>
                </a:lnTo>
                <a:lnTo>
                  <a:pt x="99" y="36"/>
                </a:lnTo>
                <a:lnTo>
                  <a:pt x="96" y="40"/>
                </a:lnTo>
                <a:lnTo>
                  <a:pt x="93" y="43"/>
                </a:lnTo>
                <a:lnTo>
                  <a:pt x="92" y="46"/>
                </a:lnTo>
                <a:lnTo>
                  <a:pt x="93" y="48"/>
                </a:lnTo>
                <a:lnTo>
                  <a:pt x="94" y="48"/>
                </a:lnTo>
                <a:lnTo>
                  <a:pt x="96" y="45"/>
                </a:lnTo>
                <a:lnTo>
                  <a:pt x="98" y="44"/>
                </a:lnTo>
                <a:lnTo>
                  <a:pt x="100" y="42"/>
                </a:lnTo>
                <a:lnTo>
                  <a:pt x="102" y="41"/>
                </a:lnTo>
                <a:lnTo>
                  <a:pt x="103" y="42"/>
                </a:lnTo>
                <a:lnTo>
                  <a:pt x="102" y="45"/>
                </a:lnTo>
                <a:lnTo>
                  <a:pt x="98" y="51"/>
                </a:lnTo>
                <a:lnTo>
                  <a:pt x="94" y="54"/>
                </a:lnTo>
                <a:lnTo>
                  <a:pt x="91" y="55"/>
                </a:lnTo>
                <a:lnTo>
                  <a:pt x="85" y="54"/>
                </a:lnTo>
                <a:lnTo>
                  <a:pt x="81" y="53"/>
                </a:lnTo>
                <a:lnTo>
                  <a:pt x="78" y="53"/>
                </a:lnTo>
                <a:lnTo>
                  <a:pt x="74" y="55"/>
                </a:lnTo>
                <a:lnTo>
                  <a:pt x="72" y="55"/>
                </a:lnTo>
                <a:lnTo>
                  <a:pt x="68" y="56"/>
                </a:lnTo>
                <a:lnTo>
                  <a:pt x="64" y="55"/>
                </a:lnTo>
                <a:lnTo>
                  <a:pt x="60" y="55"/>
                </a:lnTo>
                <a:lnTo>
                  <a:pt x="56" y="55"/>
                </a:lnTo>
                <a:lnTo>
                  <a:pt x="51" y="57"/>
                </a:lnTo>
                <a:lnTo>
                  <a:pt x="47" y="58"/>
                </a:lnTo>
                <a:lnTo>
                  <a:pt x="41" y="59"/>
                </a:lnTo>
                <a:lnTo>
                  <a:pt x="38" y="61"/>
                </a:lnTo>
                <a:lnTo>
                  <a:pt x="35" y="65"/>
                </a:lnTo>
                <a:lnTo>
                  <a:pt x="32" y="69"/>
                </a:lnTo>
                <a:lnTo>
                  <a:pt x="31" y="74"/>
                </a:lnTo>
                <a:lnTo>
                  <a:pt x="31" y="75"/>
                </a:lnTo>
                <a:lnTo>
                  <a:pt x="30" y="76"/>
                </a:lnTo>
                <a:lnTo>
                  <a:pt x="29" y="75"/>
                </a:lnTo>
                <a:lnTo>
                  <a:pt x="28" y="74"/>
                </a:lnTo>
                <a:lnTo>
                  <a:pt x="26" y="74"/>
                </a:lnTo>
                <a:lnTo>
                  <a:pt x="26" y="74"/>
                </a:lnTo>
                <a:lnTo>
                  <a:pt x="23" y="75"/>
                </a:lnTo>
                <a:lnTo>
                  <a:pt x="20" y="76"/>
                </a:lnTo>
                <a:lnTo>
                  <a:pt x="17" y="76"/>
                </a:lnTo>
                <a:lnTo>
                  <a:pt x="16" y="78"/>
                </a:lnTo>
                <a:lnTo>
                  <a:pt x="16" y="81"/>
                </a:lnTo>
                <a:lnTo>
                  <a:pt x="16" y="83"/>
                </a:lnTo>
                <a:lnTo>
                  <a:pt x="15" y="85"/>
                </a:lnTo>
                <a:lnTo>
                  <a:pt x="15" y="87"/>
                </a:lnTo>
                <a:lnTo>
                  <a:pt x="15" y="89"/>
                </a:lnTo>
                <a:lnTo>
                  <a:pt x="15" y="90"/>
                </a:lnTo>
                <a:lnTo>
                  <a:pt x="14" y="93"/>
                </a:lnTo>
                <a:lnTo>
                  <a:pt x="13" y="94"/>
                </a:lnTo>
                <a:lnTo>
                  <a:pt x="12" y="95"/>
                </a:lnTo>
                <a:lnTo>
                  <a:pt x="12" y="96"/>
                </a:lnTo>
                <a:lnTo>
                  <a:pt x="9" y="95"/>
                </a:lnTo>
                <a:lnTo>
                  <a:pt x="9" y="95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4"/>
                </a:lnTo>
                <a:lnTo>
                  <a:pt x="8" y="96"/>
                </a:lnTo>
                <a:lnTo>
                  <a:pt x="4" y="94"/>
                </a:lnTo>
                <a:lnTo>
                  <a:pt x="5" y="92"/>
                </a:lnTo>
                <a:lnTo>
                  <a:pt x="7" y="89"/>
                </a:lnTo>
                <a:lnTo>
                  <a:pt x="7" y="86"/>
                </a:lnTo>
                <a:lnTo>
                  <a:pt x="7" y="84"/>
                </a:lnTo>
                <a:lnTo>
                  <a:pt x="6" y="84"/>
                </a:lnTo>
                <a:lnTo>
                  <a:pt x="5" y="85"/>
                </a:lnTo>
                <a:lnTo>
                  <a:pt x="3" y="87"/>
                </a:lnTo>
                <a:lnTo>
                  <a:pt x="2" y="87"/>
                </a:lnTo>
                <a:lnTo>
                  <a:pt x="1" y="86"/>
                </a:lnTo>
                <a:lnTo>
                  <a:pt x="0" y="84"/>
                </a:lnTo>
                <a:lnTo>
                  <a:pt x="2" y="84"/>
                </a:lnTo>
                <a:lnTo>
                  <a:pt x="2" y="83"/>
                </a:lnTo>
                <a:lnTo>
                  <a:pt x="3" y="81"/>
                </a:lnTo>
                <a:lnTo>
                  <a:pt x="4" y="80"/>
                </a:lnTo>
                <a:lnTo>
                  <a:pt x="7" y="78"/>
                </a:lnTo>
                <a:lnTo>
                  <a:pt x="8" y="77"/>
                </a:lnTo>
                <a:lnTo>
                  <a:pt x="8" y="71"/>
                </a:lnTo>
                <a:lnTo>
                  <a:pt x="9" y="69"/>
                </a:lnTo>
                <a:lnTo>
                  <a:pt x="11" y="67"/>
                </a:lnTo>
                <a:lnTo>
                  <a:pt x="12" y="67"/>
                </a:lnTo>
                <a:lnTo>
                  <a:pt x="15" y="70"/>
                </a:lnTo>
                <a:lnTo>
                  <a:pt x="18" y="71"/>
                </a:lnTo>
                <a:lnTo>
                  <a:pt x="21" y="71"/>
                </a:lnTo>
                <a:lnTo>
                  <a:pt x="23" y="71"/>
                </a:lnTo>
                <a:lnTo>
                  <a:pt x="24" y="68"/>
                </a:lnTo>
                <a:lnTo>
                  <a:pt x="26" y="65"/>
                </a:lnTo>
                <a:lnTo>
                  <a:pt x="27" y="63"/>
                </a:lnTo>
                <a:lnTo>
                  <a:pt x="29" y="60"/>
                </a:lnTo>
                <a:lnTo>
                  <a:pt x="32" y="57"/>
                </a:lnTo>
                <a:lnTo>
                  <a:pt x="35" y="54"/>
                </a:lnTo>
                <a:lnTo>
                  <a:pt x="38" y="52"/>
                </a:lnTo>
                <a:lnTo>
                  <a:pt x="42" y="52"/>
                </a:lnTo>
                <a:lnTo>
                  <a:pt x="46" y="53"/>
                </a:lnTo>
                <a:lnTo>
                  <a:pt x="47" y="52"/>
                </a:lnTo>
                <a:lnTo>
                  <a:pt x="48" y="51"/>
                </a:lnTo>
                <a:lnTo>
                  <a:pt x="49" y="51"/>
                </a:lnTo>
                <a:lnTo>
                  <a:pt x="52" y="50"/>
                </a:lnTo>
                <a:lnTo>
                  <a:pt x="54" y="51"/>
                </a:lnTo>
                <a:lnTo>
                  <a:pt x="56" y="52"/>
                </a:lnTo>
                <a:lnTo>
                  <a:pt x="59" y="52"/>
                </a:lnTo>
                <a:lnTo>
                  <a:pt x="62" y="51"/>
                </a:lnTo>
                <a:lnTo>
                  <a:pt x="67" y="50"/>
                </a:lnTo>
                <a:lnTo>
                  <a:pt x="71" y="48"/>
                </a:lnTo>
                <a:lnTo>
                  <a:pt x="75" y="45"/>
                </a:lnTo>
                <a:lnTo>
                  <a:pt x="76" y="43"/>
                </a:lnTo>
                <a:lnTo>
                  <a:pt x="79" y="39"/>
                </a:lnTo>
                <a:lnTo>
                  <a:pt x="80" y="37"/>
                </a:lnTo>
                <a:lnTo>
                  <a:pt x="82" y="36"/>
                </a:lnTo>
                <a:lnTo>
                  <a:pt x="81" y="33"/>
                </a:lnTo>
                <a:lnTo>
                  <a:pt x="80" y="32"/>
                </a:lnTo>
                <a:lnTo>
                  <a:pt x="77" y="32"/>
                </a:lnTo>
                <a:lnTo>
                  <a:pt x="76" y="32"/>
                </a:lnTo>
                <a:lnTo>
                  <a:pt x="76" y="30"/>
                </a:lnTo>
                <a:lnTo>
                  <a:pt x="75" y="29"/>
                </a:lnTo>
                <a:lnTo>
                  <a:pt x="73" y="28"/>
                </a:lnTo>
                <a:lnTo>
                  <a:pt x="72" y="27"/>
                </a:lnTo>
                <a:lnTo>
                  <a:pt x="73" y="26"/>
                </a:lnTo>
                <a:lnTo>
                  <a:pt x="73" y="25"/>
                </a:lnTo>
                <a:lnTo>
                  <a:pt x="73" y="25"/>
                </a:lnTo>
                <a:lnTo>
                  <a:pt x="71" y="22"/>
                </a:lnTo>
                <a:lnTo>
                  <a:pt x="64" y="19"/>
                </a:lnTo>
                <a:lnTo>
                  <a:pt x="62" y="17"/>
                </a:lnTo>
                <a:lnTo>
                  <a:pt x="61" y="16"/>
                </a:lnTo>
                <a:lnTo>
                  <a:pt x="78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Freeform 216"/>
          <p:cNvSpPr>
            <a:spLocks/>
          </p:cNvSpPr>
          <p:nvPr/>
        </p:nvSpPr>
        <p:spPr bwMode="auto">
          <a:xfrm>
            <a:off x="10344726" y="3257665"/>
            <a:ext cx="149354" cy="147056"/>
          </a:xfrm>
          <a:custGeom>
            <a:avLst/>
            <a:gdLst>
              <a:gd name="T0" fmla="*/ 8 w 65"/>
              <a:gd name="T1" fmla="*/ 8 h 64"/>
              <a:gd name="T2" fmla="*/ 25 w 65"/>
              <a:gd name="T3" fmla="*/ 0 h 64"/>
              <a:gd name="T4" fmla="*/ 31 w 65"/>
              <a:gd name="T5" fmla="*/ 8 h 64"/>
              <a:gd name="T6" fmla="*/ 33 w 65"/>
              <a:gd name="T7" fmla="*/ 11 h 64"/>
              <a:gd name="T8" fmla="*/ 35 w 65"/>
              <a:gd name="T9" fmla="*/ 16 h 64"/>
              <a:gd name="T10" fmla="*/ 39 w 65"/>
              <a:gd name="T11" fmla="*/ 21 h 64"/>
              <a:gd name="T12" fmla="*/ 43 w 65"/>
              <a:gd name="T13" fmla="*/ 28 h 64"/>
              <a:gd name="T14" fmla="*/ 50 w 65"/>
              <a:gd name="T15" fmla="*/ 35 h 64"/>
              <a:gd name="T16" fmla="*/ 58 w 65"/>
              <a:gd name="T17" fmla="*/ 42 h 64"/>
              <a:gd name="T18" fmla="*/ 65 w 65"/>
              <a:gd name="T19" fmla="*/ 48 h 64"/>
              <a:gd name="T20" fmla="*/ 48 w 65"/>
              <a:gd name="T21" fmla="*/ 64 h 64"/>
              <a:gd name="T22" fmla="*/ 46 w 65"/>
              <a:gd name="T23" fmla="*/ 61 h 64"/>
              <a:gd name="T24" fmla="*/ 45 w 65"/>
              <a:gd name="T25" fmla="*/ 60 h 64"/>
              <a:gd name="T26" fmla="*/ 39 w 65"/>
              <a:gd name="T27" fmla="*/ 59 h 64"/>
              <a:gd name="T28" fmla="*/ 37 w 65"/>
              <a:gd name="T29" fmla="*/ 57 h 64"/>
              <a:gd name="T30" fmla="*/ 35 w 65"/>
              <a:gd name="T31" fmla="*/ 54 h 64"/>
              <a:gd name="T32" fmla="*/ 32 w 65"/>
              <a:gd name="T33" fmla="*/ 51 h 64"/>
              <a:gd name="T34" fmla="*/ 29 w 65"/>
              <a:gd name="T35" fmla="*/ 48 h 64"/>
              <a:gd name="T36" fmla="*/ 26 w 65"/>
              <a:gd name="T37" fmla="*/ 46 h 64"/>
              <a:gd name="T38" fmla="*/ 25 w 65"/>
              <a:gd name="T39" fmla="*/ 42 h 64"/>
              <a:gd name="T40" fmla="*/ 23 w 65"/>
              <a:gd name="T41" fmla="*/ 40 h 64"/>
              <a:gd name="T42" fmla="*/ 20 w 65"/>
              <a:gd name="T43" fmla="*/ 37 h 64"/>
              <a:gd name="T44" fmla="*/ 17 w 65"/>
              <a:gd name="T45" fmla="*/ 34 h 64"/>
              <a:gd name="T46" fmla="*/ 17 w 65"/>
              <a:gd name="T47" fmla="*/ 32 h 64"/>
              <a:gd name="T48" fmla="*/ 17 w 65"/>
              <a:gd name="T49" fmla="*/ 27 h 64"/>
              <a:gd name="T50" fmla="*/ 17 w 65"/>
              <a:gd name="T51" fmla="*/ 26 h 64"/>
              <a:gd name="T52" fmla="*/ 15 w 65"/>
              <a:gd name="T53" fmla="*/ 23 h 64"/>
              <a:gd name="T54" fmla="*/ 12 w 65"/>
              <a:gd name="T55" fmla="*/ 21 h 64"/>
              <a:gd name="T56" fmla="*/ 9 w 65"/>
              <a:gd name="T57" fmla="*/ 18 h 64"/>
              <a:gd name="T58" fmla="*/ 5 w 65"/>
              <a:gd name="T59" fmla="*/ 16 h 64"/>
              <a:gd name="T60" fmla="*/ 3 w 65"/>
              <a:gd name="T61" fmla="*/ 15 h 64"/>
              <a:gd name="T62" fmla="*/ 2 w 65"/>
              <a:gd name="T63" fmla="*/ 13 h 64"/>
              <a:gd name="T64" fmla="*/ 2 w 65"/>
              <a:gd name="T65" fmla="*/ 11 h 64"/>
              <a:gd name="T66" fmla="*/ 0 w 65"/>
              <a:gd name="T67" fmla="*/ 8 h 64"/>
              <a:gd name="T68" fmla="*/ 3 w 65"/>
              <a:gd name="T69" fmla="*/ 6 h 64"/>
              <a:gd name="T70" fmla="*/ 4 w 65"/>
              <a:gd name="T71" fmla="*/ 8 h 64"/>
              <a:gd name="T72" fmla="*/ 5 w 65"/>
              <a:gd name="T73" fmla="*/ 9 h 64"/>
              <a:gd name="T74" fmla="*/ 6 w 65"/>
              <a:gd name="T75" fmla="*/ 9 h 64"/>
              <a:gd name="T76" fmla="*/ 7 w 65"/>
              <a:gd name="T77" fmla="*/ 10 h 64"/>
              <a:gd name="T78" fmla="*/ 8 w 65"/>
              <a:gd name="T79" fmla="*/ 11 h 64"/>
              <a:gd name="T80" fmla="*/ 9 w 65"/>
              <a:gd name="T81" fmla="*/ 10 h 64"/>
              <a:gd name="T82" fmla="*/ 9 w 65"/>
              <a:gd name="T83" fmla="*/ 9 h 64"/>
              <a:gd name="T84" fmla="*/ 8 w 65"/>
              <a:gd name="T85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" h="64">
                <a:moveTo>
                  <a:pt x="8" y="8"/>
                </a:moveTo>
                <a:lnTo>
                  <a:pt x="25" y="0"/>
                </a:lnTo>
                <a:lnTo>
                  <a:pt x="31" y="8"/>
                </a:lnTo>
                <a:lnTo>
                  <a:pt x="33" y="11"/>
                </a:lnTo>
                <a:lnTo>
                  <a:pt x="35" y="16"/>
                </a:lnTo>
                <a:lnTo>
                  <a:pt x="39" y="21"/>
                </a:lnTo>
                <a:lnTo>
                  <a:pt x="43" y="28"/>
                </a:lnTo>
                <a:lnTo>
                  <a:pt x="50" y="35"/>
                </a:lnTo>
                <a:lnTo>
                  <a:pt x="58" y="42"/>
                </a:lnTo>
                <a:lnTo>
                  <a:pt x="65" y="48"/>
                </a:lnTo>
                <a:lnTo>
                  <a:pt x="48" y="64"/>
                </a:lnTo>
                <a:lnTo>
                  <a:pt x="46" y="61"/>
                </a:lnTo>
                <a:lnTo>
                  <a:pt x="45" y="60"/>
                </a:lnTo>
                <a:lnTo>
                  <a:pt x="39" y="59"/>
                </a:lnTo>
                <a:lnTo>
                  <a:pt x="37" y="57"/>
                </a:lnTo>
                <a:lnTo>
                  <a:pt x="35" y="54"/>
                </a:lnTo>
                <a:lnTo>
                  <a:pt x="32" y="51"/>
                </a:lnTo>
                <a:lnTo>
                  <a:pt x="29" y="48"/>
                </a:lnTo>
                <a:lnTo>
                  <a:pt x="26" y="46"/>
                </a:lnTo>
                <a:lnTo>
                  <a:pt x="25" y="42"/>
                </a:lnTo>
                <a:lnTo>
                  <a:pt x="23" y="40"/>
                </a:lnTo>
                <a:lnTo>
                  <a:pt x="20" y="37"/>
                </a:lnTo>
                <a:lnTo>
                  <a:pt x="17" y="34"/>
                </a:lnTo>
                <a:lnTo>
                  <a:pt x="17" y="32"/>
                </a:lnTo>
                <a:lnTo>
                  <a:pt x="17" y="27"/>
                </a:lnTo>
                <a:lnTo>
                  <a:pt x="17" y="26"/>
                </a:lnTo>
                <a:lnTo>
                  <a:pt x="15" y="23"/>
                </a:lnTo>
                <a:lnTo>
                  <a:pt x="12" y="21"/>
                </a:lnTo>
                <a:lnTo>
                  <a:pt x="9" y="18"/>
                </a:lnTo>
                <a:lnTo>
                  <a:pt x="5" y="16"/>
                </a:lnTo>
                <a:lnTo>
                  <a:pt x="3" y="15"/>
                </a:lnTo>
                <a:lnTo>
                  <a:pt x="2" y="13"/>
                </a:lnTo>
                <a:lnTo>
                  <a:pt x="2" y="11"/>
                </a:lnTo>
                <a:lnTo>
                  <a:pt x="0" y="8"/>
                </a:lnTo>
                <a:lnTo>
                  <a:pt x="3" y="6"/>
                </a:lnTo>
                <a:lnTo>
                  <a:pt x="4" y="8"/>
                </a:lnTo>
                <a:lnTo>
                  <a:pt x="5" y="9"/>
                </a:lnTo>
                <a:lnTo>
                  <a:pt x="6" y="9"/>
                </a:lnTo>
                <a:lnTo>
                  <a:pt x="7" y="10"/>
                </a:lnTo>
                <a:lnTo>
                  <a:pt x="8" y="11"/>
                </a:lnTo>
                <a:lnTo>
                  <a:pt x="9" y="10"/>
                </a:lnTo>
                <a:lnTo>
                  <a:pt x="9" y="9"/>
                </a:lnTo>
                <a:lnTo>
                  <a:pt x="8" y="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" name="Freeform 217"/>
          <p:cNvSpPr>
            <a:spLocks/>
          </p:cNvSpPr>
          <p:nvPr/>
        </p:nvSpPr>
        <p:spPr bwMode="auto">
          <a:xfrm>
            <a:off x="12051953" y="2644167"/>
            <a:ext cx="43659" cy="52849"/>
          </a:xfrm>
          <a:custGeom>
            <a:avLst/>
            <a:gdLst>
              <a:gd name="T0" fmla="*/ 15 w 19"/>
              <a:gd name="T1" fmla="*/ 17 h 23"/>
              <a:gd name="T2" fmla="*/ 19 w 19"/>
              <a:gd name="T3" fmla="*/ 21 h 23"/>
              <a:gd name="T4" fmla="*/ 12 w 19"/>
              <a:gd name="T5" fmla="*/ 23 h 23"/>
              <a:gd name="T6" fmla="*/ 11 w 19"/>
              <a:gd name="T7" fmla="*/ 21 h 23"/>
              <a:gd name="T8" fmla="*/ 11 w 19"/>
              <a:gd name="T9" fmla="*/ 19 h 23"/>
              <a:gd name="T10" fmla="*/ 10 w 19"/>
              <a:gd name="T11" fmla="*/ 19 h 23"/>
              <a:gd name="T12" fmla="*/ 2 w 19"/>
              <a:gd name="T13" fmla="*/ 16 h 23"/>
              <a:gd name="T14" fmla="*/ 2 w 19"/>
              <a:gd name="T15" fmla="*/ 12 h 23"/>
              <a:gd name="T16" fmla="*/ 0 w 19"/>
              <a:gd name="T17" fmla="*/ 4 h 23"/>
              <a:gd name="T18" fmla="*/ 1 w 19"/>
              <a:gd name="T19" fmla="*/ 2 h 23"/>
              <a:gd name="T20" fmla="*/ 0 w 19"/>
              <a:gd name="T21" fmla="*/ 0 h 23"/>
              <a:gd name="T22" fmla="*/ 2 w 19"/>
              <a:gd name="T23" fmla="*/ 1 h 23"/>
              <a:gd name="T24" fmla="*/ 3 w 19"/>
              <a:gd name="T25" fmla="*/ 3 h 23"/>
              <a:gd name="T26" fmla="*/ 4 w 19"/>
              <a:gd name="T27" fmla="*/ 3 h 23"/>
              <a:gd name="T28" fmla="*/ 5 w 19"/>
              <a:gd name="T29" fmla="*/ 3 h 23"/>
              <a:gd name="T30" fmla="*/ 9 w 19"/>
              <a:gd name="T31" fmla="*/ 7 h 23"/>
              <a:gd name="T32" fmla="*/ 9 w 19"/>
              <a:gd name="T33" fmla="*/ 9 h 23"/>
              <a:gd name="T34" fmla="*/ 9 w 19"/>
              <a:gd name="T35" fmla="*/ 11 h 23"/>
              <a:gd name="T36" fmla="*/ 10 w 19"/>
              <a:gd name="T37" fmla="*/ 11 h 23"/>
              <a:gd name="T38" fmla="*/ 11 w 19"/>
              <a:gd name="T39" fmla="*/ 10 h 23"/>
              <a:gd name="T40" fmla="*/ 12 w 19"/>
              <a:gd name="T41" fmla="*/ 11 h 23"/>
              <a:gd name="T42" fmla="*/ 13 w 19"/>
              <a:gd name="T43" fmla="*/ 13 h 23"/>
              <a:gd name="T44" fmla="*/ 15 w 19"/>
              <a:gd name="T45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" h="23">
                <a:moveTo>
                  <a:pt x="15" y="17"/>
                </a:moveTo>
                <a:lnTo>
                  <a:pt x="19" y="21"/>
                </a:lnTo>
                <a:lnTo>
                  <a:pt x="12" y="23"/>
                </a:lnTo>
                <a:lnTo>
                  <a:pt x="11" y="21"/>
                </a:lnTo>
                <a:lnTo>
                  <a:pt x="11" y="19"/>
                </a:lnTo>
                <a:lnTo>
                  <a:pt x="10" y="19"/>
                </a:lnTo>
                <a:lnTo>
                  <a:pt x="2" y="16"/>
                </a:lnTo>
                <a:lnTo>
                  <a:pt x="2" y="12"/>
                </a:lnTo>
                <a:lnTo>
                  <a:pt x="0" y="4"/>
                </a:lnTo>
                <a:lnTo>
                  <a:pt x="1" y="2"/>
                </a:lnTo>
                <a:lnTo>
                  <a:pt x="0" y="0"/>
                </a:lnTo>
                <a:lnTo>
                  <a:pt x="2" y="1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9" y="7"/>
                </a:lnTo>
                <a:lnTo>
                  <a:pt x="9" y="9"/>
                </a:lnTo>
                <a:lnTo>
                  <a:pt x="9" y="11"/>
                </a:lnTo>
                <a:lnTo>
                  <a:pt x="10" y="11"/>
                </a:lnTo>
                <a:lnTo>
                  <a:pt x="11" y="10"/>
                </a:lnTo>
                <a:lnTo>
                  <a:pt x="12" y="11"/>
                </a:lnTo>
                <a:lnTo>
                  <a:pt x="13" y="13"/>
                </a:lnTo>
                <a:lnTo>
                  <a:pt x="15" y="17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Freeform 218"/>
          <p:cNvSpPr>
            <a:spLocks/>
          </p:cNvSpPr>
          <p:nvPr/>
        </p:nvSpPr>
        <p:spPr bwMode="auto">
          <a:xfrm>
            <a:off x="12573544" y="3039380"/>
            <a:ext cx="296410" cy="170034"/>
          </a:xfrm>
          <a:custGeom>
            <a:avLst/>
            <a:gdLst>
              <a:gd name="T0" fmla="*/ 40 w 129"/>
              <a:gd name="T1" fmla="*/ 6 h 74"/>
              <a:gd name="T2" fmla="*/ 40 w 129"/>
              <a:gd name="T3" fmla="*/ 12 h 74"/>
              <a:gd name="T4" fmla="*/ 45 w 129"/>
              <a:gd name="T5" fmla="*/ 16 h 74"/>
              <a:gd name="T6" fmla="*/ 54 w 129"/>
              <a:gd name="T7" fmla="*/ 20 h 74"/>
              <a:gd name="T8" fmla="*/ 61 w 129"/>
              <a:gd name="T9" fmla="*/ 24 h 74"/>
              <a:gd name="T10" fmla="*/ 68 w 129"/>
              <a:gd name="T11" fmla="*/ 28 h 74"/>
              <a:gd name="T12" fmla="*/ 78 w 129"/>
              <a:gd name="T13" fmla="*/ 32 h 74"/>
              <a:gd name="T14" fmla="*/ 93 w 129"/>
              <a:gd name="T15" fmla="*/ 38 h 74"/>
              <a:gd name="T16" fmla="*/ 111 w 129"/>
              <a:gd name="T17" fmla="*/ 43 h 74"/>
              <a:gd name="T18" fmla="*/ 129 w 129"/>
              <a:gd name="T19" fmla="*/ 48 h 74"/>
              <a:gd name="T20" fmla="*/ 102 w 129"/>
              <a:gd name="T21" fmla="*/ 74 h 74"/>
              <a:gd name="T22" fmla="*/ 93 w 129"/>
              <a:gd name="T23" fmla="*/ 70 h 74"/>
              <a:gd name="T24" fmla="*/ 84 w 129"/>
              <a:gd name="T25" fmla="*/ 66 h 74"/>
              <a:gd name="T26" fmla="*/ 79 w 129"/>
              <a:gd name="T27" fmla="*/ 63 h 74"/>
              <a:gd name="T28" fmla="*/ 68 w 129"/>
              <a:gd name="T29" fmla="*/ 58 h 74"/>
              <a:gd name="T30" fmla="*/ 66 w 129"/>
              <a:gd name="T31" fmla="*/ 55 h 74"/>
              <a:gd name="T32" fmla="*/ 62 w 129"/>
              <a:gd name="T33" fmla="*/ 56 h 74"/>
              <a:gd name="T34" fmla="*/ 55 w 129"/>
              <a:gd name="T35" fmla="*/ 52 h 74"/>
              <a:gd name="T36" fmla="*/ 39 w 129"/>
              <a:gd name="T37" fmla="*/ 44 h 74"/>
              <a:gd name="T38" fmla="*/ 30 w 129"/>
              <a:gd name="T39" fmla="*/ 40 h 74"/>
              <a:gd name="T40" fmla="*/ 23 w 129"/>
              <a:gd name="T41" fmla="*/ 43 h 74"/>
              <a:gd name="T42" fmla="*/ 23 w 129"/>
              <a:gd name="T43" fmla="*/ 39 h 74"/>
              <a:gd name="T44" fmla="*/ 9 w 129"/>
              <a:gd name="T45" fmla="*/ 32 h 74"/>
              <a:gd name="T46" fmla="*/ 1 w 129"/>
              <a:gd name="T47" fmla="*/ 32 h 74"/>
              <a:gd name="T48" fmla="*/ 11 w 129"/>
              <a:gd name="T49" fmla="*/ 6 h 74"/>
              <a:gd name="T50" fmla="*/ 17 w 129"/>
              <a:gd name="T51" fmla="*/ 5 h 74"/>
              <a:gd name="T52" fmla="*/ 20 w 129"/>
              <a:gd name="T53" fmla="*/ 0 h 74"/>
              <a:gd name="T54" fmla="*/ 20 w 129"/>
              <a:gd name="T55" fmla="*/ 6 h 74"/>
              <a:gd name="T56" fmla="*/ 25 w 129"/>
              <a:gd name="T57" fmla="*/ 10 h 74"/>
              <a:gd name="T58" fmla="*/ 33 w 129"/>
              <a:gd name="T59" fmla="*/ 10 h 74"/>
              <a:gd name="T60" fmla="*/ 36 w 129"/>
              <a:gd name="T61" fmla="*/ 6 h 74"/>
              <a:gd name="T62" fmla="*/ 40 w 129"/>
              <a:gd name="T63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" h="74">
                <a:moveTo>
                  <a:pt x="42" y="4"/>
                </a:moveTo>
                <a:lnTo>
                  <a:pt x="40" y="6"/>
                </a:lnTo>
                <a:lnTo>
                  <a:pt x="39" y="8"/>
                </a:lnTo>
                <a:lnTo>
                  <a:pt x="40" y="12"/>
                </a:lnTo>
                <a:lnTo>
                  <a:pt x="42" y="15"/>
                </a:lnTo>
                <a:lnTo>
                  <a:pt x="45" y="16"/>
                </a:lnTo>
                <a:lnTo>
                  <a:pt x="48" y="18"/>
                </a:lnTo>
                <a:lnTo>
                  <a:pt x="54" y="20"/>
                </a:lnTo>
                <a:lnTo>
                  <a:pt x="55" y="21"/>
                </a:lnTo>
                <a:lnTo>
                  <a:pt x="61" y="24"/>
                </a:lnTo>
                <a:lnTo>
                  <a:pt x="65" y="27"/>
                </a:lnTo>
                <a:lnTo>
                  <a:pt x="68" y="28"/>
                </a:lnTo>
                <a:lnTo>
                  <a:pt x="73" y="30"/>
                </a:lnTo>
                <a:lnTo>
                  <a:pt x="78" y="32"/>
                </a:lnTo>
                <a:lnTo>
                  <a:pt x="87" y="35"/>
                </a:lnTo>
                <a:lnTo>
                  <a:pt x="93" y="38"/>
                </a:lnTo>
                <a:lnTo>
                  <a:pt x="103" y="42"/>
                </a:lnTo>
                <a:lnTo>
                  <a:pt x="111" y="43"/>
                </a:lnTo>
                <a:lnTo>
                  <a:pt x="120" y="45"/>
                </a:lnTo>
                <a:lnTo>
                  <a:pt x="129" y="48"/>
                </a:lnTo>
                <a:lnTo>
                  <a:pt x="106" y="74"/>
                </a:lnTo>
                <a:lnTo>
                  <a:pt x="102" y="74"/>
                </a:lnTo>
                <a:lnTo>
                  <a:pt x="98" y="73"/>
                </a:lnTo>
                <a:lnTo>
                  <a:pt x="93" y="70"/>
                </a:lnTo>
                <a:lnTo>
                  <a:pt x="88" y="68"/>
                </a:lnTo>
                <a:lnTo>
                  <a:pt x="84" y="66"/>
                </a:lnTo>
                <a:lnTo>
                  <a:pt x="82" y="65"/>
                </a:lnTo>
                <a:lnTo>
                  <a:pt x="79" y="63"/>
                </a:lnTo>
                <a:lnTo>
                  <a:pt x="74" y="60"/>
                </a:lnTo>
                <a:lnTo>
                  <a:pt x="68" y="58"/>
                </a:lnTo>
                <a:lnTo>
                  <a:pt x="68" y="56"/>
                </a:lnTo>
                <a:lnTo>
                  <a:pt x="66" y="55"/>
                </a:lnTo>
                <a:lnTo>
                  <a:pt x="62" y="55"/>
                </a:lnTo>
                <a:lnTo>
                  <a:pt x="62" y="56"/>
                </a:lnTo>
                <a:lnTo>
                  <a:pt x="61" y="53"/>
                </a:lnTo>
                <a:lnTo>
                  <a:pt x="55" y="52"/>
                </a:lnTo>
                <a:lnTo>
                  <a:pt x="49" y="48"/>
                </a:lnTo>
                <a:lnTo>
                  <a:pt x="39" y="44"/>
                </a:lnTo>
                <a:lnTo>
                  <a:pt x="35" y="42"/>
                </a:lnTo>
                <a:lnTo>
                  <a:pt x="30" y="40"/>
                </a:lnTo>
                <a:lnTo>
                  <a:pt x="26" y="43"/>
                </a:lnTo>
                <a:lnTo>
                  <a:pt x="23" y="43"/>
                </a:lnTo>
                <a:lnTo>
                  <a:pt x="23" y="42"/>
                </a:lnTo>
                <a:lnTo>
                  <a:pt x="23" y="39"/>
                </a:lnTo>
                <a:lnTo>
                  <a:pt x="22" y="37"/>
                </a:lnTo>
                <a:lnTo>
                  <a:pt x="9" y="32"/>
                </a:lnTo>
                <a:lnTo>
                  <a:pt x="4" y="32"/>
                </a:lnTo>
                <a:lnTo>
                  <a:pt x="1" y="32"/>
                </a:lnTo>
                <a:lnTo>
                  <a:pt x="0" y="32"/>
                </a:lnTo>
                <a:lnTo>
                  <a:pt x="11" y="6"/>
                </a:lnTo>
                <a:lnTo>
                  <a:pt x="14" y="6"/>
                </a:lnTo>
                <a:lnTo>
                  <a:pt x="17" y="5"/>
                </a:lnTo>
                <a:lnTo>
                  <a:pt x="18" y="4"/>
                </a:lnTo>
                <a:lnTo>
                  <a:pt x="20" y="0"/>
                </a:lnTo>
                <a:lnTo>
                  <a:pt x="19" y="3"/>
                </a:lnTo>
                <a:lnTo>
                  <a:pt x="20" y="6"/>
                </a:lnTo>
                <a:lnTo>
                  <a:pt x="20" y="8"/>
                </a:lnTo>
                <a:lnTo>
                  <a:pt x="25" y="10"/>
                </a:lnTo>
                <a:lnTo>
                  <a:pt x="28" y="10"/>
                </a:lnTo>
                <a:lnTo>
                  <a:pt x="33" y="10"/>
                </a:lnTo>
                <a:lnTo>
                  <a:pt x="36" y="9"/>
                </a:lnTo>
                <a:lnTo>
                  <a:pt x="36" y="6"/>
                </a:lnTo>
                <a:lnTo>
                  <a:pt x="39" y="4"/>
                </a:lnTo>
                <a:lnTo>
                  <a:pt x="40" y="3"/>
                </a:lnTo>
                <a:lnTo>
                  <a:pt x="42" y="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Freeform 219"/>
          <p:cNvSpPr>
            <a:spLocks/>
          </p:cNvSpPr>
          <p:nvPr/>
        </p:nvSpPr>
        <p:spPr bwMode="auto">
          <a:xfrm>
            <a:off x="13761481" y="2940575"/>
            <a:ext cx="250455" cy="448062"/>
          </a:xfrm>
          <a:custGeom>
            <a:avLst/>
            <a:gdLst>
              <a:gd name="T0" fmla="*/ 30 w 109"/>
              <a:gd name="T1" fmla="*/ 21 h 195"/>
              <a:gd name="T2" fmla="*/ 29 w 109"/>
              <a:gd name="T3" fmla="*/ 17 h 195"/>
              <a:gd name="T4" fmla="*/ 30 w 109"/>
              <a:gd name="T5" fmla="*/ 13 h 195"/>
              <a:gd name="T6" fmla="*/ 32 w 109"/>
              <a:gd name="T7" fmla="*/ 7 h 195"/>
              <a:gd name="T8" fmla="*/ 34 w 109"/>
              <a:gd name="T9" fmla="*/ 3 h 195"/>
              <a:gd name="T10" fmla="*/ 36 w 109"/>
              <a:gd name="T11" fmla="*/ 0 h 195"/>
              <a:gd name="T12" fmla="*/ 42 w 109"/>
              <a:gd name="T13" fmla="*/ 6 h 195"/>
              <a:gd name="T14" fmla="*/ 45 w 109"/>
              <a:gd name="T15" fmla="*/ 18 h 195"/>
              <a:gd name="T16" fmla="*/ 53 w 109"/>
              <a:gd name="T17" fmla="*/ 23 h 195"/>
              <a:gd name="T18" fmla="*/ 60 w 109"/>
              <a:gd name="T19" fmla="*/ 24 h 195"/>
              <a:gd name="T20" fmla="*/ 66 w 109"/>
              <a:gd name="T21" fmla="*/ 26 h 195"/>
              <a:gd name="T22" fmla="*/ 72 w 109"/>
              <a:gd name="T23" fmla="*/ 27 h 195"/>
              <a:gd name="T24" fmla="*/ 76 w 109"/>
              <a:gd name="T25" fmla="*/ 35 h 195"/>
              <a:gd name="T26" fmla="*/ 78 w 109"/>
              <a:gd name="T27" fmla="*/ 48 h 195"/>
              <a:gd name="T28" fmla="*/ 81 w 109"/>
              <a:gd name="T29" fmla="*/ 56 h 195"/>
              <a:gd name="T30" fmla="*/ 76 w 109"/>
              <a:gd name="T31" fmla="*/ 59 h 195"/>
              <a:gd name="T32" fmla="*/ 70 w 109"/>
              <a:gd name="T33" fmla="*/ 59 h 195"/>
              <a:gd name="T34" fmla="*/ 63 w 109"/>
              <a:gd name="T35" fmla="*/ 62 h 195"/>
              <a:gd name="T36" fmla="*/ 57 w 109"/>
              <a:gd name="T37" fmla="*/ 61 h 195"/>
              <a:gd name="T38" fmla="*/ 45 w 109"/>
              <a:gd name="T39" fmla="*/ 62 h 195"/>
              <a:gd name="T40" fmla="*/ 36 w 109"/>
              <a:gd name="T41" fmla="*/ 57 h 195"/>
              <a:gd name="T42" fmla="*/ 29 w 109"/>
              <a:gd name="T43" fmla="*/ 54 h 195"/>
              <a:gd name="T44" fmla="*/ 29 w 109"/>
              <a:gd name="T45" fmla="*/ 63 h 195"/>
              <a:gd name="T46" fmla="*/ 33 w 109"/>
              <a:gd name="T47" fmla="*/ 75 h 195"/>
              <a:gd name="T48" fmla="*/ 40 w 109"/>
              <a:gd name="T49" fmla="*/ 78 h 195"/>
              <a:gd name="T50" fmla="*/ 45 w 109"/>
              <a:gd name="T51" fmla="*/ 86 h 195"/>
              <a:gd name="T52" fmla="*/ 48 w 109"/>
              <a:gd name="T53" fmla="*/ 95 h 195"/>
              <a:gd name="T54" fmla="*/ 54 w 109"/>
              <a:gd name="T55" fmla="*/ 105 h 195"/>
              <a:gd name="T56" fmla="*/ 63 w 109"/>
              <a:gd name="T57" fmla="*/ 117 h 195"/>
              <a:gd name="T58" fmla="*/ 78 w 109"/>
              <a:gd name="T59" fmla="*/ 130 h 195"/>
              <a:gd name="T60" fmla="*/ 92 w 109"/>
              <a:gd name="T61" fmla="*/ 146 h 195"/>
              <a:gd name="T62" fmla="*/ 97 w 109"/>
              <a:gd name="T63" fmla="*/ 155 h 195"/>
              <a:gd name="T64" fmla="*/ 101 w 109"/>
              <a:gd name="T65" fmla="*/ 164 h 195"/>
              <a:gd name="T66" fmla="*/ 108 w 109"/>
              <a:gd name="T67" fmla="*/ 173 h 195"/>
              <a:gd name="T68" fmla="*/ 109 w 109"/>
              <a:gd name="T69" fmla="*/ 175 h 195"/>
              <a:gd name="T70" fmla="*/ 82 w 109"/>
              <a:gd name="T71" fmla="*/ 191 h 195"/>
              <a:gd name="T72" fmla="*/ 74 w 109"/>
              <a:gd name="T73" fmla="*/ 185 h 195"/>
              <a:gd name="T74" fmla="*/ 67 w 109"/>
              <a:gd name="T75" fmla="*/ 180 h 195"/>
              <a:gd name="T76" fmla="*/ 61 w 109"/>
              <a:gd name="T77" fmla="*/ 176 h 195"/>
              <a:gd name="T78" fmla="*/ 55 w 109"/>
              <a:gd name="T79" fmla="*/ 171 h 195"/>
              <a:gd name="T80" fmla="*/ 47 w 109"/>
              <a:gd name="T81" fmla="*/ 166 h 195"/>
              <a:gd name="T82" fmla="*/ 34 w 109"/>
              <a:gd name="T83" fmla="*/ 158 h 195"/>
              <a:gd name="T84" fmla="*/ 23 w 109"/>
              <a:gd name="T85" fmla="*/ 148 h 195"/>
              <a:gd name="T86" fmla="*/ 13 w 109"/>
              <a:gd name="T87" fmla="*/ 142 h 195"/>
              <a:gd name="T88" fmla="*/ 10 w 109"/>
              <a:gd name="T89" fmla="*/ 141 h 195"/>
              <a:gd name="T90" fmla="*/ 0 w 109"/>
              <a:gd name="T91" fmla="*/ 129 h 195"/>
              <a:gd name="T92" fmla="*/ 10 w 109"/>
              <a:gd name="T93" fmla="*/ 76 h 195"/>
              <a:gd name="T94" fmla="*/ 4 w 109"/>
              <a:gd name="T95" fmla="*/ 69 h 195"/>
              <a:gd name="T96" fmla="*/ 4 w 109"/>
              <a:gd name="T97" fmla="*/ 52 h 195"/>
              <a:gd name="T98" fmla="*/ 14 w 109"/>
              <a:gd name="T99" fmla="*/ 46 h 195"/>
              <a:gd name="T100" fmla="*/ 22 w 109"/>
              <a:gd name="T101" fmla="*/ 43 h 195"/>
              <a:gd name="T102" fmla="*/ 26 w 109"/>
              <a:gd name="T103" fmla="*/ 46 h 195"/>
              <a:gd name="T104" fmla="*/ 33 w 109"/>
              <a:gd name="T105" fmla="*/ 45 h 195"/>
              <a:gd name="T106" fmla="*/ 44 w 109"/>
              <a:gd name="T107" fmla="*/ 45 h 195"/>
              <a:gd name="T108" fmla="*/ 56 w 109"/>
              <a:gd name="T109" fmla="*/ 48 h 195"/>
              <a:gd name="T110" fmla="*/ 62 w 109"/>
              <a:gd name="T111" fmla="*/ 43 h 195"/>
              <a:gd name="T112" fmla="*/ 57 w 109"/>
              <a:gd name="T113" fmla="*/ 41 h 195"/>
              <a:gd name="T114" fmla="*/ 50 w 109"/>
              <a:gd name="T115" fmla="*/ 42 h 195"/>
              <a:gd name="T116" fmla="*/ 44 w 109"/>
              <a:gd name="T117" fmla="*/ 41 h 195"/>
              <a:gd name="T118" fmla="*/ 33 w 109"/>
              <a:gd name="T119" fmla="*/ 31 h 195"/>
              <a:gd name="T120" fmla="*/ 34 w 109"/>
              <a:gd name="T121" fmla="*/ 2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195">
                <a:moveTo>
                  <a:pt x="32" y="23"/>
                </a:moveTo>
                <a:lnTo>
                  <a:pt x="30" y="21"/>
                </a:lnTo>
                <a:lnTo>
                  <a:pt x="29" y="19"/>
                </a:lnTo>
                <a:lnTo>
                  <a:pt x="29" y="17"/>
                </a:lnTo>
                <a:lnTo>
                  <a:pt x="29" y="15"/>
                </a:lnTo>
                <a:lnTo>
                  <a:pt x="30" y="13"/>
                </a:lnTo>
                <a:lnTo>
                  <a:pt x="31" y="10"/>
                </a:lnTo>
                <a:lnTo>
                  <a:pt x="32" y="7"/>
                </a:lnTo>
                <a:lnTo>
                  <a:pt x="33" y="4"/>
                </a:lnTo>
                <a:lnTo>
                  <a:pt x="34" y="3"/>
                </a:lnTo>
                <a:lnTo>
                  <a:pt x="36" y="0"/>
                </a:lnTo>
                <a:lnTo>
                  <a:pt x="36" y="0"/>
                </a:lnTo>
                <a:lnTo>
                  <a:pt x="42" y="4"/>
                </a:lnTo>
                <a:lnTo>
                  <a:pt x="42" y="6"/>
                </a:lnTo>
                <a:lnTo>
                  <a:pt x="43" y="12"/>
                </a:lnTo>
                <a:lnTo>
                  <a:pt x="45" y="18"/>
                </a:lnTo>
                <a:lnTo>
                  <a:pt x="52" y="22"/>
                </a:lnTo>
                <a:lnTo>
                  <a:pt x="53" y="23"/>
                </a:lnTo>
                <a:lnTo>
                  <a:pt x="55" y="23"/>
                </a:lnTo>
                <a:lnTo>
                  <a:pt x="60" y="24"/>
                </a:lnTo>
                <a:lnTo>
                  <a:pt x="62" y="25"/>
                </a:lnTo>
                <a:lnTo>
                  <a:pt x="66" y="26"/>
                </a:lnTo>
                <a:lnTo>
                  <a:pt x="68" y="26"/>
                </a:lnTo>
                <a:lnTo>
                  <a:pt x="72" y="27"/>
                </a:lnTo>
                <a:lnTo>
                  <a:pt x="76" y="31"/>
                </a:lnTo>
                <a:lnTo>
                  <a:pt x="76" y="35"/>
                </a:lnTo>
                <a:lnTo>
                  <a:pt x="76" y="40"/>
                </a:lnTo>
                <a:lnTo>
                  <a:pt x="78" y="48"/>
                </a:lnTo>
                <a:lnTo>
                  <a:pt x="79" y="53"/>
                </a:lnTo>
                <a:lnTo>
                  <a:pt x="81" y="56"/>
                </a:lnTo>
                <a:lnTo>
                  <a:pt x="78" y="57"/>
                </a:lnTo>
                <a:lnTo>
                  <a:pt x="76" y="59"/>
                </a:lnTo>
                <a:lnTo>
                  <a:pt x="75" y="60"/>
                </a:lnTo>
                <a:lnTo>
                  <a:pt x="70" y="59"/>
                </a:lnTo>
                <a:lnTo>
                  <a:pt x="67" y="59"/>
                </a:lnTo>
                <a:lnTo>
                  <a:pt x="63" y="62"/>
                </a:lnTo>
                <a:lnTo>
                  <a:pt x="60" y="60"/>
                </a:lnTo>
                <a:lnTo>
                  <a:pt x="57" y="61"/>
                </a:lnTo>
                <a:lnTo>
                  <a:pt x="51" y="62"/>
                </a:lnTo>
                <a:lnTo>
                  <a:pt x="45" y="62"/>
                </a:lnTo>
                <a:lnTo>
                  <a:pt x="41" y="60"/>
                </a:lnTo>
                <a:lnTo>
                  <a:pt x="36" y="57"/>
                </a:lnTo>
                <a:lnTo>
                  <a:pt x="32" y="56"/>
                </a:lnTo>
                <a:lnTo>
                  <a:pt x="29" y="54"/>
                </a:lnTo>
                <a:lnTo>
                  <a:pt x="29" y="59"/>
                </a:lnTo>
                <a:lnTo>
                  <a:pt x="29" y="63"/>
                </a:lnTo>
                <a:lnTo>
                  <a:pt x="31" y="73"/>
                </a:lnTo>
                <a:lnTo>
                  <a:pt x="33" y="75"/>
                </a:lnTo>
                <a:lnTo>
                  <a:pt x="37" y="77"/>
                </a:lnTo>
                <a:lnTo>
                  <a:pt x="40" y="78"/>
                </a:lnTo>
                <a:lnTo>
                  <a:pt x="43" y="81"/>
                </a:lnTo>
                <a:lnTo>
                  <a:pt x="45" y="86"/>
                </a:lnTo>
                <a:lnTo>
                  <a:pt x="47" y="90"/>
                </a:lnTo>
                <a:lnTo>
                  <a:pt x="48" y="95"/>
                </a:lnTo>
                <a:lnTo>
                  <a:pt x="50" y="101"/>
                </a:lnTo>
                <a:lnTo>
                  <a:pt x="54" y="105"/>
                </a:lnTo>
                <a:lnTo>
                  <a:pt x="57" y="110"/>
                </a:lnTo>
                <a:lnTo>
                  <a:pt x="63" y="117"/>
                </a:lnTo>
                <a:lnTo>
                  <a:pt x="72" y="124"/>
                </a:lnTo>
                <a:lnTo>
                  <a:pt x="78" y="130"/>
                </a:lnTo>
                <a:lnTo>
                  <a:pt x="88" y="141"/>
                </a:lnTo>
                <a:lnTo>
                  <a:pt x="92" y="146"/>
                </a:lnTo>
                <a:lnTo>
                  <a:pt x="94" y="152"/>
                </a:lnTo>
                <a:lnTo>
                  <a:pt x="97" y="155"/>
                </a:lnTo>
                <a:lnTo>
                  <a:pt x="100" y="161"/>
                </a:lnTo>
                <a:lnTo>
                  <a:pt x="101" y="164"/>
                </a:lnTo>
                <a:lnTo>
                  <a:pt x="105" y="169"/>
                </a:lnTo>
                <a:lnTo>
                  <a:pt x="108" y="173"/>
                </a:lnTo>
                <a:lnTo>
                  <a:pt x="109" y="174"/>
                </a:lnTo>
                <a:lnTo>
                  <a:pt x="109" y="175"/>
                </a:lnTo>
                <a:lnTo>
                  <a:pt x="85" y="195"/>
                </a:lnTo>
                <a:lnTo>
                  <a:pt x="82" y="191"/>
                </a:lnTo>
                <a:lnTo>
                  <a:pt x="78" y="187"/>
                </a:lnTo>
                <a:lnTo>
                  <a:pt x="74" y="185"/>
                </a:lnTo>
                <a:lnTo>
                  <a:pt x="70" y="183"/>
                </a:lnTo>
                <a:lnTo>
                  <a:pt x="67" y="180"/>
                </a:lnTo>
                <a:lnTo>
                  <a:pt x="63" y="177"/>
                </a:lnTo>
                <a:lnTo>
                  <a:pt x="61" y="176"/>
                </a:lnTo>
                <a:lnTo>
                  <a:pt x="56" y="173"/>
                </a:lnTo>
                <a:lnTo>
                  <a:pt x="55" y="171"/>
                </a:lnTo>
                <a:lnTo>
                  <a:pt x="54" y="171"/>
                </a:lnTo>
                <a:lnTo>
                  <a:pt x="47" y="166"/>
                </a:lnTo>
                <a:lnTo>
                  <a:pt x="40" y="162"/>
                </a:lnTo>
                <a:lnTo>
                  <a:pt x="34" y="158"/>
                </a:lnTo>
                <a:lnTo>
                  <a:pt x="29" y="153"/>
                </a:lnTo>
                <a:lnTo>
                  <a:pt x="23" y="148"/>
                </a:lnTo>
                <a:lnTo>
                  <a:pt x="16" y="143"/>
                </a:lnTo>
                <a:lnTo>
                  <a:pt x="13" y="142"/>
                </a:lnTo>
                <a:lnTo>
                  <a:pt x="11" y="144"/>
                </a:lnTo>
                <a:lnTo>
                  <a:pt x="10" y="141"/>
                </a:lnTo>
                <a:lnTo>
                  <a:pt x="4" y="136"/>
                </a:lnTo>
                <a:lnTo>
                  <a:pt x="0" y="129"/>
                </a:lnTo>
                <a:lnTo>
                  <a:pt x="9" y="79"/>
                </a:lnTo>
                <a:lnTo>
                  <a:pt x="10" y="76"/>
                </a:lnTo>
                <a:lnTo>
                  <a:pt x="7" y="73"/>
                </a:lnTo>
                <a:lnTo>
                  <a:pt x="4" y="69"/>
                </a:lnTo>
                <a:lnTo>
                  <a:pt x="2" y="65"/>
                </a:lnTo>
                <a:lnTo>
                  <a:pt x="4" y="52"/>
                </a:lnTo>
                <a:lnTo>
                  <a:pt x="10" y="48"/>
                </a:lnTo>
                <a:lnTo>
                  <a:pt x="14" y="46"/>
                </a:lnTo>
                <a:lnTo>
                  <a:pt x="19" y="44"/>
                </a:lnTo>
                <a:lnTo>
                  <a:pt x="22" y="43"/>
                </a:lnTo>
                <a:lnTo>
                  <a:pt x="24" y="44"/>
                </a:lnTo>
                <a:lnTo>
                  <a:pt x="26" y="46"/>
                </a:lnTo>
                <a:lnTo>
                  <a:pt x="29" y="46"/>
                </a:lnTo>
                <a:lnTo>
                  <a:pt x="33" y="45"/>
                </a:lnTo>
                <a:lnTo>
                  <a:pt x="39" y="44"/>
                </a:lnTo>
                <a:lnTo>
                  <a:pt x="44" y="45"/>
                </a:lnTo>
                <a:lnTo>
                  <a:pt x="50" y="48"/>
                </a:lnTo>
                <a:lnTo>
                  <a:pt x="56" y="48"/>
                </a:lnTo>
                <a:lnTo>
                  <a:pt x="62" y="46"/>
                </a:lnTo>
                <a:lnTo>
                  <a:pt x="62" y="43"/>
                </a:lnTo>
                <a:lnTo>
                  <a:pt x="60" y="41"/>
                </a:lnTo>
                <a:lnTo>
                  <a:pt x="57" y="41"/>
                </a:lnTo>
                <a:lnTo>
                  <a:pt x="54" y="41"/>
                </a:lnTo>
                <a:lnTo>
                  <a:pt x="50" y="42"/>
                </a:lnTo>
                <a:lnTo>
                  <a:pt x="49" y="43"/>
                </a:lnTo>
                <a:lnTo>
                  <a:pt x="44" y="41"/>
                </a:lnTo>
                <a:lnTo>
                  <a:pt x="36" y="35"/>
                </a:lnTo>
                <a:lnTo>
                  <a:pt x="33" y="31"/>
                </a:lnTo>
                <a:lnTo>
                  <a:pt x="34" y="30"/>
                </a:lnTo>
                <a:lnTo>
                  <a:pt x="34" y="26"/>
                </a:lnTo>
                <a:lnTo>
                  <a:pt x="32" y="2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1" name="Freeform 220"/>
          <p:cNvSpPr>
            <a:spLocks/>
          </p:cNvSpPr>
          <p:nvPr/>
        </p:nvSpPr>
        <p:spPr bwMode="auto">
          <a:xfrm>
            <a:off x="13727014" y="3565565"/>
            <a:ext cx="305602" cy="142460"/>
          </a:xfrm>
          <a:custGeom>
            <a:avLst/>
            <a:gdLst>
              <a:gd name="T0" fmla="*/ 130 w 133"/>
              <a:gd name="T1" fmla="*/ 44 h 62"/>
              <a:gd name="T2" fmla="*/ 130 w 133"/>
              <a:gd name="T3" fmla="*/ 47 h 62"/>
              <a:gd name="T4" fmla="*/ 121 w 133"/>
              <a:gd name="T5" fmla="*/ 44 h 62"/>
              <a:gd name="T6" fmla="*/ 113 w 133"/>
              <a:gd name="T7" fmla="*/ 43 h 62"/>
              <a:gd name="T8" fmla="*/ 99 w 133"/>
              <a:gd name="T9" fmla="*/ 45 h 62"/>
              <a:gd name="T10" fmla="*/ 90 w 133"/>
              <a:gd name="T11" fmla="*/ 42 h 62"/>
              <a:gd name="T12" fmla="*/ 83 w 133"/>
              <a:gd name="T13" fmla="*/ 28 h 62"/>
              <a:gd name="T14" fmla="*/ 77 w 133"/>
              <a:gd name="T15" fmla="*/ 26 h 62"/>
              <a:gd name="T16" fmla="*/ 71 w 133"/>
              <a:gd name="T17" fmla="*/ 31 h 62"/>
              <a:gd name="T18" fmla="*/ 62 w 133"/>
              <a:gd name="T19" fmla="*/ 39 h 62"/>
              <a:gd name="T20" fmla="*/ 51 w 133"/>
              <a:gd name="T21" fmla="*/ 43 h 62"/>
              <a:gd name="T22" fmla="*/ 45 w 133"/>
              <a:gd name="T23" fmla="*/ 48 h 62"/>
              <a:gd name="T24" fmla="*/ 39 w 133"/>
              <a:gd name="T25" fmla="*/ 53 h 62"/>
              <a:gd name="T26" fmla="*/ 34 w 133"/>
              <a:gd name="T27" fmla="*/ 58 h 62"/>
              <a:gd name="T28" fmla="*/ 9 w 133"/>
              <a:gd name="T29" fmla="*/ 62 h 62"/>
              <a:gd name="T30" fmla="*/ 15 w 133"/>
              <a:gd name="T31" fmla="*/ 58 h 62"/>
              <a:gd name="T32" fmla="*/ 18 w 133"/>
              <a:gd name="T33" fmla="*/ 53 h 62"/>
              <a:gd name="T34" fmla="*/ 17 w 133"/>
              <a:gd name="T35" fmla="*/ 50 h 62"/>
              <a:gd name="T36" fmla="*/ 10 w 133"/>
              <a:gd name="T37" fmla="*/ 48 h 62"/>
              <a:gd name="T38" fmla="*/ 5 w 133"/>
              <a:gd name="T39" fmla="*/ 45 h 62"/>
              <a:gd name="T40" fmla="*/ 2 w 133"/>
              <a:gd name="T41" fmla="*/ 40 h 62"/>
              <a:gd name="T42" fmla="*/ 4 w 133"/>
              <a:gd name="T43" fmla="*/ 38 h 62"/>
              <a:gd name="T44" fmla="*/ 8 w 133"/>
              <a:gd name="T45" fmla="*/ 43 h 62"/>
              <a:gd name="T46" fmla="*/ 15 w 133"/>
              <a:gd name="T47" fmla="*/ 48 h 62"/>
              <a:gd name="T48" fmla="*/ 22 w 133"/>
              <a:gd name="T49" fmla="*/ 48 h 62"/>
              <a:gd name="T50" fmla="*/ 28 w 133"/>
              <a:gd name="T51" fmla="*/ 47 h 62"/>
              <a:gd name="T52" fmla="*/ 34 w 133"/>
              <a:gd name="T53" fmla="*/ 40 h 62"/>
              <a:gd name="T54" fmla="*/ 34 w 133"/>
              <a:gd name="T55" fmla="*/ 34 h 62"/>
              <a:gd name="T56" fmla="*/ 36 w 133"/>
              <a:gd name="T57" fmla="*/ 31 h 62"/>
              <a:gd name="T58" fmla="*/ 42 w 133"/>
              <a:gd name="T59" fmla="*/ 34 h 62"/>
              <a:gd name="T60" fmla="*/ 49 w 133"/>
              <a:gd name="T61" fmla="*/ 31 h 62"/>
              <a:gd name="T62" fmla="*/ 55 w 133"/>
              <a:gd name="T63" fmla="*/ 30 h 62"/>
              <a:gd name="T64" fmla="*/ 63 w 133"/>
              <a:gd name="T65" fmla="*/ 26 h 62"/>
              <a:gd name="T66" fmla="*/ 66 w 133"/>
              <a:gd name="T67" fmla="*/ 15 h 62"/>
              <a:gd name="T68" fmla="*/ 65 w 133"/>
              <a:gd name="T69" fmla="*/ 10 h 62"/>
              <a:gd name="T70" fmla="*/ 71 w 133"/>
              <a:gd name="T71" fmla="*/ 14 h 62"/>
              <a:gd name="T72" fmla="*/ 80 w 133"/>
              <a:gd name="T73" fmla="*/ 6 h 62"/>
              <a:gd name="T74" fmla="*/ 90 w 133"/>
              <a:gd name="T75" fmla="*/ 0 h 62"/>
              <a:gd name="T76" fmla="*/ 96 w 133"/>
              <a:gd name="T77" fmla="*/ 3 h 62"/>
              <a:gd name="T78" fmla="*/ 100 w 133"/>
              <a:gd name="T79" fmla="*/ 12 h 62"/>
              <a:gd name="T80" fmla="*/ 105 w 133"/>
              <a:gd name="T81" fmla="*/ 17 h 62"/>
              <a:gd name="T82" fmla="*/ 130 w 133"/>
              <a:gd name="T83" fmla="*/ 3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3" h="62">
                <a:moveTo>
                  <a:pt x="127" y="41"/>
                </a:moveTo>
                <a:lnTo>
                  <a:pt x="130" y="44"/>
                </a:lnTo>
                <a:lnTo>
                  <a:pt x="133" y="48"/>
                </a:lnTo>
                <a:lnTo>
                  <a:pt x="130" y="47"/>
                </a:lnTo>
                <a:lnTo>
                  <a:pt x="127" y="44"/>
                </a:lnTo>
                <a:lnTo>
                  <a:pt x="121" y="44"/>
                </a:lnTo>
                <a:lnTo>
                  <a:pt x="116" y="43"/>
                </a:lnTo>
                <a:lnTo>
                  <a:pt x="113" y="43"/>
                </a:lnTo>
                <a:lnTo>
                  <a:pt x="109" y="45"/>
                </a:lnTo>
                <a:lnTo>
                  <a:pt x="99" y="45"/>
                </a:lnTo>
                <a:lnTo>
                  <a:pt x="94" y="44"/>
                </a:lnTo>
                <a:lnTo>
                  <a:pt x="90" y="42"/>
                </a:lnTo>
                <a:lnTo>
                  <a:pt x="85" y="35"/>
                </a:lnTo>
                <a:lnTo>
                  <a:pt x="83" y="28"/>
                </a:lnTo>
                <a:lnTo>
                  <a:pt x="79" y="26"/>
                </a:lnTo>
                <a:lnTo>
                  <a:pt x="77" y="26"/>
                </a:lnTo>
                <a:lnTo>
                  <a:pt x="74" y="28"/>
                </a:lnTo>
                <a:lnTo>
                  <a:pt x="71" y="31"/>
                </a:lnTo>
                <a:lnTo>
                  <a:pt x="65" y="37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8" y="45"/>
                </a:lnTo>
                <a:lnTo>
                  <a:pt x="45" y="48"/>
                </a:lnTo>
                <a:lnTo>
                  <a:pt x="41" y="51"/>
                </a:lnTo>
                <a:lnTo>
                  <a:pt x="39" y="53"/>
                </a:lnTo>
                <a:lnTo>
                  <a:pt x="37" y="57"/>
                </a:lnTo>
                <a:lnTo>
                  <a:pt x="34" y="58"/>
                </a:lnTo>
                <a:lnTo>
                  <a:pt x="30" y="60"/>
                </a:lnTo>
                <a:lnTo>
                  <a:pt x="9" y="62"/>
                </a:lnTo>
                <a:lnTo>
                  <a:pt x="13" y="60"/>
                </a:lnTo>
                <a:lnTo>
                  <a:pt x="15" y="58"/>
                </a:lnTo>
                <a:lnTo>
                  <a:pt x="17" y="55"/>
                </a:lnTo>
                <a:lnTo>
                  <a:pt x="18" y="53"/>
                </a:lnTo>
                <a:lnTo>
                  <a:pt x="18" y="51"/>
                </a:lnTo>
                <a:lnTo>
                  <a:pt x="17" y="50"/>
                </a:lnTo>
                <a:lnTo>
                  <a:pt x="13" y="50"/>
                </a:lnTo>
                <a:lnTo>
                  <a:pt x="10" y="48"/>
                </a:lnTo>
                <a:lnTo>
                  <a:pt x="7" y="47"/>
                </a:lnTo>
                <a:lnTo>
                  <a:pt x="5" y="45"/>
                </a:lnTo>
                <a:lnTo>
                  <a:pt x="4" y="44"/>
                </a:lnTo>
                <a:lnTo>
                  <a:pt x="2" y="40"/>
                </a:lnTo>
                <a:lnTo>
                  <a:pt x="0" y="37"/>
                </a:lnTo>
                <a:lnTo>
                  <a:pt x="4" y="38"/>
                </a:lnTo>
                <a:lnTo>
                  <a:pt x="6" y="41"/>
                </a:lnTo>
                <a:lnTo>
                  <a:pt x="8" y="43"/>
                </a:lnTo>
                <a:lnTo>
                  <a:pt x="10" y="46"/>
                </a:lnTo>
                <a:lnTo>
                  <a:pt x="15" y="48"/>
                </a:lnTo>
                <a:lnTo>
                  <a:pt x="18" y="48"/>
                </a:lnTo>
                <a:lnTo>
                  <a:pt x="22" y="48"/>
                </a:lnTo>
                <a:lnTo>
                  <a:pt x="26" y="48"/>
                </a:lnTo>
                <a:lnTo>
                  <a:pt x="28" y="47"/>
                </a:lnTo>
                <a:lnTo>
                  <a:pt x="32" y="43"/>
                </a:lnTo>
                <a:lnTo>
                  <a:pt x="34" y="40"/>
                </a:lnTo>
                <a:lnTo>
                  <a:pt x="35" y="37"/>
                </a:lnTo>
                <a:lnTo>
                  <a:pt x="34" y="34"/>
                </a:lnTo>
                <a:lnTo>
                  <a:pt x="34" y="31"/>
                </a:lnTo>
                <a:lnTo>
                  <a:pt x="36" y="31"/>
                </a:lnTo>
                <a:lnTo>
                  <a:pt x="38" y="33"/>
                </a:lnTo>
                <a:lnTo>
                  <a:pt x="42" y="34"/>
                </a:lnTo>
                <a:lnTo>
                  <a:pt x="45" y="32"/>
                </a:lnTo>
                <a:lnTo>
                  <a:pt x="49" y="31"/>
                </a:lnTo>
                <a:lnTo>
                  <a:pt x="51" y="30"/>
                </a:lnTo>
                <a:lnTo>
                  <a:pt x="55" y="30"/>
                </a:lnTo>
                <a:lnTo>
                  <a:pt x="58" y="29"/>
                </a:lnTo>
                <a:lnTo>
                  <a:pt x="63" y="26"/>
                </a:lnTo>
                <a:lnTo>
                  <a:pt x="66" y="21"/>
                </a:lnTo>
                <a:lnTo>
                  <a:pt x="66" y="15"/>
                </a:lnTo>
                <a:lnTo>
                  <a:pt x="65" y="12"/>
                </a:lnTo>
                <a:lnTo>
                  <a:pt x="65" y="10"/>
                </a:lnTo>
                <a:lnTo>
                  <a:pt x="66" y="11"/>
                </a:lnTo>
                <a:lnTo>
                  <a:pt x="71" y="14"/>
                </a:lnTo>
                <a:lnTo>
                  <a:pt x="74" y="13"/>
                </a:lnTo>
                <a:lnTo>
                  <a:pt x="80" y="6"/>
                </a:lnTo>
                <a:lnTo>
                  <a:pt x="85" y="1"/>
                </a:lnTo>
                <a:lnTo>
                  <a:pt x="90" y="0"/>
                </a:lnTo>
                <a:lnTo>
                  <a:pt x="92" y="0"/>
                </a:lnTo>
                <a:lnTo>
                  <a:pt x="96" y="3"/>
                </a:lnTo>
                <a:lnTo>
                  <a:pt x="99" y="7"/>
                </a:lnTo>
                <a:lnTo>
                  <a:pt x="100" y="12"/>
                </a:lnTo>
                <a:lnTo>
                  <a:pt x="102" y="16"/>
                </a:lnTo>
                <a:lnTo>
                  <a:pt x="105" y="17"/>
                </a:lnTo>
                <a:lnTo>
                  <a:pt x="109" y="17"/>
                </a:lnTo>
                <a:lnTo>
                  <a:pt x="130" y="30"/>
                </a:lnTo>
                <a:lnTo>
                  <a:pt x="127" y="4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Freeform 221"/>
          <p:cNvSpPr>
            <a:spLocks/>
          </p:cNvSpPr>
          <p:nvPr/>
        </p:nvSpPr>
        <p:spPr bwMode="auto">
          <a:xfrm>
            <a:off x="13577660" y="3703429"/>
            <a:ext cx="298708" cy="413595"/>
          </a:xfrm>
          <a:custGeom>
            <a:avLst/>
            <a:gdLst>
              <a:gd name="T0" fmla="*/ 98 w 130"/>
              <a:gd name="T1" fmla="*/ 10 h 180"/>
              <a:gd name="T2" fmla="*/ 100 w 130"/>
              <a:gd name="T3" fmla="*/ 21 h 180"/>
              <a:gd name="T4" fmla="*/ 105 w 130"/>
              <a:gd name="T5" fmla="*/ 19 h 180"/>
              <a:gd name="T6" fmla="*/ 115 w 130"/>
              <a:gd name="T7" fmla="*/ 16 h 180"/>
              <a:gd name="T8" fmla="*/ 127 w 130"/>
              <a:gd name="T9" fmla="*/ 18 h 180"/>
              <a:gd name="T10" fmla="*/ 123 w 130"/>
              <a:gd name="T11" fmla="*/ 16 h 180"/>
              <a:gd name="T12" fmla="*/ 113 w 130"/>
              <a:gd name="T13" fmla="*/ 21 h 180"/>
              <a:gd name="T14" fmla="*/ 103 w 130"/>
              <a:gd name="T15" fmla="*/ 25 h 180"/>
              <a:gd name="T16" fmla="*/ 98 w 130"/>
              <a:gd name="T17" fmla="*/ 22 h 180"/>
              <a:gd name="T18" fmla="*/ 96 w 130"/>
              <a:gd name="T19" fmla="*/ 14 h 180"/>
              <a:gd name="T20" fmla="*/ 91 w 130"/>
              <a:gd name="T21" fmla="*/ 8 h 180"/>
              <a:gd name="T22" fmla="*/ 84 w 130"/>
              <a:gd name="T23" fmla="*/ 12 h 180"/>
              <a:gd name="T24" fmla="*/ 80 w 130"/>
              <a:gd name="T25" fmla="*/ 22 h 180"/>
              <a:gd name="T26" fmla="*/ 84 w 130"/>
              <a:gd name="T27" fmla="*/ 38 h 180"/>
              <a:gd name="T28" fmla="*/ 84 w 130"/>
              <a:gd name="T29" fmla="*/ 49 h 180"/>
              <a:gd name="T30" fmla="*/ 75 w 130"/>
              <a:gd name="T31" fmla="*/ 63 h 180"/>
              <a:gd name="T32" fmla="*/ 76 w 130"/>
              <a:gd name="T33" fmla="*/ 73 h 180"/>
              <a:gd name="T34" fmla="*/ 70 w 130"/>
              <a:gd name="T35" fmla="*/ 76 h 180"/>
              <a:gd name="T36" fmla="*/ 65 w 130"/>
              <a:gd name="T37" fmla="*/ 92 h 180"/>
              <a:gd name="T38" fmla="*/ 71 w 130"/>
              <a:gd name="T39" fmla="*/ 106 h 180"/>
              <a:gd name="T40" fmla="*/ 70 w 130"/>
              <a:gd name="T41" fmla="*/ 109 h 180"/>
              <a:gd name="T42" fmla="*/ 61 w 130"/>
              <a:gd name="T43" fmla="*/ 100 h 180"/>
              <a:gd name="T44" fmla="*/ 54 w 130"/>
              <a:gd name="T45" fmla="*/ 110 h 180"/>
              <a:gd name="T46" fmla="*/ 45 w 130"/>
              <a:gd name="T47" fmla="*/ 117 h 180"/>
              <a:gd name="T48" fmla="*/ 30 w 130"/>
              <a:gd name="T49" fmla="*/ 127 h 180"/>
              <a:gd name="T50" fmla="*/ 21 w 130"/>
              <a:gd name="T51" fmla="*/ 140 h 180"/>
              <a:gd name="T52" fmla="*/ 14 w 130"/>
              <a:gd name="T53" fmla="*/ 149 h 180"/>
              <a:gd name="T54" fmla="*/ 10 w 130"/>
              <a:gd name="T55" fmla="*/ 156 h 180"/>
              <a:gd name="T56" fmla="*/ 7 w 130"/>
              <a:gd name="T57" fmla="*/ 170 h 180"/>
              <a:gd name="T58" fmla="*/ 4 w 130"/>
              <a:gd name="T59" fmla="*/ 177 h 180"/>
              <a:gd name="T60" fmla="*/ 2 w 130"/>
              <a:gd name="T61" fmla="*/ 174 h 180"/>
              <a:gd name="T62" fmla="*/ 4 w 130"/>
              <a:gd name="T63" fmla="*/ 164 h 180"/>
              <a:gd name="T64" fmla="*/ 5 w 130"/>
              <a:gd name="T65" fmla="*/ 152 h 180"/>
              <a:gd name="T66" fmla="*/ 14 w 130"/>
              <a:gd name="T67" fmla="*/ 145 h 180"/>
              <a:gd name="T68" fmla="*/ 20 w 130"/>
              <a:gd name="T69" fmla="*/ 128 h 180"/>
              <a:gd name="T70" fmla="*/ 12 w 130"/>
              <a:gd name="T71" fmla="*/ 125 h 180"/>
              <a:gd name="T72" fmla="*/ 5 w 130"/>
              <a:gd name="T73" fmla="*/ 129 h 180"/>
              <a:gd name="T74" fmla="*/ 1 w 130"/>
              <a:gd name="T75" fmla="*/ 128 h 180"/>
              <a:gd name="T76" fmla="*/ 9 w 130"/>
              <a:gd name="T77" fmla="*/ 123 h 180"/>
              <a:gd name="T78" fmla="*/ 20 w 130"/>
              <a:gd name="T79" fmla="*/ 125 h 180"/>
              <a:gd name="T80" fmla="*/ 28 w 130"/>
              <a:gd name="T81" fmla="*/ 124 h 180"/>
              <a:gd name="T82" fmla="*/ 32 w 130"/>
              <a:gd name="T83" fmla="*/ 114 h 180"/>
              <a:gd name="T84" fmla="*/ 45 w 130"/>
              <a:gd name="T85" fmla="*/ 104 h 180"/>
              <a:gd name="T86" fmla="*/ 54 w 130"/>
              <a:gd name="T87" fmla="*/ 91 h 180"/>
              <a:gd name="T88" fmla="*/ 59 w 130"/>
              <a:gd name="T89" fmla="*/ 86 h 180"/>
              <a:gd name="T90" fmla="*/ 62 w 130"/>
              <a:gd name="T91" fmla="*/ 74 h 180"/>
              <a:gd name="T92" fmla="*/ 65 w 130"/>
              <a:gd name="T93" fmla="*/ 61 h 180"/>
              <a:gd name="T94" fmla="*/ 71 w 130"/>
              <a:gd name="T95" fmla="*/ 53 h 180"/>
              <a:gd name="T96" fmla="*/ 75 w 130"/>
              <a:gd name="T97" fmla="*/ 41 h 180"/>
              <a:gd name="T98" fmla="*/ 71 w 130"/>
              <a:gd name="T99" fmla="*/ 32 h 180"/>
              <a:gd name="T100" fmla="*/ 59 w 130"/>
              <a:gd name="T101" fmla="*/ 33 h 180"/>
              <a:gd name="T102" fmla="*/ 57 w 130"/>
              <a:gd name="T103" fmla="*/ 31 h 180"/>
              <a:gd name="T104" fmla="*/ 68 w 130"/>
              <a:gd name="T105" fmla="*/ 29 h 180"/>
              <a:gd name="T106" fmla="*/ 69 w 130"/>
              <a:gd name="T107" fmla="*/ 22 h 180"/>
              <a:gd name="T108" fmla="*/ 72 w 130"/>
              <a:gd name="T109" fmla="*/ 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0" h="180">
                <a:moveTo>
                  <a:pt x="95" y="0"/>
                </a:moveTo>
                <a:lnTo>
                  <a:pt x="95" y="3"/>
                </a:lnTo>
                <a:lnTo>
                  <a:pt x="96" y="6"/>
                </a:lnTo>
                <a:lnTo>
                  <a:pt x="98" y="10"/>
                </a:lnTo>
                <a:lnTo>
                  <a:pt x="99" y="13"/>
                </a:lnTo>
                <a:lnTo>
                  <a:pt x="100" y="16"/>
                </a:lnTo>
                <a:lnTo>
                  <a:pt x="100" y="18"/>
                </a:lnTo>
                <a:lnTo>
                  <a:pt x="100" y="21"/>
                </a:lnTo>
                <a:lnTo>
                  <a:pt x="101" y="23"/>
                </a:lnTo>
                <a:lnTo>
                  <a:pt x="103" y="22"/>
                </a:lnTo>
                <a:lnTo>
                  <a:pt x="104" y="20"/>
                </a:lnTo>
                <a:lnTo>
                  <a:pt x="105" y="19"/>
                </a:lnTo>
                <a:lnTo>
                  <a:pt x="107" y="19"/>
                </a:lnTo>
                <a:lnTo>
                  <a:pt x="110" y="18"/>
                </a:lnTo>
                <a:lnTo>
                  <a:pt x="113" y="17"/>
                </a:lnTo>
                <a:lnTo>
                  <a:pt x="115" y="16"/>
                </a:lnTo>
                <a:lnTo>
                  <a:pt x="118" y="14"/>
                </a:lnTo>
                <a:lnTo>
                  <a:pt x="122" y="14"/>
                </a:lnTo>
                <a:lnTo>
                  <a:pt x="125" y="16"/>
                </a:lnTo>
                <a:lnTo>
                  <a:pt x="127" y="18"/>
                </a:lnTo>
                <a:lnTo>
                  <a:pt x="130" y="20"/>
                </a:lnTo>
                <a:lnTo>
                  <a:pt x="127" y="20"/>
                </a:lnTo>
                <a:lnTo>
                  <a:pt x="125" y="19"/>
                </a:lnTo>
                <a:lnTo>
                  <a:pt x="123" y="16"/>
                </a:lnTo>
                <a:lnTo>
                  <a:pt x="119" y="16"/>
                </a:lnTo>
                <a:lnTo>
                  <a:pt x="117" y="17"/>
                </a:lnTo>
                <a:lnTo>
                  <a:pt x="115" y="20"/>
                </a:lnTo>
                <a:lnTo>
                  <a:pt x="113" y="21"/>
                </a:lnTo>
                <a:lnTo>
                  <a:pt x="110" y="22"/>
                </a:lnTo>
                <a:lnTo>
                  <a:pt x="107" y="23"/>
                </a:lnTo>
                <a:lnTo>
                  <a:pt x="105" y="24"/>
                </a:lnTo>
                <a:lnTo>
                  <a:pt x="103" y="25"/>
                </a:lnTo>
                <a:lnTo>
                  <a:pt x="100" y="24"/>
                </a:lnTo>
                <a:lnTo>
                  <a:pt x="99" y="25"/>
                </a:lnTo>
                <a:lnTo>
                  <a:pt x="97" y="24"/>
                </a:lnTo>
                <a:lnTo>
                  <a:pt x="98" y="22"/>
                </a:lnTo>
                <a:lnTo>
                  <a:pt x="98" y="19"/>
                </a:lnTo>
                <a:lnTo>
                  <a:pt x="97" y="17"/>
                </a:lnTo>
                <a:lnTo>
                  <a:pt x="97" y="16"/>
                </a:lnTo>
                <a:lnTo>
                  <a:pt x="96" y="14"/>
                </a:lnTo>
                <a:lnTo>
                  <a:pt x="95" y="11"/>
                </a:lnTo>
                <a:lnTo>
                  <a:pt x="94" y="9"/>
                </a:lnTo>
                <a:lnTo>
                  <a:pt x="93" y="8"/>
                </a:lnTo>
                <a:lnTo>
                  <a:pt x="91" y="8"/>
                </a:lnTo>
                <a:lnTo>
                  <a:pt x="88" y="9"/>
                </a:lnTo>
                <a:lnTo>
                  <a:pt x="87" y="10"/>
                </a:lnTo>
                <a:lnTo>
                  <a:pt x="86" y="11"/>
                </a:lnTo>
                <a:lnTo>
                  <a:pt x="84" y="12"/>
                </a:lnTo>
                <a:lnTo>
                  <a:pt x="84" y="14"/>
                </a:lnTo>
                <a:lnTo>
                  <a:pt x="83" y="16"/>
                </a:lnTo>
                <a:lnTo>
                  <a:pt x="81" y="19"/>
                </a:lnTo>
                <a:lnTo>
                  <a:pt x="80" y="22"/>
                </a:lnTo>
                <a:lnTo>
                  <a:pt x="79" y="28"/>
                </a:lnTo>
                <a:lnTo>
                  <a:pt x="79" y="31"/>
                </a:lnTo>
                <a:lnTo>
                  <a:pt x="82" y="35"/>
                </a:lnTo>
                <a:lnTo>
                  <a:pt x="84" y="38"/>
                </a:lnTo>
                <a:lnTo>
                  <a:pt x="85" y="41"/>
                </a:lnTo>
                <a:lnTo>
                  <a:pt x="86" y="44"/>
                </a:lnTo>
                <a:lnTo>
                  <a:pt x="85" y="47"/>
                </a:lnTo>
                <a:lnTo>
                  <a:pt x="84" y="49"/>
                </a:lnTo>
                <a:lnTo>
                  <a:pt x="81" y="52"/>
                </a:lnTo>
                <a:lnTo>
                  <a:pt x="79" y="55"/>
                </a:lnTo>
                <a:lnTo>
                  <a:pt x="77" y="60"/>
                </a:lnTo>
                <a:lnTo>
                  <a:pt x="75" y="63"/>
                </a:lnTo>
                <a:lnTo>
                  <a:pt x="74" y="65"/>
                </a:lnTo>
                <a:lnTo>
                  <a:pt x="73" y="68"/>
                </a:lnTo>
                <a:lnTo>
                  <a:pt x="74" y="71"/>
                </a:lnTo>
                <a:lnTo>
                  <a:pt x="76" y="73"/>
                </a:lnTo>
                <a:lnTo>
                  <a:pt x="76" y="74"/>
                </a:lnTo>
                <a:lnTo>
                  <a:pt x="75" y="75"/>
                </a:lnTo>
                <a:lnTo>
                  <a:pt x="72" y="75"/>
                </a:lnTo>
                <a:lnTo>
                  <a:pt x="70" y="76"/>
                </a:lnTo>
                <a:lnTo>
                  <a:pt x="71" y="80"/>
                </a:lnTo>
                <a:lnTo>
                  <a:pt x="69" y="84"/>
                </a:lnTo>
                <a:lnTo>
                  <a:pt x="69" y="88"/>
                </a:lnTo>
                <a:lnTo>
                  <a:pt x="65" y="92"/>
                </a:lnTo>
                <a:lnTo>
                  <a:pt x="64" y="95"/>
                </a:lnTo>
                <a:lnTo>
                  <a:pt x="65" y="97"/>
                </a:lnTo>
                <a:lnTo>
                  <a:pt x="69" y="101"/>
                </a:lnTo>
                <a:lnTo>
                  <a:pt x="71" y="106"/>
                </a:lnTo>
                <a:lnTo>
                  <a:pt x="74" y="108"/>
                </a:lnTo>
                <a:lnTo>
                  <a:pt x="74" y="112"/>
                </a:lnTo>
                <a:lnTo>
                  <a:pt x="71" y="111"/>
                </a:lnTo>
                <a:lnTo>
                  <a:pt x="70" y="109"/>
                </a:lnTo>
                <a:lnTo>
                  <a:pt x="66" y="106"/>
                </a:lnTo>
                <a:lnTo>
                  <a:pt x="67" y="102"/>
                </a:lnTo>
                <a:lnTo>
                  <a:pt x="64" y="100"/>
                </a:lnTo>
                <a:lnTo>
                  <a:pt x="61" y="100"/>
                </a:lnTo>
                <a:lnTo>
                  <a:pt x="59" y="100"/>
                </a:lnTo>
                <a:lnTo>
                  <a:pt x="58" y="101"/>
                </a:lnTo>
                <a:lnTo>
                  <a:pt x="55" y="105"/>
                </a:lnTo>
                <a:lnTo>
                  <a:pt x="54" y="110"/>
                </a:lnTo>
                <a:lnTo>
                  <a:pt x="51" y="111"/>
                </a:lnTo>
                <a:lnTo>
                  <a:pt x="50" y="113"/>
                </a:lnTo>
                <a:lnTo>
                  <a:pt x="47" y="114"/>
                </a:lnTo>
                <a:lnTo>
                  <a:pt x="45" y="117"/>
                </a:lnTo>
                <a:lnTo>
                  <a:pt x="41" y="118"/>
                </a:lnTo>
                <a:lnTo>
                  <a:pt x="39" y="119"/>
                </a:lnTo>
                <a:lnTo>
                  <a:pt x="34" y="123"/>
                </a:lnTo>
                <a:lnTo>
                  <a:pt x="30" y="127"/>
                </a:lnTo>
                <a:lnTo>
                  <a:pt x="27" y="129"/>
                </a:lnTo>
                <a:lnTo>
                  <a:pt x="25" y="133"/>
                </a:lnTo>
                <a:lnTo>
                  <a:pt x="24" y="136"/>
                </a:lnTo>
                <a:lnTo>
                  <a:pt x="21" y="140"/>
                </a:lnTo>
                <a:lnTo>
                  <a:pt x="20" y="143"/>
                </a:lnTo>
                <a:lnTo>
                  <a:pt x="18" y="145"/>
                </a:lnTo>
                <a:lnTo>
                  <a:pt x="16" y="147"/>
                </a:lnTo>
                <a:lnTo>
                  <a:pt x="14" y="149"/>
                </a:lnTo>
                <a:lnTo>
                  <a:pt x="12" y="152"/>
                </a:lnTo>
                <a:lnTo>
                  <a:pt x="11" y="152"/>
                </a:lnTo>
                <a:lnTo>
                  <a:pt x="10" y="154"/>
                </a:lnTo>
                <a:lnTo>
                  <a:pt x="10" y="156"/>
                </a:lnTo>
                <a:lnTo>
                  <a:pt x="8" y="158"/>
                </a:lnTo>
                <a:lnTo>
                  <a:pt x="8" y="161"/>
                </a:lnTo>
                <a:lnTo>
                  <a:pt x="8" y="168"/>
                </a:lnTo>
                <a:lnTo>
                  <a:pt x="7" y="170"/>
                </a:lnTo>
                <a:lnTo>
                  <a:pt x="6" y="172"/>
                </a:lnTo>
                <a:lnTo>
                  <a:pt x="6" y="175"/>
                </a:lnTo>
                <a:lnTo>
                  <a:pt x="5" y="175"/>
                </a:lnTo>
                <a:lnTo>
                  <a:pt x="4" y="177"/>
                </a:lnTo>
                <a:lnTo>
                  <a:pt x="4" y="180"/>
                </a:lnTo>
                <a:lnTo>
                  <a:pt x="2" y="178"/>
                </a:lnTo>
                <a:lnTo>
                  <a:pt x="2" y="177"/>
                </a:lnTo>
                <a:lnTo>
                  <a:pt x="2" y="174"/>
                </a:lnTo>
                <a:lnTo>
                  <a:pt x="1" y="172"/>
                </a:lnTo>
                <a:lnTo>
                  <a:pt x="3" y="169"/>
                </a:lnTo>
                <a:lnTo>
                  <a:pt x="4" y="166"/>
                </a:lnTo>
                <a:lnTo>
                  <a:pt x="4" y="164"/>
                </a:lnTo>
                <a:lnTo>
                  <a:pt x="4" y="162"/>
                </a:lnTo>
                <a:lnTo>
                  <a:pt x="4" y="158"/>
                </a:lnTo>
                <a:lnTo>
                  <a:pt x="3" y="156"/>
                </a:lnTo>
                <a:lnTo>
                  <a:pt x="5" y="152"/>
                </a:lnTo>
                <a:lnTo>
                  <a:pt x="7" y="151"/>
                </a:lnTo>
                <a:lnTo>
                  <a:pt x="11" y="149"/>
                </a:lnTo>
                <a:lnTo>
                  <a:pt x="13" y="145"/>
                </a:lnTo>
                <a:lnTo>
                  <a:pt x="14" y="145"/>
                </a:lnTo>
                <a:lnTo>
                  <a:pt x="16" y="139"/>
                </a:lnTo>
                <a:lnTo>
                  <a:pt x="20" y="134"/>
                </a:lnTo>
                <a:lnTo>
                  <a:pt x="21" y="132"/>
                </a:lnTo>
                <a:lnTo>
                  <a:pt x="20" y="128"/>
                </a:lnTo>
                <a:lnTo>
                  <a:pt x="19" y="126"/>
                </a:lnTo>
                <a:lnTo>
                  <a:pt x="17" y="125"/>
                </a:lnTo>
                <a:lnTo>
                  <a:pt x="14" y="124"/>
                </a:lnTo>
                <a:lnTo>
                  <a:pt x="12" y="125"/>
                </a:lnTo>
                <a:lnTo>
                  <a:pt x="10" y="126"/>
                </a:lnTo>
                <a:lnTo>
                  <a:pt x="8" y="127"/>
                </a:lnTo>
                <a:lnTo>
                  <a:pt x="8" y="126"/>
                </a:lnTo>
                <a:lnTo>
                  <a:pt x="5" y="129"/>
                </a:lnTo>
                <a:lnTo>
                  <a:pt x="3" y="132"/>
                </a:lnTo>
                <a:lnTo>
                  <a:pt x="1" y="132"/>
                </a:lnTo>
                <a:lnTo>
                  <a:pt x="0" y="129"/>
                </a:lnTo>
                <a:lnTo>
                  <a:pt x="1" y="128"/>
                </a:lnTo>
                <a:lnTo>
                  <a:pt x="4" y="127"/>
                </a:lnTo>
                <a:lnTo>
                  <a:pt x="6" y="126"/>
                </a:lnTo>
                <a:lnTo>
                  <a:pt x="8" y="125"/>
                </a:lnTo>
                <a:lnTo>
                  <a:pt x="9" y="123"/>
                </a:lnTo>
                <a:lnTo>
                  <a:pt x="11" y="122"/>
                </a:lnTo>
                <a:lnTo>
                  <a:pt x="13" y="122"/>
                </a:lnTo>
                <a:lnTo>
                  <a:pt x="17" y="123"/>
                </a:lnTo>
                <a:lnTo>
                  <a:pt x="20" y="125"/>
                </a:lnTo>
                <a:lnTo>
                  <a:pt x="21" y="125"/>
                </a:lnTo>
                <a:lnTo>
                  <a:pt x="23" y="125"/>
                </a:lnTo>
                <a:lnTo>
                  <a:pt x="26" y="125"/>
                </a:lnTo>
                <a:lnTo>
                  <a:pt x="28" y="124"/>
                </a:lnTo>
                <a:lnTo>
                  <a:pt x="28" y="122"/>
                </a:lnTo>
                <a:lnTo>
                  <a:pt x="30" y="119"/>
                </a:lnTo>
                <a:lnTo>
                  <a:pt x="30" y="117"/>
                </a:lnTo>
                <a:lnTo>
                  <a:pt x="32" y="114"/>
                </a:lnTo>
                <a:lnTo>
                  <a:pt x="35" y="113"/>
                </a:lnTo>
                <a:lnTo>
                  <a:pt x="39" y="112"/>
                </a:lnTo>
                <a:lnTo>
                  <a:pt x="43" y="109"/>
                </a:lnTo>
                <a:lnTo>
                  <a:pt x="45" y="104"/>
                </a:lnTo>
                <a:lnTo>
                  <a:pt x="48" y="100"/>
                </a:lnTo>
                <a:lnTo>
                  <a:pt x="50" y="96"/>
                </a:lnTo>
                <a:lnTo>
                  <a:pt x="52" y="92"/>
                </a:lnTo>
                <a:lnTo>
                  <a:pt x="54" y="91"/>
                </a:lnTo>
                <a:lnTo>
                  <a:pt x="57" y="89"/>
                </a:lnTo>
                <a:lnTo>
                  <a:pt x="58" y="88"/>
                </a:lnTo>
                <a:lnTo>
                  <a:pt x="59" y="87"/>
                </a:lnTo>
                <a:lnTo>
                  <a:pt x="59" y="86"/>
                </a:lnTo>
                <a:lnTo>
                  <a:pt x="58" y="82"/>
                </a:lnTo>
                <a:lnTo>
                  <a:pt x="58" y="80"/>
                </a:lnTo>
                <a:lnTo>
                  <a:pt x="59" y="76"/>
                </a:lnTo>
                <a:lnTo>
                  <a:pt x="62" y="74"/>
                </a:lnTo>
                <a:lnTo>
                  <a:pt x="63" y="70"/>
                </a:lnTo>
                <a:lnTo>
                  <a:pt x="65" y="68"/>
                </a:lnTo>
                <a:lnTo>
                  <a:pt x="65" y="64"/>
                </a:lnTo>
                <a:lnTo>
                  <a:pt x="65" y="61"/>
                </a:lnTo>
                <a:lnTo>
                  <a:pt x="63" y="57"/>
                </a:lnTo>
                <a:lnTo>
                  <a:pt x="65" y="54"/>
                </a:lnTo>
                <a:lnTo>
                  <a:pt x="68" y="54"/>
                </a:lnTo>
                <a:lnTo>
                  <a:pt x="71" y="53"/>
                </a:lnTo>
                <a:lnTo>
                  <a:pt x="72" y="52"/>
                </a:lnTo>
                <a:lnTo>
                  <a:pt x="73" y="48"/>
                </a:lnTo>
                <a:lnTo>
                  <a:pt x="73" y="44"/>
                </a:lnTo>
                <a:lnTo>
                  <a:pt x="75" y="41"/>
                </a:lnTo>
                <a:lnTo>
                  <a:pt x="76" y="38"/>
                </a:lnTo>
                <a:lnTo>
                  <a:pt x="76" y="35"/>
                </a:lnTo>
                <a:lnTo>
                  <a:pt x="74" y="34"/>
                </a:lnTo>
                <a:lnTo>
                  <a:pt x="71" y="32"/>
                </a:lnTo>
                <a:lnTo>
                  <a:pt x="67" y="31"/>
                </a:lnTo>
                <a:lnTo>
                  <a:pt x="64" y="32"/>
                </a:lnTo>
                <a:lnTo>
                  <a:pt x="61" y="32"/>
                </a:lnTo>
                <a:lnTo>
                  <a:pt x="59" y="33"/>
                </a:lnTo>
                <a:lnTo>
                  <a:pt x="58" y="34"/>
                </a:lnTo>
                <a:lnTo>
                  <a:pt x="56" y="35"/>
                </a:lnTo>
                <a:lnTo>
                  <a:pt x="56" y="33"/>
                </a:lnTo>
                <a:lnTo>
                  <a:pt x="57" y="31"/>
                </a:lnTo>
                <a:lnTo>
                  <a:pt x="59" y="30"/>
                </a:lnTo>
                <a:lnTo>
                  <a:pt x="62" y="29"/>
                </a:lnTo>
                <a:lnTo>
                  <a:pt x="65" y="29"/>
                </a:lnTo>
                <a:lnTo>
                  <a:pt x="68" y="29"/>
                </a:lnTo>
                <a:lnTo>
                  <a:pt x="70" y="28"/>
                </a:lnTo>
                <a:lnTo>
                  <a:pt x="71" y="27"/>
                </a:lnTo>
                <a:lnTo>
                  <a:pt x="71" y="25"/>
                </a:lnTo>
                <a:lnTo>
                  <a:pt x="69" y="22"/>
                </a:lnTo>
                <a:lnTo>
                  <a:pt x="69" y="17"/>
                </a:lnTo>
                <a:lnTo>
                  <a:pt x="69" y="14"/>
                </a:lnTo>
                <a:lnTo>
                  <a:pt x="69" y="11"/>
                </a:lnTo>
                <a:lnTo>
                  <a:pt x="72" y="5"/>
                </a:lnTo>
                <a:lnTo>
                  <a:pt x="74" y="2"/>
                </a:lnTo>
                <a:lnTo>
                  <a:pt x="95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" name="Freeform 222"/>
          <p:cNvSpPr>
            <a:spLocks/>
          </p:cNvSpPr>
          <p:nvPr/>
        </p:nvSpPr>
        <p:spPr bwMode="auto">
          <a:xfrm>
            <a:off x="13956790" y="3340385"/>
            <a:ext cx="367640" cy="294112"/>
          </a:xfrm>
          <a:custGeom>
            <a:avLst/>
            <a:gdLst>
              <a:gd name="T0" fmla="*/ 63 w 345"/>
              <a:gd name="T1" fmla="*/ 11 h 275"/>
              <a:gd name="T2" fmla="*/ 91 w 345"/>
              <a:gd name="T3" fmla="*/ 48 h 275"/>
              <a:gd name="T4" fmla="*/ 107 w 345"/>
              <a:gd name="T5" fmla="*/ 71 h 275"/>
              <a:gd name="T6" fmla="*/ 130 w 345"/>
              <a:gd name="T7" fmla="*/ 91 h 275"/>
              <a:gd name="T8" fmla="*/ 152 w 345"/>
              <a:gd name="T9" fmla="*/ 100 h 275"/>
              <a:gd name="T10" fmla="*/ 163 w 345"/>
              <a:gd name="T11" fmla="*/ 103 h 275"/>
              <a:gd name="T12" fmla="*/ 167 w 345"/>
              <a:gd name="T13" fmla="*/ 104 h 275"/>
              <a:gd name="T14" fmla="*/ 198 w 345"/>
              <a:gd name="T15" fmla="*/ 106 h 275"/>
              <a:gd name="T16" fmla="*/ 233 w 345"/>
              <a:gd name="T17" fmla="*/ 104 h 275"/>
              <a:gd name="T18" fmla="*/ 261 w 345"/>
              <a:gd name="T19" fmla="*/ 95 h 275"/>
              <a:gd name="T20" fmla="*/ 271 w 345"/>
              <a:gd name="T21" fmla="*/ 86 h 275"/>
              <a:gd name="T22" fmla="*/ 343 w 345"/>
              <a:gd name="T23" fmla="*/ 236 h 275"/>
              <a:gd name="T24" fmla="*/ 339 w 345"/>
              <a:gd name="T25" fmla="*/ 241 h 275"/>
              <a:gd name="T26" fmla="*/ 337 w 345"/>
              <a:gd name="T27" fmla="*/ 236 h 275"/>
              <a:gd name="T28" fmla="*/ 339 w 345"/>
              <a:gd name="T29" fmla="*/ 228 h 275"/>
              <a:gd name="T30" fmla="*/ 330 w 345"/>
              <a:gd name="T31" fmla="*/ 227 h 275"/>
              <a:gd name="T32" fmla="*/ 316 w 345"/>
              <a:gd name="T33" fmla="*/ 227 h 275"/>
              <a:gd name="T34" fmla="*/ 302 w 345"/>
              <a:gd name="T35" fmla="*/ 228 h 275"/>
              <a:gd name="T36" fmla="*/ 290 w 345"/>
              <a:gd name="T37" fmla="*/ 227 h 275"/>
              <a:gd name="T38" fmla="*/ 277 w 345"/>
              <a:gd name="T39" fmla="*/ 230 h 275"/>
              <a:gd name="T40" fmla="*/ 270 w 345"/>
              <a:gd name="T41" fmla="*/ 236 h 275"/>
              <a:gd name="T42" fmla="*/ 262 w 345"/>
              <a:gd name="T43" fmla="*/ 231 h 275"/>
              <a:gd name="T44" fmla="*/ 246 w 345"/>
              <a:gd name="T45" fmla="*/ 232 h 275"/>
              <a:gd name="T46" fmla="*/ 238 w 345"/>
              <a:gd name="T47" fmla="*/ 234 h 275"/>
              <a:gd name="T48" fmla="*/ 226 w 345"/>
              <a:gd name="T49" fmla="*/ 229 h 275"/>
              <a:gd name="T50" fmla="*/ 198 w 345"/>
              <a:gd name="T51" fmla="*/ 213 h 275"/>
              <a:gd name="T52" fmla="*/ 161 w 345"/>
              <a:gd name="T53" fmla="*/ 209 h 275"/>
              <a:gd name="T54" fmla="*/ 140 w 345"/>
              <a:gd name="T55" fmla="*/ 208 h 275"/>
              <a:gd name="T56" fmla="*/ 134 w 345"/>
              <a:gd name="T57" fmla="*/ 198 h 275"/>
              <a:gd name="T58" fmla="*/ 131 w 345"/>
              <a:gd name="T59" fmla="*/ 184 h 275"/>
              <a:gd name="T60" fmla="*/ 118 w 345"/>
              <a:gd name="T61" fmla="*/ 180 h 275"/>
              <a:gd name="T62" fmla="*/ 105 w 345"/>
              <a:gd name="T63" fmla="*/ 182 h 275"/>
              <a:gd name="T64" fmla="*/ 97 w 345"/>
              <a:gd name="T65" fmla="*/ 200 h 275"/>
              <a:gd name="T66" fmla="*/ 91 w 345"/>
              <a:gd name="T67" fmla="*/ 212 h 275"/>
              <a:gd name="T68" fmla="*/ 72 w 345"/>
              <a:gd name="T69" fmla="*/ 218 h 275"/>
              <a:gd name="T70" fmla="*/ 64 w 345"/>
              <a:gd name="T71" fmla="*/ 241 h 275"/>
              <a:gd name="T72" fmla="*/ 65 w 345"/>
              <a:gd name="T73" fmla="*/ 263 h 275"/>
              <a:gd name="T74" fmla="*/ 25 w 345"/>
              <a:gd name="T75" fmla="*/ 261 h 275"/>
              <a:gd name="T76" fmla="*/ 18 w 345"/>
              <a:gd name="T77" fmla="*/ 238 h 275"/>
              <a:gd name="T78" fmla="*/ 13 w 345"/>
              <a:gd name="T79" fmla="*/ 205 h 275"/>
              <a:gd name="T80" fmla="*/ 5 w 345"/>
              <a:gd name="T81" fmla="*/ 164 h 275"/>
              <a:gd name="T82" fmla="*/ 25 w 345"/>
              <a:gd name="T83" fmla="*/ 121 h 275"/>
              <a:gd name="T84" fmla="*/ 18 w 345"/>
              <a:gd name="T85" fmla="*/ 102 h 275"/>
              <a:gd name="T86" fmla="*/ 10 w 345"/>
              <a:gd name="T87" fmla="*/ 71 h 275"/>
              <a:gd name="T88" fmla="*/ 2 w 345"/>
              <a:gd name="T89" fmla="*/ 65 h 275"/>
              <a:gd name="T90" fmla="*/ 4 w 345"/>
              <a:gd name="T91" fmla="*/ 55 h 275"/>
              <a:gd name="T92" fmla="*/ 20 w 345"/>
              <a:gd name="T93" fmla="*/ 2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5" h="275">
                <a:moveTo>
                  <a:pt x="52" y="0"/>
                </a:moveTo>
                <a:lnTo>
                  <a:pt x="63" y="11"/>
                </a:lnTo>
                <a:lnTo>
                  <a:pt x="73" y="21"/>
                </a:lnTo>
                <a:lnTo>
                  <a:pt x="91" y="48"/>
                </a:lnTo>
                <a:lnTo>
                  <a:pt x="98" y="59"/>
                </a:lnTo>
                <a:lnTo>
                  <a:pt x="107" y="71"/>
                </a:lnTo>
                <a:lnTo>
                  <a:pt x="117" y="82"/>
                </a:lnTo>
                <a:lnTo>
                  <a:pt x="130" y="91"/>
                </a:lnTo>
                <a:lnTo>
                  <a:pt x="140" y="97"/>
                </a:lnTo>
                <a:lnTo>
                  <a:pt x="152" y="100"/>
                </a:lnTo>
                <a:lnTo>
                  <a:pt x="161" y="103"/>
                </a:lnTo>
                <a:lnTo>
                  <a:pt x="163" y="103"/>
                </a:lnTo>
                <a:lnTo>
                  <a:pt x="163" y="103"/>
                </a:lnTo>
                <a:lnTo>
                  <a:pt x="167" y="104"/>
                </a:lnTo>
                <a:lnTo>
                  <a:pt x="181" y="106"/>
                </a:lnTo>
                <a:lnTo>
                  <a:pt x="198" y="106"/>
                </a:lnTo>
                <a:lnTo>
                  <a:pt x="210" y="106"/>
                </a:lnTo>
                <a:lnTo>
                  <a:pt x="233" y="104"/>
                </a:lnTo>
                <a:lnTo>
                  <a:pt x="247" y="99"/>
                </a:lnTo>
                <a:lnTo>
                  <a:pt x="261" y="95"/>
                </a:lnTo>
                <a:lnTo>
                  <a:pt x="267" y="91"/>
                </a:lnTo>
                <a:lnTo>
                  <a:pt x="271" y="86"/>
                </a:lnTo>
                <a:lnTo>
                  <a:pt x="345" y="233"/>
                </a:lnTo>
                <a:lnTo>
                  <a:pt x="343" y="236"/>
                </a:lnTo>
                <a:lnTo>
                  <a:pt x="343" y="241"/>
                </a:lnTo>
                <a:lnTo>
                  <a:pt x="339" y="241"/>
                </a:lnTo>
                <a:lnTo>
                  <a:pt x="337" y="240"/>
                </a:lnTo>
                <a:lnTo>
                  <a:pt x="337" y="236"/>
                </a:lnTo>
                <a:lnTo>
                  <a:pt x="341" y="234"/>
                </a:lnTo>
                <a:lnTo>
                  <a:pt x="339" y="228"/>
                </a:lnTo>
                <a:lnTo>
                  <a:pt x="335" y="227"/>
                </a:lnTo>
                <a:lnTo>
                  <a:pt x="330" y="227"/>
                </a:lnTo>
                <a:lnTo>
                  <a:pt x="321" y="228"/>
                </a:lnTo>
                <a:lnTo>
                  <a:pt x="316" y="227"/>
                </a:lnTo>
                <a:lnTo>
                  <a:pt x="306" y="228"/>
                </a:lnTo>
                <a:lnTo>
                  <a:pt x="302" y="228"/>
                </a:lnTo>
                <a:lnTo>
                  <a:pt x="296" y="228"/>
                </a:lnTo>
                <a:lnTo>
                  <a:pt x="290" y="227"/>
                </a:lnTo>
                <a:lnTo>
                  <a:pt x="283" y="228"/>
                </a:lnTo>
                <a:lnTo>
                  <a:pt x="277" y="230"/>
                </a:lnTo>
                <a:lnTo>
                  <a:pt x="273" y="233"/>
                </a:lnTo>
                <a:lnTo>
                  <a:pt x="270" y="236"/>
                </a:lnTo>
                <a:lnTo>
                  <a:pt x="267" y="233"/>
                </a:lnTo>
                <a:lnTo>
                  <a:pt x="262" y="231"/>
                </a:lnTo>
                <a:lnTo>
                  <a:pt x="252" y="231"/>
                </a:lnTo>
                <a:lnTo>
                  <a:pt x="246" y="232"/>
                </a:lnTo>
                <a:lnTo>
                  <a:pt x="240" y="234"/>
                </a:lnTo>
                <a:lnTo>
                  <a:pt x="238" y="234"/>
                </a:lnTo>
                <a:lnTo>
                  <a:pt x="231" y="230"/>
                </a:lnTo>
                <a:lnTo>
                  <a:pt x="226" y="229"/>
                </a:lnTo>
                <a:lnTo>
                  <a:pt x="219" y="224"/>
                </a:lnTo>
                <a:lnTo>
                  <a:pt x="198" y="213"/>
                </a:lnTo>
                <a:lnTo>
                  <a:pt x="174" y="209"/>
                </a:lnTo>
                <a:lnTo>
                  <a:pt x="161" y="209"/>
                </a:lnTo>
                <a:lnTo>
                  <a:pt x="153" y="209"/>
                </a:lnTo>
                <a:lnTo>
                  <a:pt x="140" y="208"/>
                </a:lnTo>
                <a:lnTo>
                  <a:pt x="135" y="205"/>
                </a:lnTo>
                <a:lnTo>
                  <a:pt x="134" y="198"/>
                </a:lnTo>
                <a:lnTo>
                  <a:pt x="133" y="191"/>
                </a:lnTo>
                <a:lnTo>
                  <a:pt x="131" y="184"/>
                </a:lnTo>
                <a:lnTo>
                  <a:pt x="124" y="179"/>
                </a:lnTo>
                <a:lnTo>
                  <a:pt x="118" y="180"/>
                </a:lnTo>
                <a:lnTo>
                  <a:pt x="111" y="181"/>
                </a:lnTo>
                <a:lnTo>
                  <a:pt x="105" y="182"/>
                </a:lnTo>
                <a:lnTo>
                  <a:pt x="99" y="187"/>
                </a:lnTo>
                <a:lnTo>
                  <a:pt x="97" y="200"/>
                </a:lnTo>
                <a:lnTo>
                  <a:pt x="97" y="208"/>
                </a:lnTo>
                <a:lnTo>
                  <a:pt x="91" y="212"/>
                </a:lnTo>
                <a:lnTo>
                  <a:pt x="83" y="216"/>
                </a:lnTo>
                <a:lnTo>
                  <a:pt x="72" y="218"/>
                </a:lnTo>
                <a:lnTo>
                  <a:pt x="66" y="229"/>
                </a:lnTo>
                <a:lnTo>
                  <a:pt x="64" y="241"/>
                </a:lnTo>
                <a:lnTo>
                  <a:pt x="68" y="254"/>
                </a:lnTo>
                <a:lnTo>
                  <a:pt x="65" y="263"/>
                </a:lnTo>
                <a:lnTo>
                  <a:pt x="64" y="275"/>
                </a:lnTo>
                <a:lnTo>
                  <a:pt x="25" y="261"/>
                </a:lnTo>
                <a:lnTo>
                  <a:pt x="18" y="247"/>
                </a:lnTo>
                <a:lnTo>
                  <a:pt x="18" y="238"/>
                </a:lnTo>
                <a:lnTo>
                  <a:pt x="18" y="222"/>
                </a:lnTo>
                <a:lnTo>
                  <a:pt x="13" y="205"/>
                </a:lnTo>
                <a:lnTo>
                  <a:pt x="6" y="174"/>
                </a:lnTo>
                <a:lnTo>
                  <a:pt x="5" y="164"/>
                </a:lnTo>
                <a:lnTo>
                  <a:pt x="10" y="141"/>
                </a:lnTo>
                <a:lnTo>
                  <a:pt x="25" y="121"/>
                </a:lnTo>
                <a:lnTo>
                  <a:pt x="25" y="111"/>
                </a:lnTo>
                <a:lnTo>
                  <a:pt x="18" y="102"/>
                </a:lnTo>
                <a:lnTo>
                  <a:pt x="12" y="87"/>
                </a:lnTo>
                <a:lnTo>
                  <a:pt x="10" y="71"/>
                </a:lnTo>
                <a:lnTo>
                  <a:pt x="6" y="65"/>
                </a:lnTo>
                <a:lnTo>
                  <a:pt x="2" y="65"/>
                </a:lnTo>
                <a:lnTo>
                  <a:pt x="5" y="60"/>
                </a:lnTo>
                <a:lnTo>
                  <a:pt x="4" y="55"/>
                </a:lnTo>
                <a:lnTo>
                  <a:pt x="0" y="45"/>
                </a:lnTo>
                <a:lnTo>
                  <a:pt x="20" y="21"/>
                </a:lnTo>
                <a:lnTo>
                  <a:pt x="52" y="1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" name="Freeform 223"/>
          <p:cNvSpPr>
            <a:spLocks/>
          </p:cNvSpPr>
          <p:nvPr/>
        </p:nvSpPr>
        <p:spPr bwMode="auto">
          <a:xfrm>
            <a:off x="13956790" y="3340385"/>
            <a:ext cx="367640" cy="294112"/>
          </a:xfrm>
          <a:custGeom>
            <a:avLst/>
            <a:gdLst>
              <a:gd name="T0" fmla="*/ 63 w 345"/>
              <a:gd name="T1" fmla="*/ 11 h 275"/>
              <a:gd name="T2" fmla="*/ 91 w 345"/>
              <a:gd name="T3" fmla="*/ 48 h 275"/>
              <a:gd name="T4" fmla="*/ 107 w 345"/>
              <a:gd name="T5" fmla="*/ 71 h 275"/>
              <a:gd name="T6" fmla="*/ 130 w 345"/>
              <a:gd name="T7" fmla="*/ 91 h 275"/>
              <a:gd name="T8" fmla="*/ 152 w 345"/>
              <a:gd name="T9" fmla="*/ 100 h 275"/>
              <a:gd name="T10" fmla="*/ 163 w 345"/>
              <a:gd name="T11" fmla="*/ 103 h 275"/>
              <a:gd name="T12" fmla="*/ 167 w 345"/>
              <a:gd name="T13" fmla="*/ 104 h 275"/>
              <a:gd name="T14" fmla="*/ 198 w 345"/>
              <a:gd name="T15" fmla="*/ 106 h 275"/>
              <a:gd name="T16" fmla="*/ 233 w 345"/>
              <a:gd name="T17" fmla="*/ 104 h 275"/>
              <a:gd name="T18" fmla="*/ 261 w 345"/>
              <a:gd name="T19" fmla="*/ 95 h 275"/>
              <a:gd name="T20" fmla="*/ 271 w 345"/>
              <a:gd name="T21" fmla="*/ 86 h 275"/>
              <a:gd name="T22" fmla="*/ 343 w 345"/>
              <a:gd name="T23" fmla="*/ 236 h 275"/>
              <a:gd name="T24" fmla="*/ 339 w 345"/>
              <a:gd name="T25" fmla="*/ 241 h 275"/>
              <a:gd name="T26" fmla="*/ 337 w 345"/>
              <a:gd name="T27" fmla="*/ 236 h 275"/>
              <a:gd name="T28" fmla="*/ 339 w 345"/>
              <a:gd name="T29" fmla="*/ 228 h 275"/>
              <a:gd name="T30" fmla="*/ 330 w 345"/>
              <a:gd name="T31" fmla="*/ 227 h 275"/>
              <a:gd name="T32" fmla="*/ 316 w 345"/>
              <a:gd name="T33" fmla="*/ 227 h 275"/>
              <a:gd name="T34" fmla="*/ 302 w 345"/>
              <a:gd name="T35" fmla="*/ 228 h 275"/>
              <a:gd name="T36" fmla="*/ 290 w 345"/>
              <a:gd name="T37" fmla="*/ 227 h 275"/>
              <a:gd name="T38" fmla="*/ 277 w 345"/>
              <a:gd name="T39" fmla="*/ 230 h 275"/>
              <a:gd name="T40" fmla="*/ 270 w 345"/>
              <a:gd name="T41" fmla="*/ 236 h 275"/>
              <a:gd name="T42" fmla="*/ 262 w 345"/>
              <a:gd name="T43" fmla="*/ 231 h 275"/>
              <a:gd name="T44" fmla="*/ 246 w 345"/>
              <a:gd name="T45" fmla="*/ 232 h 275"/>
              <a:gd name="T46" fmla="*/ 238 w 345"/>
              <a:gd name="T47" fmla="*/ 234 h 275"/>
              <a:gd name="T48" fmla="*/ 226 w 345"/>
              <a:gd name="T49" fmla="*/ 229 h 275"/>
              <a:gd name="T50" fmla="*/ 198 w 345"/>
              <a:gd name="T51" fmla="*/ 213 h 275"/>
              <a:gd name="T52" fmla="*/ 161 w 345"/>
              <a:gd name="T53" fmla="*/ 209 h 275"/>
              <a:gd name="T54" fmla="*/ 140 w 345"/>
              <a:gd name="T55" fmla="*/ 208 h 275"/>
              <a:gd name="T56" fmla="*/ 134 w 345"/>
              <a:gd name="T57" fmla="*/ 198 h 275"/>
              <a:gd name="T58" fmla="*/ 131 w 345"/>
              <a:gd name="T59" fmla="*/ 184 h 275"/>
              <a:gd name="T60" fmla="*/ 118 w 345"/>
              <a:gd name="T61" fmla="*/ 180 h 275"/>
              <a:gd name="T62" fmla="*/ 105 w 345"/>
              <a:gd name="T63" fmla="*/ 182 h 275"/>
              <a:gd name="T64" fmla="*/ 97 w 345"/>
              <a:gd name="T65" fmla="*/ 200 h 275"/>
              <a:gd name="T66" fmla="*/ 91 w 345"/>
              <a:gd name="T67" fmla="*/ 212 h 275"/>
              <a:gd name="T68" fmla="*/ 72 w 345"/>
              <a:gd name="T69" fmla="*/ 218 h 275"/>
              <a:gd name="T70" fmla="*/ 64 w 345"/>
              <a:gd name="T71" fmla="*/ 241 h 275"/>
              <a:gd name="T72" fmla="*/ 65 w 345"/>
              <a:gd name="T73" fmla="*/ 263 h 275"/>
              <a:gd name="T74" fmla="*/ 25 w 345"/>
              <a:gd name="T75" fmla="*/ 261 h 275"/>
              <a:gd name="T76" fmla="*/ 18 w 345"/>
              <a:gd name="T77" fmla="*/ 238 h 275"/>
              <a:gd name="T78" fmla="*/ 13 w 345"/>
              <a:gd name="T79" fmla="*/ 205 h 275"/>
              <a:gd name="T80" fmla="*/ 5 w 345"/>
              <a:gd name="T81" fmla="*/ 164 h 275"/>
              <a:gd name="T82" fmla="*/ 25 w 345"/>
              <a:gd name="T83" fmla="*/ 121 h 275"/>
              <a:gd name="T84" fmla="*/ 18 w 345"/>
              <a:gd name="T85" fmla="*/ 102 h 275"/>
              <a:gd name="T86" fmla="*/ 10 w 345"/>
              <a:gd name="T87" fmla="*/ 71 h 275"/>
              <a:gd name="T88" fmla="*/ 2 w 345"/>
              <a:gd name="T89" fmla="*/ 65 h 275"/>
              <a:gd name="T90" fmla="*/ 4 w 345"/>
              <a:gd name="T91" fmla="*/ 55 h 275"/>
              <a:gd name="T92" fmla="*/ 20 w 345"/>
              <a:gd name="T93" fmla="*/ 2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5" h="275">
                <a:moveTo>
                  <a:pt x="52" y="0"/>
                </a:moveTo>
                <a:lnTo>
                  <a:pt x="63" y="11"/>
                </a:lnTo>
                <a:lnTo>
                  <a:pt x="73" y="21"/>
                </a:lnTo>
                <a:lnTo>
                  <a:pt x="91" y="48"/>
                </a:lnTo>
                <a:lnTo>
                  <a:pt x="98" y="59"/>
                </a:lnTo>
                <a:lnTo>
                  <a:pt x="107" y="71"/>
                </a:lnTo>
                <a:lnTo>
                  <a:pt x="117" y="82"/>
                </a:lnTo>
                <a:lnTo>
                  <a:pt x="130" y="91"/>
                </a:lnTo>
                <a:lnTo>
                  <a:pt x="140" y="97"/>
                </a:lnTo>
                <a:lnTo>
                  <a:pt x="152" y="100"/>
                </a:lnTo>
                <a:lnTo>
                  <a:pt x="161" y="103"/>
                </a:lnTo>
                <a:lnTo>
                  <a:pt x="163" y="103"/>
                </a:lnTo>
                <a:lnTo>
                  <a:pt x="163" y="103"/>
                </a:lnTo>
                <a:lnTo>
                  <a:pt x="167" y="104"/>
                </a:lnTo>
                <a:lnTo>
                  <a:pt x="181" y="106"/>
                </a:lnTo>
                <a:lnTo>
                  <a:pt x="198" y="106"/>
                </a:lnTo>
                <a:lnTo>
                  <a:pt x="210" y="106"/>
                </a:lnTo>
                <a:lnTo>
                  <a:pt x="233" y="104"/>
                </a:lnTo>
                <a:lnTo>
                  <a:pt x="247" y="99"/>
                </a:lnTo>
                <a:lnTo>
                  <a:pt x="261" y="95"/>
                </a:lnTo>
                <a:lnTo>
                  <a:pt x="267" y="91"/>
                </a:lnTo>
                <a:lnTo>
                  <a:pt x="271" y="86"/>
                </a:lnTo>
                <a:lnTo>
                  <a:pt x="345" y="233"/>
                </a:lnTo>
                <a:lnTo>
                  <a:pt x="343" y="236"/>
                </a:lnTo>
                <a:lnTo>
                  <a:pt x="343" y="241"/>
                </a:lnTo>
                <a:lnTo>
                  <a:pt x="339" y="241"/>
                </a:lnTo>
                <a:lnTo>
                  <a:pt x="337" y="240"/>
                </a:lnTo>
                <a:lnTo>
                  <a:pt x="337" y="236"/>
                </a:lnTo>
                <a:lnTo>
                  <a:pt x="341" y="234"/>
                </a:lnTo>
                <a:lnTo>
                  <a:pt x="339" y="228"/>
                </a:lnTo>
                <a:lnTo>
                  <a:pt x="335" y="227"/>
                </a:lnTo>
                <a:lnTo>
                  <a:pt x="330" y="227"/>
                </a:lnTo>
                <a:lnTo>
                  <a:pt x="321" y="228"/>
                </a:lnTo>
                <a:lnTo>
                  <a:pt x="316" y="227"/>
                </a:lnTo>
                <a:lnTo>
                  <a:pt x="306" y="228"/>
                </a:lnTo>
                <a:lnTo>
                  <a:pt x="302" y="228"/>
                </a:lnTo>
                <a:lnTo>
                  <a:pt x="296" y="228"/>
                </a:lnTo>
                <a:lnTo>
                  <a:pt x="290" y="227"/>
                </a:lnTo>
                <a:lnTo>
                  <a:pt x="283" y="228"/>
                </a:lnTo>
                <a:lnTo>
                  <a:pt x="277" y="230"/>
                </a:lnTo>
                <a:lnTo>
                  <a:pt x="273" y="233"/>
                </a:lnTo>
                <a:lnTo>
                  <a:pt x="270" y="236"/>
                </a:lnTo>
                <a:lnTo>
                  <a:pt x="267" y="233"/>
                </a:lnTo>
                <a:lnTo>
                  <a:pt x="262" y="231"/>
                </a:lnTo>
                <a:lnTo>
                  <a:pt x="252" y="231"/>
                </a:lnTo>
                <a:lnTo>
                  <a:pt x="246" y="232"/>
                </a:lnTo>
                <a:lnTo>
                  <a:pt x="240" y="234"/>
                </a:lnTo>
                <a:lnTo>
                  <a:pt x="238" y="234"/>
                </a:lnTo>
                <a:lnTo>
                  <a:pt x="231" y="230"/>
                </a:lnTo>
                <a:lnTo>
                  <a:pt x="226" y="229"/>
                </a:lnTo>
                <a:lnTo>
                  <a:pt x="219" y="224"/>
                </a:lnTo>
                <a:lnTo>
                  <a:pt x="198" y="213"/>
                </a:lnTo>
                <a:lnTo>
                  <a:pt x="174" y="209"/>
                </a:lnTo>
                <a:lnTo>
                  <a:pt x="161" y="209"/>
                </a:lnTo>
                <a:lnTo>
                  <a:pt x="153" y="209"/>
                </a:lnTo>
                <a:lnTo>
                  <a:pt x="140" y="208"/>
                </a:lnTo>
                <a:lnTo>
                  <a:pt x="135" y="205"/>
                </a:lnTo>
                <a:lnTo>
                  <a:pt x="134" y="198"/>
                </a:lnTo>
                <a:lnTo>
                  <a:pt x="133" y="191"/>
                </a:lnTo>
                <a:lnTo>
                  <a:pt x="131" y="184"/>
                </a:lnTo>
                <a:lnTo>
                  <a:pt x="124" y="179"/>
                </a:lnTo>
                <a:lnTo>
                  <a:pt x="118" y="180"/>
                </a:lnTo>
                <a:lnTo>
                  <a:pt x="111" y="181"/>
                </a:lnTo>
                <a:lnTo>
                  <a:pt x="105" y="182"/>
                </a:lnTo>
                <a:lnTo>
                  <a:pt x="99" y="187"/>
                </a:lnTo>
                <a:lnTo>
                  <a:pt x="97" y="200"/>
                </a:lnTo>
                <a:lnTo>
                  <a:pt x="97" y="208"/>
                </a:lnTo>
                <a:lnTo>
                  <a:pt x="91" y="212"/>
                </a:lnTo>
                <a:lnTo>
                  <a:pt x="83" y="216"/>
                </a:lnTo>
                <a:lnTo>
                  <a:pt x="72" y="218"/>
                </a:lnTo>
                <a:lnTo>
                  <a:pt x="66" y="229"/>
                </a:lnTo>
                <a:lnTo>
                  <a:pt x="64" y="241"/>
                </a:lnTo>
                <a:lnTo>
                  <a:pt x="68" y="254"/>
                </a:lnTo>
                <a:lnTo>
                  <a:pt x="65" y="263"/>
                </a:lnTo>
                <a:lnTo>
                  <a:pt x="64" y="275"/>
                </a:lnTo>
                <a:lnTo>
                  <a:pt x="25" y="261"/>
                </a:lnTo>
                <a:lnTo>
                  <a:pt x="18" y="247"/>
                </a:lnTo>
                <a:lnTo>
                  <a:pt x="18" y="238"/>
                </a:lnTo>
                <a:lnTo>
                  <a:pt x="18" y="222"/>
                </a:lnTo>
                <a:lnTo>
                  <a:pt x="13" y="205"/>
                </a:lnTo>
                <a:lnTo>
                  <a:pt x="6" y="174"/>
                </a:lnTo>
                <a:lnTo>
                  <a:pt x="5" y="164"/>
                </a:lnTo>
                <a:lnTo>
                  <a:pt x="10" y="141"/>
                </a:lnTo>
                <a:lnTo>
                  <a:pt x="25" y="121"/>
                </a:lnTo>
                <a:lnTo>
                  <a:pt x="25" y="111"/>
                </a:lnTo>
                <a:lnTo>
                  <a:pt x="18" y="102"/>
                </a:lnTo>
                <a:lnTo>
                  <a:pt x="12" y="87"/>
                </a:lnTo>
                <a:lnTo>
                  <a:pt x="10" y="71"/>
                </a:lnTo>
                <a:lnTo>
                  <a:pt x="6" y="65"/>
                </a:lnTo>
                <a:lnTo>
                  <a:pt x="2" y="65"/>
                </a:lnTo>
                <a:lnTo>
                  <a:pt x="5" y="60"/>
                </a:lnTo>
                <a:lnTo>
                  <a:pt x="4" y="55"/>
                </a:lnTo>
                <a:lnTo>
                  <a:pt x="0" y="45"/>
                </a:lnTo>
                <a:lnTo>
                  <a:pt x="20" y="21"/>
                </a:lnTo>
                <a:lnTo>
                  <a:pt x="52" y="1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5" name="Freeform 224"/>
          <p:cNvSpPr>
            <a:spLocks/>
          </p:cNvSpPr>
          <p:nvPr/>
        </p:nvSpPr>
        <p:spPr bwMode="auto">
          <a:xfrm>
            <a:off x="14246306" y="3432294"/>
            <a:ext cx="220584" cy="158546"/>
          </a:xfrm>
          <a:custGeom>
            <a:avLst/>
            <a:gdLst>
              <a:gd name="T0" fmla="*/ 1 w 208"/>
              <a:gd name="T1" fmla="*/ 0 h 147"/>
              <a:gd name="T2" fmla="*/ 208 w 208"/>
              <a:gd name="T3" fmla="*/ 9 h 147"/>
              <a:gd name="T4" fmla="*/ 75 w 208"/>
              <a:gd name="T5" fmla="*/ 147 h 147"/>
              <a:gd name="T6" fmla="*/ 0 w 208"/>
              <a:gd name="T7" fmla="*/ 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147">
                <a:moveTo>
                  <a:pt x="1" y="0"/>
                </a:moveTo>
                <a:lnTo>
                  <a:pt x="208" y="9"/>
                </a:lnTo>
                <a:lnTo>
                  <a:pt x="75" y="147"/>
                </a:lnTo>
                <a:lnTo>
                  <a:pt x="0" y="2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Freeform 225"/>
          <p:cNvSpPr>
            <a:spLocks/>
          </p:cNvSpPr>
          <p:nvPr/>
        </p:nvSpPr>
        <p:spPr bwMode="auto">
          <a:xfrm>
            <a:off x="14246306" y="3432294"/>
            <a:ext cx="220584" cy="158546"/>
          </a:xfrm>
          <a:custGeom>
            <a:avLst/>
            <a:gdLst>
              <a:gd name="T0" fmla="*/ 1 w 208"/>
              <a:gd name="T1" fmla="*/ 0 h 147"/>
              <a:gd name="T2" fmla="*/ 208 w 208"/>
              <a:gd name="T3" fmla="*/ 9 h 147"/>
              <a:gd name="T4" fmla="*/ 75 w 208"/>
              <a:gd name="T5" fmla="*/ 147 h 147"/>
              <a:gd name="T6" fmla="*/ 0 w 208"/>
              <a:gd name="T7" fmla="*/ 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147">
                <a:moveTo>
                  <a:pt x="1" y="0"/>
                </a:moveTo>
                <a:lnTo>
                  <a:pt x="208" y="9"/>
                </a:lnTo>
                <a:lnTo>
                  <a:pt x="75" y="147"/>
                </a:lnTo>
                <a:lnTo>
                  <a:pt x="0" y="2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7" name="Freeform 238"/>
          <p:cNvSpPr>
            <a:spLocks/>
          </p:cNvSpPr>
          <p:nvPr/>
        </p:nvSpPr>
        <p:spPr bwMode="auto">
          <a:xfrm>
            <a:off x="13830413" y="1966330"/>
            <a:ext cx="1718717" cy="2941120"/>
          </a:xfrm>
          <a:custGeom>
            <a:avLst/>
            <a:gdLst>
              <a:gd name="T0" fmla="*/ 945 w 1611"/>
              <a:gd name="T1" fmla="*/ 2543 h 2758"/>
              <a:gd name="T2" fmla="*/ 1059 w 1611"/>
              <a:gd name="T3" fmla="*/ 2235 h 2758"/>
              <a:gd name="T4" fmla="*/ 1254 w 1611"/>
              <a:gd name="T5" fmla="*/ 1962 h 2758"/>
              <a:gd name="T6" fmla="*/ 1271 w 1611"/>
              <a:gd name="T7" fmla="*/ 1658 h 2758"/>
              <a:gd name="T8" fmla="*/ 1589 w 1611"/>
              <a:gd name="T9" fmla="*/ 1084 h 2758"/>
              <a:gd name="T10" fmla="*/ 1557 w 1611"/>
              <a:gd name="T11" fmla="*/ 989 h 2758"/>
              <a:gd name="T12" fmla="*/ 1527 w 1611"/>
              <a:gd name="T13" fmla="*/ 1011 h 2758"/>
              <a:gd name="T14" fmla="*/ 1464 w 1611"/>
              <a:gd name="T15" fmla="*/ 1064 h 2758"/>
              <a:gd name="T16" fmla="*/ 1381 w 1611"/>
              <a:gd name="T17" fmla="*/ 1096 h 2758"/>
              <a:gd name="T18" fmla="*/ 1312 w 1611"/>
              <a:gd name="T19" fmla="*/ 1052 h 2758"/>
              <a:gd name="T20" fmla="*/ 1276 w 1611"/>
              <a:gd name="T21" fmla="*/ 954 h 2758"/>
              <a:gd name="T22" fmla="*/ 1253 w 1611"/>
              <a:gd name="T23" fmla="*/ 872 h 2758"/>
              <a:gd name="T24" fmla="*/ 1270 w 1611"/>
              <a:gd name="T25" fmla="*/ 815 h 2758"/>
              <a:gd name="T26" fmla="*/ 1317 w 1611"/>
              <a:gd name="T27" fmla="*/ 742 h 2758"/>
              <a:gd name="T28" fmla="*/ 1288 w 1611"/>
              <a:gd name="T29" fmla="*/ 573 h 2758"/>
              <a:gd name="T30" fmla="*/ 1315 w 1611"/>
              <a:gd name="T31" fmla="*/ 455 h 2758"/>
              <a:gd name="T32" fmla="*/ 1260 w 1611"/>
              <a:gd name="T33" fmla="*/ 423 h 2758"/>
              <a:gd name="T34" fmla="*/ 1219 w 1611"/>
              <a:gd name="T35" fmla="*/ 377 h 2758"/>
              <a:gd name="T36" fmla="*/ 1201 w 1611"/>
              <a:gd name="T37" fmla="*/ 333 h 2758"/>
              <a:gd name="T38" fmla="*/ 1196 w 1611"/>
              <a:gd name="T39" fmla="*/ 290 h 2758"/>
              <a:gd name="T40" fmla="*/ 1191 w 1611"/>
              <a:gd name="T41" fmla="*/ 249 h 2758"/>
              <a:gd name="T42" fmla="*/ 1175 w 1611"/>
              <a:gd name="T43" fmla="*/ 172 h 2758"/>
              <a:gd name="T44" fmla="*/ 1197 w 1611"/>
              <a:gd name="T45" fmla="*/ 100 h 2758"/>
              <a:gd name="T46" fmla="*/ 1204 w 1611"/>
              <a:gd name="T47" fmla="*/ 38 h 2758"/>
              <a:gd name="T48" fmla="*/ 1174 w 1611"/>
              <a:gd name="T49" fmla="*/ 7 h 2758"/>
              <a:gd name="T50" fmla="*/ 1143 w 1611"/>
              <a:gd name="T51" fmla="*/ 57 h 2758"/>
              <a:gd name="T52" fmla="*/ 1148 w 1611"/>
              <a:gd name="T53" fmla="*/ 150 h 2758"/>
              <a:gd name="T54" fmla="*/ 1116 w 1611"/>
              <a:gd name="T55" fmla="*/ 211 h 2758"/>
              <a:gd name="T56" fmla="*/ 1120 w 1611"/>
              <a:gd name="T57" fmla="*/ 345 h 2758"/>
              <a:gd name="T58" fmla="*/ 1138 w 1611"/>
              <a:gd name="T59" fmla="*/ 395 h 2758"/>
              <a:gd name="T60" fmla="*/ 1167 w 1611"/>
              <a:gd name="T61" fmla="*/ 445 h 2758"/>
              <a:gd name="T62" fmla="*/ 1194 w 1611"/>
              <a:gd name="T63" fmla="*/ 478 h 2758"/>
              <a:gd name="T64" fmla="*/ 1187 w 1611"/>
              <a:gd name="T65" fmla="*/ 521 h 2758"/>
              <a:gd name="T66" fmla="*/ 1201 w 1611"/>
              <a:gd name="T67" fmla="*/ 623 h 2758"/>
              <a:gd name="T68" fmla="*/ 1189 w 1611"/>
              <a:gd name="T69" fmla="*/ 684 h 2758"/>
              <a:gd name="T70" fmla="*/ 1173 w 1611"/>
              <a:gd name="T71" fmla="*/ 715 h 2758"/>
              <a:gd name="T72" fmla="*/ 1179 w 1611"/>
              <a:gd name="T73" fmla="*/ 774 h 2758"/>
              <a:gd name="T74" fmla="*/ 1142 w 1611"/>
              <a:gd name="T75" fmla="*/ 818 h 2758"/>
              <a:gd name="T76" fmla="*/ 1132 w 1611"/>
              <a:gd name="T77" fmla="*/ 873 h 2758"/>
              <a:gd name="T78" fmla="*/ 1172 w 1611"/>
              <a:gd name="T79" fmla="*/ 939 h 2758"/>
              <a:gd name="T80" fmla="*/ 1168 w 1611"/>
              <a:gd name="T81" fmla="*/ 1012 h 2758"/>
              <a:gd name="T82" fmla="*/ 1147 w 1611"/>
              <a:gd name="T83" fmla="*/ 1046 h 2758"/>
              <a:gd name="T84" fmla="*/ 1152 w 1611"/>
              <a:gd name="T85" fmla="*/ 1109 h 2758"/>
              <a:gd name="T86" fmla="*/ 1102 w 1611"/>
              <a:gd name="T87" fmla="*/ 1157 h 2758"/>
              <a:gd name="T88" fmla="*/ 1005 w 1611"/>
              <a:gd name="T89" fmla="*/ 1184 h 2758"/>
              <a:gd name="T90" fmla="*/ 964 w 1611"/>
              <a:gd name="T91" fmla="*/ 1206 h 2758"/>
              <a:gd name="T92" fmla="*/ 939 w 1611"/>
              <a:gd name="T93" fmla="*/ 1173 h 2758"/>
              <a:gd name="T94" fmla="*/ 889 w 1611"/>
              <a:gd name="T95" fmla="*/ 1183 h 2758"/>
              <a:gd name="T96" fmla="*/ 875 w 1611"/>
              <a:gd name="T97" fmla="*/ 1233 h 2758"/>
              <a:gd name="T98" fmla="*/ 766 w 1611"/>
              <a:gd name="T99" fmla="*/ 1233 h 2758"/>
              <a:gd name="T100" fmla="*/ 741 w 1611"/>
              <a:gd name="T101" fmla="*/ 1227 h 2758"/>
              <a:gd name="T102" fmla="*/ 679 w 1611"/>
              <a:gd name="T103" fmla="*/ 1305 h 2758"/>
              <a:gd name="T104" fmla="*/ 578 w 1611"/>
              <a:gd name="T105" fmla="*/ 1326 h 2758"/>
              <a:gd name="T106" fmla="*/ 486 w 1611"/>
              <a:gd name="T107" fmla="*/ 1342 h 2758"/>
              <a:gd name="T108" fmla="*/ 398 w 1611"/>
              <a:gd name="T109" fmla="*/ 1369 h 2758"/>
              <a:gd name="T110" fmla="*/ 318 w 1611"/>
              <a:gd name="T111" fmla="*/ 1396 h 2758"/>
              <a:gd name="T112" fmla="*/ 228 w 1611"/>
              <a:gd name="T113" fmla="*/ 1361 h 2758"/>
              <a:gd name="T114" fmla="*/ 155 w 1611"/>
              <a:gd name="T115" fmla="*/ 1267 h 2758"/>
              <a:gd name="T116" fmla="*/ 93 w 1611"/>
              <a:gd name="T117" fmla="*/ 1181 h 2758"/>
              <a:gd name="T118" fmla="*/ 35 w 1611"/>
              <a:gd name="T119" fmla="*/ 1100 h 2758"/>
              <a:gd name="T120" fmla="*/ 0 w 1611"/>
              <a:gd name="T121" fmla="*/ 1035 h 2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1" h="2758">
                <a:moveTo>
                  <a:pt x="840" y="2758"/>
                </a:moveTo>
                <a:lnTo>
                  <a:pt x="902" y="2747"/>
                </a:lnTo>
                <a:lnTo>
                  <a:pt x="941" y="2731"/>
                </a:lnTo>
                <a:lnTo>
                  <a:pt x="963" y="2721"/>
                </a:lnTo>
                <a:lnTo>
                  <a:pt x="961" y="2690"/>
                </a:lnTo>
                <a:lnTo>
                  <a:pt x="950" y="2606"/>
                </a:lnTo>
                <a:lnTo>
                  <a:pt x="945" y="2543"/>
                </a:lnTo>
                <a:lnTo>
                  <a:pt x="949" y="2482"/>
                </a:lnTo>
                <a:lnTo>
                  <a:pt x="955" y="2439"/>
                </a:lnTo>
                <a:lnTo>
                  <a:pt x="966" y="2399"/>
                </a:lnTo>
                <a:lnTo>
                  <a:pt x="979" y="2364"/>
                </a:lnTo>
                <a:lnTo>
                  <a:pt x="998" y="2330"/>
                </a:lnTo>
                <a:lnTo>
                  <a:pt x="1032" y="2274"/>
                </a:lnTo>
                <a:lnTo>
                  <a:pt x="1059" y="2235"/>
                </a:lnTo>
                <a:lnTo>
                  <a:pt x="1083" y="2199"/>
                </a:lnTo>
                <a:lnTo>
                  <a:pt x="1123" y="2151"/>
                </a:lnTo>
                <a:lnTo>
                  <a:pt x="1162" y="2099"/>
                </a:lnTo>
                <a:lnTo>
                  <a:pt x="1196" y="2054"/>
                </a:lnTo>
                <a:lnTo>
                  <a:pt x="1237" y="2000"/>
                </a:lnTo>
                <a:lnTo>
                  <a:pt x="1243" y="1988"/>
                </a:lnTo>
                <a:lnTo>
                  <a:pt x="1254" y="1962"/>
                </a:lnTo>
                <a:lnTo>
                  <a:pt x="1258" y="1932"/>
                </a:lnTo>
                <a:lnTo>
                  <a:pt x="1256" y="1895"/>
                </a:lnTo>
                <a:lnTo>
                  <a:pt x="1254" y="1840"/>
                </a:lnTo>
                <a:lnTo>
                  <a:pt x="1253" y="1802"/>
                </a:lnTo>
                <a:lnTo>
                  <a:pt x="1249" y="1761"/>
                </a:lnTo>
                <a:lnTo>
                  <a:pt x="1254" y="1724"/>
                </a:lnTo>
                <a:lnTo>
                  <a:pt x="1271" y="1658"/>
                </a:lnTo>
                <a:lnTo>
                  <a:pt x="1296" y="1594"/>
                </a:lnTo>
                <a:lnTo>
                  <a:pt x="1324" y="1534"/>
                </a:lnTo>
                <a:lnTo>
                  <a:pt x="1388" y="1421"/>
                </a:lnTo>
                <a:lnTo>
                  <a:pt x="1450" y="1326"/>
                </a:lnTo>
                <a:lnTo>
                  <a:pt x="1482" y="1266"/>
                </a:lnTo>
                <a:lnTo>
                  <a:pt x="1547" y="1152"/>
                </a:lnTo>
                <a:lnTo>
                  <a:pt x="1589" y="1084"/>
                </a:lnTo>
                <a:lnTo>
                  <a:pt x="1607" y="1055"/>
                </a:lnTo>
                <a:lnTo>
                  <a:pt x="1611" y="1047"/>
                </a:lnTo>
                <a:lnTo>
                  <a:pt x="1605" y="1033"/>
                </a:lnTo>
                <a:lnTo>
                  <a:pt x="1599" y="1021"/>
                </a:lnTo>
                <a:lnTo>
                  <a:pt x="1581" y="1007"/>
                </a:lnTo>
                <a:lnTo>
                  <a:pt x="1568" y="994"/>
                </a:lnTo>
                <a:lnTo>
                  <a:pt x="1557" y="989"/>
                </a:lnTo>
                <a:lnTo>
                  <a:pt x="1550" y="987"/>
                </a:lnTo>
                <a:lnTo>
                  <a:pt x="1547" y="990"/>
                </a:lnTo>
                <a:lnTo>
                  <a:pt x="1546" y="1001"/>
                </a:lnTo>
                <a:lnTo>
                  <a:pt x="1543" y="1014"/>
                </a:lnTo>
                <a:lnTo>
                  <a:pt x="1539" y="1014"/>
                </a:lnTo>
                <a:lnTo>
                  <a:pt x="1533" y="1009"/>
                </a:lnTo>
                <a:lnTo>
                  <a:pt x="1527" y="1011"/>
                </a:lnTo>
                <a:lnTo>
                  <a:pt x="1518" y="1016"/>
                </a:lnTo>
                <a:lnTo>
                  <a:pt x="1511" y="1021"/>
                </a:lnTo>
                <a:lnTo>
                  <a:pt x="1505" y="1031"/>
                </a:lnTo>
                <a:lnTo>
                  <a:pt x="1497" y="1041"/>
                </a:lnTo>
                <a:lnTo>
                  <a:pt x="1489" y="1049"/>
                </a:lnTo>
                <a:lnTo>
                  <a:pt x="1477" y="1056"/>
                </a:lnTo>
                <a:lnTo>
                  <a:pt x="1464" y="1064"/>
                </a:lnTo>
                <a:lnTo>
                  <a:pt x="1454" y="1073"/>
                </a:lnTo>
                <a:lnTo>
                  <a:pt x="1446" y="1081"/>
                </a:lnTo>
                <a:lnTo>
                  <a:pt x="1441" y="1091"/>
                </a:lnTo>
                <a:lnTo>
                  <a:pt x="1432" y="1099"/>
                </a:lnTo>
                <a:lnTo>
                  <a:pt x="1419" y="1098"/>
                </a:lnTo>
                <a:lnTo>
                  <a:pt x="1400" y="1097"/>
                </a:lnTo>
                <a:lnTo>
                  <a:pt x="1381" y="1096"/>
                </a:lnTo>
                <a:lnTo>
                  <a:pt x="1367" y="1096"/>
                </a:lnTo>
                <a:lnTo>
                  <a:pt x="1349" y="1093"/>
                </a:lnTo>
                <a:lnTo>
                  <a:pt x="1335" y="1088"/>
                </a:lnTo>
                <a:lnTo>
                  <a:pt x="1322" y="1078"/>
                </a:lnTo>
                <a:lnTo>
                  <a:pt x="1319" y="1068"/>
                </a:lnTo>
                <a:lnTo>
                  <a:pt x="1320" y="1061"/>
                </a:lnTo>
                <a:lnTo>
                  <a:pt x="1312" y="1052"/>
                </a:lnTo>
                <a:lnTo>
                  <a:pt x="1305" y="1046"/>
                </a:lnTo>
                <a:lnTo>
                  <a:pt x="1299" y="1037"/>
                </a:lnTo>
                <a:lnTo>
                  <a:pt x="1296" y="1023"/>
                </a:lnTo>
                <a:lnTo>
                  <a:pt x="1289" y="1003"/>
                </a:lnTo>
                <a:lnTo>
                  <a:pt x="1282" y="981"/>
                </a:lnTo>
                <a:lnTo>
                  <a:pt x="1280" y="967"/>
                </a:lnTo>
                <a:lnTo>
                  <a:pt x="1276" y="954"/>
                </a:lnTo>
                <a:lnTo>
                  <a:pt x="1274" y="940"/>
                </a:lnTo>
                <a:lnTo>
                  <a:pt x="1267" y="932"/>
                </a:lnTo>
                <a:lnTo>
                  <a:pt x="1258" y="923"/>
                </a:lnTo>
                <a:lnTo>
                  <a:pt x="1251" y="914"/>
                </a:lnTo>
                <a:lnTo>
                  <a:pt x="1251" y="903"/>
                </a:lnTo>
                <a:lnTo>
                  <a:pt x="1253" y="887"/>
                </a:lnTo>
                <a:lnTo>
                  <a:pt x="1253" y="872"/>
                </a:lnTo>
                <a:lnTo>
                  <a:pt x="1254" y="862"/>
                </a:lnTo>
                <a:lnTo>
                  <a:pt x="1251" y="853"/>
                </a:lnTo>
                <a:lnTo>
                  <a:pt x="1246" y="844"/>
                </a:lnTo>
                <a:lnTo>
                  <a:pt x="1239" y="835"/>
                </a:lnTo>
                <a:lnTo>
                  <a:pt x="1237" y="826"/>
                </a:lnTo>
                <a:lnTo>
                  <a:pt x="1256" y="821"/>
                </a:lnTo>
                <a:lnTo>
                  <a:pt x="1270" y="815"/>
                </a:lnTo>
                <a:lnTo>
                  <a:pt x="1282" y="812"/>
                </a:lnTo>
                <a:lnTo>
                  <a:pt x="1299" y="802"/>
                </a:lnTo>
                <a:lnTo>
                  <a:pt x="1316" y="790"/>
                </a:lnTo>
                <a:lnTo>
                  <a:pt x="1324" y="779"/>
                </a:lnTo>
                <a:lnTo>
                  <a:pt x="1330" y="772"/>
                </a:lnTo>
                <a:lnTo>
                  <a:pt x="1326" y="758"/>
                </a:lnTo>
                <a:lnTo>
                  <a:pt x="1317" y="742"/>
                </a:lnTo>
                <a:lnTo>
                  <a:pt x="1295" y="724"/>
                </a:lnTo>
                <a:lnTo>
                  <a:pt x="1281" y="715"/>
                </a:lnTo>
                <a:lnTo>
                  <a:pt x="1270" y="698"/>
                </a:lnTo>
                <a:lnTo>
                  <a:pt x="1264" y="677"/>
                </a:lnTo>
                <a:lnTo>
                  <a:pt x="1262" y="657"/>
                </a:lnTo>
                <a:lnTo>
                  <a:pt x="1266" y="634"/>
                </a:lnTo>
                <a:lnTo>
                  <a:pt x="1288" y="573"/>
                </a:lnTo>
                <a:lnTo>
                  <a:pt x="1303" y="530"/>
                </a:lnTo>
                <a:lnTo>
                  <a:pt x="1303" y="519"/>
                </a:lnTo>
                <a:lnTo>
                  <a:pt x="1303" y="505"/>
                </a:lnTo>
                <a:lnTo>
                  <a:pt x="1305" y="490"/>
                </a:lnTo>
                <a:lnTo>
                  <a:pt x="1310" y="474"/>
                </a:lnTo>
                <a:lnTo>
                  <a:pt x="1314" y="464"/>
                </a:lnTo>
                <a:lnTo>
                  <a:pt x="1315" y="455"/>
                </a:lnTo>
                <a:lnTo>
                  <a:pt x="1311" y="453"/>
                </a:lnTo>
                <a:lnTo>
                  <a:pt x="1299" y="451"/>
                </a:lnTo>
                <a:lnTo>
                  <a:pt x="1288" y="453"/>
                </a:lnTo>
                <a:lnTo>
                  <a:pt x="1282" y="448"/>
                </a:lnTo>
                <a:lnTo>
                  <a:pt x="1278" y="444"/>
                </a:lnTo>
                <a:lnTo>
                  <a:pt x="1269" y="433"/>
                </a:lnTo>
                <a:lnTo>
                  <a:pt x="1260" y="423"/>
                </a:lnTo>
                <a:lnTo>
                  <a:pt x="1246" y="404"/>
                </a:lnTo>
                <a:lnTo>
                  <a:pt x="1239" y="401"/>
                </a:lnTo>
                <a:lnTo>
                  <a:pt x="1231" y="397"/>
                </a:lnTo>
                <a:lnTo>
                  <a:pt x="1225" y="395"/>
                </a:lnTo>
                <a:lnTo>
                  <a:pt x="1220" y="390"/>
                </a:lnTo>
                <a:lnTo>
                  <a:pt x="1221" y="381"/>
                </a:lnTo>
                <a:lnTo>
                  <a:pt x="1219" y="377"/>
                </a:lnTo>
                <a:lnTo>
                  <a:pt x="1219" y="372"/>
                </a:lnTo>
                <a:lnTo>
                  <a:pt x="1219" y="360"/>
                </a:lnTo>
                <a:lnTo>
                  <a:pt x="1218" y="358"/>
                </a:lnTo>
                <a:lnTo>
                  <a:pt x="1210" y="354"/>
                </a:lnTo>
                <a:lnTo>
                  <a:pt x="1206" y="347"/>
                </a:lnTo>
                <a:lnTo>
                  <a:pt x="1204" y="338"/>
                </a:lnTo>
                <a:lnTo>
                  <a:pt x="1201" y="333"/>
                </a:lnTo>
                <a:lnTo>
                  <a:pt x="1196" y="329"/>
                </a:lnTo>
                <a:lnTo>
                  <a:pt x="1190" y="324"/>
                </a:lnTo>
                <a:lnTo>
                  <a:pt x="1186" y="320"/>
                </a:lnTo>
                <a:lnTo>
                  <a:pt x="1185" y="313"/>
                </a:lnTo>
                <a:lnTo>
                  <a:pt x="1183" y="306"/>
                </a:lnTo>
                <a:lnTo>
                  <a:pt x="1190" y="297"/>
                </a:lnTo>
                <a:lnTo>
                  <a:pt x="1196" y="290"/>
                </a:lnTo>
                <a:lnTo>
                  <a:pt x="1206" y="283"/>
                </a:lnTo>
                <a:lnTo>
                  <a:pt x="1214" y="278"/>
                </a:lnTo>
                <a:lnTo>
                  <a:pt x="1219" y="270"/>
                </a:lnTo>
                <a:lnTo>
                  <a:pt x="1218" y="261"/>
                </a:lnTo>
                <a:lnTo>
                  <a:pt x="1210" y="259"/>
                </a:lnTo>
                <a:lnTo>
                  <a:pt x="1200" y="255"/>
                </a:lnTo>
                <a:lnTo>
                  <a:pt x="1191" y="249"/>
                </a:lnTo>
                <a:lnTo>
                  <a:pt x="1188" y="234"/>
                </a:lnTo>
                <a:lnTo>
                  <a:pt x="1191" y="206"/>
                </a:lnTo>
                <a:lnTo>
                  <a:pt x="1192" y="183"/>
                </a:lnTo>
                <a:lnTo>
                  <a:pt x="1192" y="174"/>
                </a:lnTo>
                <a:lnTo>
                  <a:pt x="1186" y="168"/>
                </a:lnTo>
                <a:lnTo>
                  <a:pt x="1179" y="170"/>
                </a:lnTo>
                <a:lnTo>
                  <a:pt x="1175" y="172"/>
                </a:lnTo>
                <a:lnTo>
                  <a:pt x="1171" y="177"/>
                </a:lnTo>
                <a:lnTo>
                  <a:pt x="1167" y="177"/>
                </a:lnTo>
                <a:lnTo>
                  <a:pt x="1167" y="165"/>
                </a:lnTo>
                <a:lnTo>
                  <a:pt x="1170" y="152"/>
                </a:lnTo>
                <a:lnTo>
                  <a:pt x="1179" y="136"/>
                </a:lnTo>
                <a:lnTo>
                  <a:pt x="1185" y="121"/>
                </a:lnTo>
                <a:lnTo>
                  <a:pt x="1197" y="100"/>
                </a:lnTo>
                <a:lnTo>
                  <a:pt x="1199" y="90"/>
                </a:lnTo>
                <a:lnTo>
                  <a:pt x="1201" y="84"/>
                </a:lnTo>
                <a:lnTo>
                  <a:pt x="1198" y="75"/>
                </a:lnTo>
                <a:lnTo>
                  <a:pt x="1197" y="65"/>
                </a:lnTo>
                <a:lnTo>
                  <a:pt x="1198" y="55"/>
                </a:lnTo>
                <a:lnTo>
                  <a:pt x="1200" y="46"/>
                </a:lnTo>
                <a:lnTo>
                  <a:pt x="1204" y="38"/>
                </a:lnTo>
                <a:lnTo>
                  <a:pt x="1206" y="32"/>
                </a:lnTo>
                <a:lnTo>
                  <a:pt x="1201" y="21"/>
                </a:lnTo>
                <a:lnTo>
                  <a:pt x="1199" y="14"/>
                </a:lnTo>
                <a:lnTo>
                  <a:pt x="1194" y="3"/>
                </a:lnTo>
                <a:lnTo>
                  <a:pt x="1186" y="0"/>
                </a:lnTo>
                <a:lnTo>
                  <a:pt x="1179" y="3"/>
                </a:lnTo>
                <a:lnTo>
                  <a:pt x="1174" y="7"/>
                </a:lnTo>
                <a:lnTo>
                  <a:pt x="1168" y="14"/>
                </a:lnTo>
                <a:lnTo>
                  <a:pt x="1156" y="20"/>
                </a:lnTo>
                <a:lnTo>
                  <a:pt x="1149" y="28"/>
                </a:lnTo>
                <a:lnTo>
                  <a:pt x="1152" y="45"/>
                </a:lnTo>
                <a:lnTo>
                  <a:pt x="1147" y="49"/>
                </a:lnTo>
                <a:lnTo>
                  <a:pt x="1144" y="52"/>
                </a:lnTo>
                <a:lnTo>
                  <a:pt x="1143" y="57"/>
                </a:lnTo>
                <a:lnTo>
                  <a:pt x="1147" y="71"/>
                </a:lnTo>
                <a:lnTo>
                  <a:pt x="1154" y="82"/>
                </a:lnTo>
                <a:lnTo>
                  <a:pt x="1163" y="98"/>
                </a:lnTo>
                <a:lnTo>
                  <a:pt x="1167" y="105"/>
                </a:lnTo>
                <a:lnTo>
                  <a:pt x="1163" y="116"/>
                </a:lnTo>
                <a:lnTo>
                  <a:pt x="1154" y="142"/>
                </a:lnTo>
                <a:lnTo>
                  <a:pt x="1148" y="150"/>
                </a:lnTo>
                <a:lnTo>
                  <a:pt x="1138" y="155"/>
                </a:lnTo>
                <a:lnTo>
                  <a:pt x="1129" y="157"/>
                </a:lnTo>
                <a:lnTo>
                  <a:pt x="1123" y="160"/>
                </a:lnTo>
                <a:lnTo>
                  <a:pt x="1117" y="168"/>
                </a:lnTo>
                <a:lnTo>
                  <a:pt x="1116" y="183"/>
                </a:lnTo>
                <a:lnTo>
                  <a:pt x="1115" y="195"/>
                </a:lnTo>
                <a:lnTo>
                  <a:pt x="1116" y="211"/>
                </a:lnTo>
                <a:lnTo>
                  <a:pt x="1116" y="234"/>
                </a:lnTo>
                <a:lnTo>
                  <a:pt x="1116" y="263"/>
                </a:lnTo>
                <a:lnTo>
                  <a:pt x="1120" y="276"/>
                </a:lnTo>
                <a:lnTo>
                  <a:pt x="1129" y="283"/>
                </a:lnTo>
                <a:lnTo>
                  <a:pt x="1129" y="297"/>
                </a:lnTo>
                <a:lnTo>
                  <a:pt x="1127" y="327"/>
                </a:lnTo>
                <a:lnTo>
                  <a:pt x="1120" y="345"/>
                </a:lnTo>
                <a:lnTo>
                  <a:pt x="1117" y="362"/>
                </a:lnTo>
                <a:lnTo>
                  <a:pt x="1113" y="381"/>
                </a:lnTo>
                <a:lnTo>
                  <a:pt x="1109" y="392"/>
                </a:lnTo>
                <a:lnTo>
                  <a:pt x="1111" y="401"/>
                </a:lnTo>
                <a:lnTo>
                  <a:pt x="1117" y="402"/>
                </a:lnTo>
                <a:lnTo>
                  <a:pt x="1127" y="396"/>
                </a:lnTo>
                <a:lnTo>
                  <a:pt x="1138" y="395"/>
                </a:lnTo>
                <a:lnTo>
                  <a:pt x="1154" y="397"/>
                </a:lnTo>
                <a:lnTo>
                  <a:pt x="1156" y="403"/>
                </a:lnTo>
                <a:lnTo>
                  <a:pt x="1158" y="412"/>
                </a:lnTo>
                <a:lnTo>
                  <a:pt x="1156" y="423"/>
                </a:lnTo>
                <a:lnTo>
                  <a:pt x="1158" y="433"/>
                </a:lnTo>
                <a:lnTo>
                  <a:pt x="1161" y="441"/>
                </a:lnTo>
                <a:lnTo>
                  <a:pt x="1167" y="445"/>
                </a:lnTo>
                <a:lnTo>
                  <a:pt x="1172" y="441"/>
                </a:lnTo>
                <a:lnTo>
                  <a:pt x="1176" y="440"/>
                </a:lnTo>
                <a:lnTo>
                  <a:pt x="1185" y="444"/>
                </a:lnTo>
                <a:lnTo>
                  <a:pt x="1192" y="455"/>
                </a:lnTo>
                <a:lnTo>
                  <a:pt x="1202" y="465"/>
                </a:lnTo>
                <a:lnTo>
                  <a:pt x="1201" y="478"/>
                </a:lnTo>
                <a:lnTo>
                  <a:pt x="1194" y="478"/>
                </a:lnTo>
                <a:lnTo>
                  <a:pt x="1185" y="480"/>
                </a:lnTo>
                <a:lnTo>
                  <a:pt x="1173" y="480"/>
                </a:lnTo>
                <a:lnTo>
                  <a:pt x="1169" y="484"/>
                </a:lnTo>
                <a:lnTo>
                  <a:pt x="1167" y="491"/>
                </a:lnTo>
                <a:lnTo>
                  <a:pt x="1167" y="498"/>
                </a:lnTo>
                <a:lnTo>
                  <a:pt x="1175" y="507"/>
                </a:lnTo>
                <a:lnTo>
                  <a:pt x="1187" y="521"/>
                </a:lnTo>
                <a:lnTo>
                  <a:pt x="1189" y="534"/>
                </a:lnTo>
                <a:lnTo>
                  <a:pt x="1195" y="548"/>
                </a:lnTo>
                <a:lnTo>
                  <a:pt x="1197" y="559"/>
                </a:lnTo>
                <a:lnTo>
                  <a:pt x="1200" y="580"/>
                </a:lnTo>
                <a:lnTo>
                  <a:pt x="1204" y="602"/>
                </a:lnTo>
                <a:lnTo>
                  <a:pt x="1202" y="612"/>
                </a:lnTo>
                <a:lnTo>
                  <a:pt x="1201" y="623"/>
                </a:lnTo>
                <a:lnTo>
                  <a:pt x="1200" y="633"/>
                </a:lnTo>
                <a:lnTo>
                  <a:pt x="1200" y="639"/>
                </a:lnTo>
                <a:lnTo>
                  <a:pt x="1195" y="656"/>
                </a:lnTo>
                <a:lnTo>
                  <a:pt x="1193" y="663"/>
                </a:lnTo>
                <a:lnTo>
                  <a:pt x="1191" y="668"/>
                </a:lnTo>
                <a:lnTo>
                  <a:pt x="1190" y="676"/>
                </a:lnTo>
                <a:lnTo>
                  <a:pt x="1189" y="684"/>
                </a:lnTo>
                <a:lnTo>
                  <a:pt x="1189" y="685"/>
                </a:lnTo>
                <a:lnTo>
                  <a:pt x="1189" y="688"/>
                </a:lnTo>
                <a:lnTo>
                  <a:pt x="1189" y="692"/>
                </a:lnTo>
                <a:lnTo>
                  <a:pt x="1185" y="705"/>
                </a:lnTo>
                <a:lnTo>
                  <a:pt x="1183" y="708"/>
                </a:lnTo>
                <a:lnTo>
                  <a:pt x="1177" y="711"/>
                </a:lnTo>
                <a:lnTo>
                  <a:pt x="1173" y="715"/>
                </a:lnTo>
                <a:lnTo>
                  <a:pt x="1167" y="718"/>
                </a:lnTo>
                <a:lnTo>
                  <a:pt x="1163" y="726"/>
                </a:lnTo>
                <a:lnTo>
                  <a:pt x="1166" y="732"/>
                </a:lnTo>
                <a:lnTo>
                  <a:pt x="1169" y="743"/>
                </a:lnTo>
                <a:lnTo>
                  <a:pt x="1173" y="751"/>
                </a:lnTo>
                <a:lnTo>
                  <a:pt x="1176" y="763"/>
                </a:lnTo>
                <a:lnTo>
                  <a:pt x="1179" y="774"/>
                </a:lnTo>
                <a:lnTo>
                  <a:pt x="1179" y="785"/>
                </a:lnTo>
                <a:lnTo>
                  <a:pt x="1172" y="812"/>
                </a:lnTo>
                <a:lnTo>
                  <a:pt x="1168" y="814"/>
                </a:lnTo>
                <a:lnTo>
                  <a:pt x="1161" y="815"/>
                </a:lnTo>
                <a:lnTo>
                  <a:pt x="1154" y="815"/>
                </a:lnTo>
                <a:lnTo>
                  <a:pt x="1147" y="815"/>
                </a:lnTo>
                <a:lnTo>
                  <a:pt x="1142" y="818"/>
                </a:lnTo>
                <a:lnTo>
                  <a:pt x="1142" y="822"/>
                </a:lnTo>
                <a:lnTo>
                  <a:pt x="1148" y="829"/>
                </a:lnTo>
                <a:lnTo>
                  <a:pt x="1152" y="838"/>
                </a:lnTo>
                <a:lnTo>
                  <a:pt x="1151" y="849"/>
                </a:lnTo>
                <a:lnTo>
                  <a:pt x="1145" y="860"/>
                </a:lnTo>
                <a:lnTo>
                  <a:pt x="1138" y="865"/>
                </a:lnTo>
                <a:lnTo>
                  <a:pt x="1132" y="873"/>
                </a:lnTo>
                <a:lnTo>
                  <a:pt x="1136" y="882"/>
                </a:lnTo>
                <a:lnTo>
                  <a:pt x="1142" y="893"/>
                </a:lnTo>
                <a:lnTo>
                  <a:pt x="1154" y="903"/>
                </a:lnTo>
                <a:lnTo>
                  <a:pt x="1161" y="914"/>
                </a:lnTo>
                <a:lnTo>
                  <a:pt x="1163" y="923"/>
                </a:lnTo>
                <a:lnTo>
                  <a:pt x="1167" y="931"/>
                </a:lnTo>
                <a:lnTo>
                  <a:pt x="1172" y="939"/>
                </a:lnTo>
                <a:lnTo>
                  <a:pt x="1176" y="957"/>
                </a:lnTo>
                <a:lnTo>
                  <a:pt x="1179" y="971"/>
                </a:lnTo>
                <a:lnTo>
                  <a:pt x="1181" y="984"/>
                </a:lnTo>
                <a:lnTo>
                  <a:pt x="1181" y="993"/>
                </a:lnTo>
                <a:lnTo>
                  <a:pt x="1177" y="1002"/>
                </a:lnTo>
                <a:lnTo>
                  <a:pt x="1173" y="1008"/>
                </a:lnTo>
                <a:lnTo>
                  <a:pt x="1168" y="1012"/>
                </a:lnTo>
                <a:lnTo>
                  <a:pt x="1165" y="1018"/>
                </a:lnTo>
                <a:lnTo>
                  <a:pt x="1165" y="1026"/>
                </a:lnTo>
                <a:lnTo>
                  <a:pt x="1163" y="1033"/>
                </a:lnTo>
                <a:lnTo>
                  <a:pt x="1160" y="1036"/>
                </a:lnTo>
                <a:lnTo>
                  <a:pt x="1154" y="1039"/>
                </a:lnTo>
                <a:lnTo>
                  <a:pt x="1149" y="1041"/>
                </a:lnTo>
                <a:lnTo>
                  <a:pt x="1147" y="1046"/>
                </a:lnTo>
                <a:lnTo>
                  <a:pt x="1154" y="1054"/>
                </a:lnTo>
                <a:lnTo>
                  <a:pt x="1161" y="1061"/>
                </a:lnTo>
                <a:lnTo>
                  <a:pt x="1166" y="1068"/>
                </a:lnTo>
                <a:lnTo>
                  <a:pt x="1156" y="1078"/>
                </a:lnTo>
                <a:lnTo>
                  <a:pt x="1154" y="1088"/>
                </a:lnTo>
                <a:lnTo>
                  <a:pt x="1154" y="1098"/>
                </a:lnTo>
                <a:lnTo>
                  <a:pt x="1152" y="1109"/>
                </a:lnTo>
                <a:lnTo>
                  <a:pt x="1145" y="1115"/>
                </a:lnTo>
                <a:lnTo>
                  <a:pt x="1138" y="1123"/>
                </a:lnTo>
                <a:lnTo>
                  <a:pt x="1131" y="1131"/>
                </a:lnTo>
                <a:lnTo>
                  <a:pt x="1123" y="1142"/>
                </a:lnTo>
                <a:lnTo>
                  <a:pt x="1115" y="1149"/>
                </a:lnTo>
                <a:lnTo>
                  <a:pt x="1108" y="1153"/>
                </a:lnTo>
                <a:lnTo>
                  <a:pt x="1102" y="1157"/>
                </a:lnTo>
                <a:lnTo>
                  <a:pt x="1086" y="1159"/>
                </a:lnTo>
                <a:lnTo>
                  <a:pt x="1077" y="1163"/>
                </a:lnTo>
                <a:lnTo>
                  <a:pt x="1061" y="1168"/>
                </a:lnTo>
                <a:lnTo>
                  <a:pt x="1050" y="1169"/>
                </a:lnTo>
                <a:lnTo>
                  <a:pt x="1038" y="1173"/>
                </a:lnTo>
                <a:lnTo>
                  <a:pt x="1025" y="1174"/>
                </a:lnTo>
                <a:lnTo>
                  <a:pt x="1005" y="1184"/>
                </a:lnTo>
                <a:lnTo>
                  <a:pt x="999" y="1186"/>
                </a:lnTo>
                <a:lnTo>
                  <a:pt x="989" y="1190"/>
                </a:lnTo>
                <a:lnTo>
                  <a:pt x="984" y="1194"/>
                </a:lnTo>
                <a:lnTo>
                  <a:pt x="979" y="1198"/>
                </a:lnTo>
                <a:lnTo>
                  <a:pt x="975" y="1202"/>
                </a:lnTo>
                <a:lnTo>
                  <a:pt x="970" y="1206"/>
                </a:lnTo>
                <a:lnTo>
                  <a:pt x="964" y="1206"/>
                </a:lnTo>
                <a:lnTo>
                  <a:pt x="961" y="1200"/>
                </a:lnTo>
                <a:lnTo>
                  <a:pt x="957" y="1196"/>
                </a:lnTo>
                <a:lnTo>
                  <a:pt x="955" y="1190"/>
                </a:lnTo>
                <a:lnTo>
                  <a:pt x="954" y="1186"/>
                </a:lnTo>
                <a:lnTo>
                  <a:pt x="952" y="1179"/>
                </a:lnTo>
                <a:lnTo>
                  <a:pt x="952" y="1179"/>
                </a:lnTo>
                <a:lnTo>
                  <a:pt x="939" y="1173"/>
                </a:lnTo>
                <a:lnTo>
                  <a:pt x="931" y="1169"/>
                </a:lnTo>
                <a:lnTo>
                  <a:pt x="925" y="1169"/>
                </a:lnTo>
                <a:lnTo>
                  <a:pt x="918" y="1169"/>
                </a:lnTo>
                <a:lnTo>
                  <a:pt x="908" y="1170"/>
                </a:lnTo>
                <a:lnTo>
                  <a:pt x="898" y="1173"/>
                </a:lnTo>
                <a:lnTo>
                  <a:pt x="892" y="1175"/>
                </a:lnTo>
                <a:lnTo>
                  <a:pt x="889" y="1183"/>
                </a:lnTo>
                <a:lnTo>
                  <a:pt x="891" y="1188"/>
                </a:lnTo>
                <a:lnTo>
                  <a:pt x="894" y="1199"/>
                </a:lnTo>
                <a:lnTo>
                  <a:pt x="894" y="1209"/>
                </a:lnTo>
                <a:lnTo>
                  <a:pt x="891" y="1214"/>
                </a:lnTo>
                <a:lnTo>
                  <a:pt x="888" y="1223"/>
                </a:lnTo>
                <a:lnTo>
                  <a:pt x="885" y="1229"/>
                </a:lnTo>
                <a:lnTo>
                  <a:pt x="875" y="1233"/>
                </a:lnTo>
                <a:lnTo>
                  <a:pt x="858" y="1233"/>
                </a:lnTo>
                <a:lnTo>
                  <a:pt x="832" y="1233"/>
                </a:lnTo>
                <a:lnTo>
                  <a:pt x="815" y="1231"/>
                </a:lnTo>
                <a:lnTo>
                  <a:pt x="803" y="1231"/>
                </a:lnTo>
                <a:lnTo>
                  <a:pt x="794" y="1235"/>
                </a:lnTo>
                <a:lnTo>
                  <a:pt x="780" y="1233"/>
                </a:lnTo>
                <a:lnTo>
                  <a:pt x="766" y="1233"/>
                </a:lnTo>
                <a:lnTo>
                  <a:pt x="757" y="1231"/>
                </a:lnTo>
                <a:lnTo>
                  <a:pt x="756" y="1223"/>
                </a:lnTo>
                <a:lnTo>
                  <a:pt x="751" y="1215"/>
                </a:lnTo>
                <a:lnTo>
                  <a:pt x="751" y="1209"/>
                </a:lnTo>
                <a:lnTo>
                  <a:pt x="745" y="1212"/>
                </a:lnTo>
                <a:lnTo>
                  <a:pt x="741" y="1219"/>
                </a:lnTo>
                <a:lnTo>
                  <a:pt x="741" y="1227"/>
                </a:lnTo>
                <a:lnTo>
                  <a:pt x="738" y="1241"/>
                </a:lnTo>
                <a:lnTo>
                  <a:pt x="734" y="1254"/>
                </a:lnTo>
                <a:lnTo>
                  <a:pt x="728" y="1269"/>
                </a:lnTo>
                <a:lnTo>
                  <a:pt x="718" y="1279"/>
                </a:lnTo>
                <a:lnTo>
                  <a:pt x="706" y="1289"/>
                </a:lnTo>
                <a:lnTo>
                  <a:pt x="691" y="1299"/>
                </a:lnTo>
                <a:lnTo>
                  <a:pt x="679" y="1305"/>
                </a:lnTo>
                <a:lnTo>
                  <a:pt x="667" y="1308"/>
                </a:lnTo>
                <a:lnTo>
                  <a:pt x="647" y="1313"/>
                </a:lnTo>
                <a:lnTo>
                  <a:pt x="635" y="1317"/>
                </a:lnTo>
                <a:lnTo>
                  <a:pt x="620" y="1319"/>
                </a:lnTo>
                <a:lnTo>
                  <a:pt x="606" y="1320"/>
                </a:lnTo>
                <a:lnTo>
                  <a:pt x="592" y="1324"/>
                </a:lnTo>
                <a:lnTo>
                  <a:pt x="578" y="1326"/>
                </a:lnTo>
                <a:lnTo>
                  <a:pt x="561" y="1329"/>
                </a:lnTo>
                <a:lnTo>
                  <a:pt x="544" y="1328"/>
                </a:lnTo>
                <a:lnTo>
                  <a:pt x="532" y="1331"/>
                </a:lnTo>
                <a:lnTo>
                  <a:pt x="526" y="1335"/>
                </a:lnTo>
                <a:lnTo>
                  <a:pt x="511" y="1338"/>
                </a:lnTo>
                <a:lnTo>
                  <a:pt x="500" y="1338"/>
                </a:lnTo>
                <a:lnTo>
                  <a:pt x="486" y="1342"/>
                </a:lnTo>
                <a:lnTo>
                  <a:pt x="468" y="1346"/>
                </a:lnTo>
                <a:lnTo>
                  <a:pt x="456" y="1348"/>
                </a:lnTo>
                <a:lnTo>
                  <a:pt x="441" y="1349"/>
                </a:lnTo>
                <a:lnTo>
                  <a:pt x="429" y="1353"/>
                </a:lnTo>
                <a:lnTo>
                  <a:pt x="420" y="1357"/>
                </a:lnTo>
                <a:lnTo>
                  <a:pt x="407" y="1363"/>
                </a:lnTo>
                <a:lnTo>
                  <a:pt x="398" y="1369"/>
                </a:lnTo>
                <a:lnTo>
                  <a:pt x="393" y="1375"/>
                </a:lnTo>
                <a:lnTo>
                  <a:pt x="387" y="1381"/>
                </a:lnTo>
                <a:lnTo>
                  <a:pt x="381" y="1385"/>
                </a:lnTo>
                <a:lnTo>
                  <a:pt x="368" y="1389"/>
                </a:lnTo>
                <a:lnTo>
                  <a:pt x="354" y="1394"/>
                </a:lnTo>
                <a:lnTo>
                  <a:pt x="331" y="1396"/>
                </a:lnTo>
                <a:lnTo>
                  <a:pt x="318" y="1396"/>
                </a:lnTo>
                <a:lnTo>
                  <a:pt x="302" y="1396"/>
                </a:lnTo>
                <a:lnTo>
                  <a:pt x="288" y="1394"/>
                </a:lnTo>
                <a:lnTo>
                  <a:pt x="273" y="1390"/>
                </a:lnTo>
                <a:lnTo>
                  <a:pt x="261" y="1387"/>
                </a:lnTo>
                <a:lnTo>
                  <a:pt x="251" y="1381"/>
                </a:lnTo>
                <a:lnTo>
                  <a:pt x="238" y="1373"/>
                </a:lnTo>
                <a:lnTo>
                  <a:pt x="228" y="1361"/>
                </a:lnTo>
                <a:lnTo>
                  <a:pt x="219" y="1349"/>
                </a:lnTo>
                <a:lnTo>
                  <a:pt x="212" y="1338"/>
                </a:lnTo>
                <a:lnTo>
                  <a:pt x="194" y="1312"/>
                </a:lnTo>
                <a:lnTo>
                  <a:pt x="184" y="1301"/>
                </a:lnTo>
                <a:lnTo>
                  <a:pt x="173" y="1290"/>
                </a:lnTo>
                <a:lnTo>
                  <a:pt x="164" y="1279"/>
                </a:lnTo>
                <a:lnTo>
                  <a:pt x="155" y="1267"/>
                </a:lnTo>
                <a:lnTo>
                  <a:pt x="153" y="1261"/>
                </a:lnTo>
                <a:lnTo>
                  <a:pt x="147" y="1249"/>
                </a:lnTo>
                <a:lnTo>
                  <a:pt x="140" y="1241"/>
                </a:lnTo>
                <a:lnTo>
                  <a:pt x="135" y="1229"/>
                </a:lnTo>
                <a:lnTo>
                  <a:pt x="126" y="1218"/>
                </a:lnTo>
                <a:lnTo>
                  <a:pt x="106" y="1194"/>
                </a:lnTo>
                <a:lnTo>
                  <a:pt x="93" y="1181"/>
                </a:lnTo>
                <a:lnTo>
                  <a:pt x="74" y="1167"/>
                </a:lnTo>
                <a:lnTo>
                  <a:pt x="62" y="1152"/>
                </a:lnTo>
                <a:lnTo>
                  <a:pt x="54" y="1141"/>
                </a:lnTo>
                <a:lnTo>
                  <a:pt x="45" y="1131"/>
                </a:lnTo>
                <a:lnTo>
                  <a:pt x="42" y="1120"/>
                </a:lnTo>
                <a:lnTo>
                  <a:pt x="38" y="1109"/>
                </a:lnTo>
                <a:lnTo>
                  <a:pt x="35" y="1100"/>
                </a:lnTo>
                <a:lnTo>
                  <a:pt x="29" y="1089"/>
                </a:lnTo>
                <a:lnTo>
                  <a:pt x="23" y="1084"/>
                </a:lnTo>
                <a:lnTo>
                  <a:pt x="15" y="1080"/>
                </a:lnTo>
                <a:lnTo>
                  <a:pt x="9" y="1076"/>
                </a:lnTo>
                <a:lnTo>
                  <a:pt x="6" y="1072"/>
                </a:lnTo>
                <a:lnTo>
                  <a:pt x="1" y="1052"/>
                </a:lnTo>
                <a:lnTo>
                  <a:pt x="0" y="1035"/>
                </a:lnTo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8" name="Freeform 239"/>
          <p:cNvSpPr>
            <a:spLocks/>
          </p:cNvSpPr>
          <p:nvPr/>
        </p:nvSpPr>
        <p:spPr bwMode="auto">
          <a:xfrm>
            <a:off x="14724238" y="4868389"/>
            <a:ext cx="981140" cy="2054189"/>
          </a:xfrm>
          <a:custGeom>
            <a:avLst/>
            <a:gdLst>
              <a:gd name="T0" fmla="*/ 62 w 918"/>
              <a:gd name="T1" fmla="*/ 26 h 1926"/>
              <a:gd name="T2" fmla="*/ 123 w 918"/>
              <a:gd name="T3" fmla="*/ 0 h 1926"/>
              <a:gd name="T4" fmla="*/ 137 w 918"/>
              <a:gd name="T5" fmla="*/ 105 h 1926"/>
              <a:gd name="T6" fmla="*/ 146 w 918"/>
              <a:gd name="T7" fmla="*/ 170 h 1926"/>
              <a:gd name="T8" fmla="*/ 235 w 918"/>
              <a:gd name="T9" fmla="*/ 390 h 1926"/>
              <a:gd name="T10" fmla="*/ 371 w 918"/>
              <a:gd name="T11" fmla="*/ 624 h 1926"/>
              <a:gd name="T12" fmla="*/ 445 w 918"/>
              <a:gd name="T13" fmla="*/ 706 h 1926"/>
              <a:gd name="T14" fmla="*/ 511 w 918"/>
              <a:gd name="T15" fmla="*/ 774 h 1926"/>
              <a:gd name="T16" fmla="*/ 574 w 918"/>
              <a:gd name="T17" fmla="*/ 865 h 1926"/>
              <a:gd name="T18" fmla="*/ 622 w 918"/>
              <a:gd name="T19" fmla="*/ 960 h 1926"/>
              <a:gd name="T20" fmla="*/ 658 w 918"/>
              <a:gd name="T21" fmla="*/ 1061 h 1926"/>
              <a:gd name="T22" fmla="*/ 687 w 918"/>
              <a:gd name="T23" fmla="*/ 1162 h 1926"/>
              <a:gd name="T24" fmla="*/ 716 w 918"/>
              <a:gd name="T25" fmla="*/ 1265 h 1926"/>
              <a:gd name="T26" fmla="*/ 787 w 918"/>
              <a:gd name="T27" fmla="*/ 1472 h 1926"/>
              <a:gd name="T28" fmla="*/ 844 w 918"/>
              <a:gd name="T29" fmla="*/ 1566 h 1926"/>
              <a:gd name="T30" fmla="*/ 884 w 918"/>
              <a:gd name="T31" fmla="*/ 1639 h 1926"/>
              <a:gd name="T32" fmla="*/ 889 w 918"/>
              <a:gd name="T33" fmla="*/ 1821 h 1926"/>
              <a:gd name="T34" fmla="*/ 841 w 918"/>
              <a:gd name="T35" fmla="*/ 1826 h 1926"/>
              <a:gd name="T36" fmla="*/ 839 w 918"/>
              <a:gd name="T37" fmla="*/ 1912 h 1926"/>
              <a:gd name="T38" fmla="*/ 825 w 918"/>
              <a:gd name="T39" fmla="*/ 1926 h 1926"/>
              <a:gd name="T40" fmla="*/ 795 w 918"/>
              <a:gd name="T41" fmla="*/ 1901 h 1926"/>
              <a:gd name="T42" fmla="*/ 758 w 918"/>
              <a:gd name="T43" fmla="*/ 1851 h 1926"/>
              <a:gd name="T44" fmla="*/ 754 w 918"/>
              <a:gd name="T45" fmla="*/ 1833 h 1926"/>
              <a:gd name="T46" fmla="*/ 751 w 918"/>
              <a:gd name="T47" fmla="*/ 1812 h 1926"/>
              <a:gd name="T48" fmla="*/ 737 w 918"/>
              <a:gd name="T49" fmla="*/ 1786 h 1926"/>
              <a:gd name="T50" fmla="*/ 719 w 918"/>
              <a:gd name="T51" fmla="*/ 1767 h 1926"/>
              <a:gd name="T52" fmla="*/ 717 w 918"/>
              <a:gd name="T53" fmla="*/ 1743 h 1926"/>
              <a:gd name="T54" fmla="*/ 711 w 918"/>
              <a:gd name="T55" fmla="*/ 1723 h 1926"/>
              <a:gd name="T56" fmla="*/ 712 w 918"/>
              <a:gd name="T57" fmla="*/ 1696 h 1926"/>
              <a:gd name="T58" fmla="*/ 707 w 918"/>
              <a:gd name="T59" fmla="*/ 1659 h 1926"/>
              <a:gd name="T60" fmla="*/ 696 w 918"/>
              <a:gd name="T61" fmla="*/ 1629 h 1926"/>
              <a:gd name="T62" fmla="*/ 681 w 918"/>
              <a:gd name="T63" fmla="*/ 1611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18" h="1926">
                <a:moveTo>
                  <a:pt x="0" y="36"/>
                </a:moveTo>
                <a:lnTo>
                  <a:pt x="62" y="26"/>
                </a:lnTo>
                <a:lnTo>
                  <a:pt x="101" y="10"/>
                </a:lnTo>
                <a:lnTo>
                  <a:pt x="123" y="0"/>
                </a:lnTo>
                <a:lnTo>
                  <a:pt x="126" y="21"/>
                </a:lnTo>
                <a:lnTo>
                  <a:pt x="137" y="105"/>
                </a:lnTo>
                <a:lnTo>
                  <a:pt x="140" y="144"/>
                </a:lnTo>
                <a:lnTo>
                  <a:pt x="146" y="170"/>
                </a:lnTo>
                <a:lnTo>
                  <a:pt x="198" y="299"/>
                </a:lnTo>
                <a:lnTo>
                  <a:pt x="235" y="390"/>
                </a:lnTo>
                <a:lnTo>
                  <a:pt x="279" y="487"/>
                </a:lnTo>
                <a:lnTo>
                  <a:pt x="371" y="624"/>
                </a:lnTo>
                <a:lnTo>
                  <a:pt x="386" y="645"/>
                </a:lnTo>
                <a:lnTo>
                  <a:pt x="445" y="706"/>
                </a:lnTo>
                <a:lnTo>
                  <a:pt x="489" y="745"/>
                </a:lnTo>
                <a:lnTo>
                  <a:pt x="511" y="774"/>
                </a:lnTo>
                <a:lnTo>
                  <a:pt x="531" y="800"/>
                </a:lnTo>
                <a:lnTo>
                  <a:pt x="574" y="865"/>
                </a:lnTo>
                <a:lnTo>
                  <a:pt x="599" y="905"/>
                </a:lnTo>
                <a:lnTo>
                  <a:pt x="622" y="960"/>
                </a:lnTo>
                <a:lnTo>
                  <a:pt x="646" y="1025"/>
                </a:lnTo>
                <a:lnTo>
                  <a:pt x="658" y="1061"/>
                </a:lnTo>
                <a:lnTo>
                  <a:pt x="678" y="1123"/>
                </a:lnTo>
                <a:lnTo>
                  <a:pt x="687" y="1162"/>
                </a:lnTo>
                <a:lnTo>
                  <a:pt x="698" y="1209"/>
                </a:lnTo>
                <a:lnTo>
                  <a:pt x="716" y="1265"/>
                </a:lnTo>
                <a:lnTo>
                  <a:pt x="740" y="1339"/>
                </a:lnTo>
                <a:lnTo>
                  <a:pt x="787" y="1472"/>
                </a:lnTo>
                <a:lnTo>
                  <a:pt x="807" y="1510"/>
                </a:lnTo>
                <a:lnTo>
                  <a:pt x="844" y="1566"/>
                </a:lnTo>
                <a:lnTo>
                  <a:pt x="871" y="1611"/>
                </a:lnTo>
                <a:lnTo>
                  <a:pt x="884" y="1639"/>
                </a:lnTo>
                <a:lnTo>
                  <a:pt x="918" y="1793"/>
                </a:lnTo>
                <a:lnTo>
                  <a:pt x="889" y="1821"/>
                </a:lnTo>
                <a:lnTo>
                  <a:pt x="877" y="1826"/>
                </a:lnTo>
                <a:lnTo>
                  <a:pt x="841" y="1826"/>
                </a:lnTo>
                <a:lnTo>
                  <a:pt x="837" y="1876"/>
                </a:lnTo>
                <a:lnTo>
                  <a:pt x="839" y="1912"/>
                </a:lnTo>
                <a:lnTo>
                  <a:pt x="836" y="1925"/>
                </a:lnTo>
                <a:lnTo>
                  <a:pt x="825" y="1926"/>
                </a:lnTo>
                <a:lnTo>
                  <a:pt x="811" y="1919"/>
                </a:lnTo>
                <a:lnTo>
                  <a:pt x="795" y="1901"/>
                </a:lnTo>
                <a:lnTo>
                  <a:pt x="770" y="1874"/>
                </a:lnTo>
                <a:lnTo>
                  <a:pt x="758" y="1851"/>
                </a:lnTo>
                <a:lnTo>
                  <a:pt x="756" y="1840"/>
                </a:lnTo>
                <a:lnTo>
                  <a:pt x="754" y="1833"/>
                </a:lnTo>
                <a:lnTo>
                  <a:pt x="756" y="1824"/>
                </a:lnTo>
                <a:lnTo>
                  <a:pt x="751" y="1812"/>
                </a:lnTo>
                <a:lnTo>
                  <a:pt x="746" y="1801"/>
                </a:lnTo>
                <a:lnTo>
                  <a:pt x="737" y="1786"/>
                </a:lnTo>
                <a:lnTo>
                  <a:pt x="729" y="1774"/>
                </a:lnTo>
                <a:lnTo>
                  <a:pt x="719" y="1767"/>
                </a:lnTo>
                <a:lnTo>
                  <a:pt x="714" y="1758"/>
                </a:lnTo>
                <a:lnTo>
                  <a:pt x="717" y="1743"/>
                </a:lnTo>
                <a:lnTo>
                  <a:pt x="712" y="1733"/>
                </a:lnTo>
                <a:lnTo>
                  <a:pt x="711" y="1723"/>
                </a:lnTo>
                <a:lnTo>
                  <a:pt x="711" y="1713"/>
                </a:lnTo>
                <a:lnTo>
                  <a:pt x="712" y="1696"/>
                </a:lnTo>
                <a:lnTo>
                  <a:pt x="711" y="1678"/>
                </a:lnTo>
                <a:lnTo>
                  <a:pt x="707" y="1659"/>
                </a:lnTo>
                <a:lnTo>
                  <a:pt x="702" y="1643"/>
                </a:lnTo>
                <a:lnTo>
                  <a:pt x="696" y="1629"/>
                </a:lnTo>
                <a:lnTo>
                  <a:pt x="688" y="1618"/>
                </a:lnTo>
                <a:lnTo>
                  <a:pt x="681" y="1611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9" name="Freeform 240"/>
          <p:cNvSpPr>
            <a:spLocks/>
          </p:cNvSpPr>
          <p:nvPr/>
        </p:nvSpPr>
        <p:spPr bwMode="auto">
          <a:xfrm>
            <a:off x="13828115" y="2593616"/>
            <a:ext cx="165438" cy="489421"/>
          </a:xfrm>
          <a:custGeom>
            <a:avLst/>
            <a:gdLst>
              <a:gd name="T0" fmla="*/ 97 w 156"/>
              <a:gd name="T1" fmla="*/ 8 h 459"/>
              <a:gd name="T2" fmla="*/ 91 w 156"/>
              <a:gd name="T3" fmla="*/ 33 h 459"/>
              <a:gd name="T4" fmla="*/ 85 w 156"/>
              <a:gd name="T5" fmla="*/ 60 h 459"/>
              <a:gd name="T6" fmla="*/ 88 w 156"/>
              <a:gd name="T7" fmla="*/ 79 h 459"/>
              <a:gd name="T8" fmla="*/ 89 w 156"/>
              <a:gd name="T9" fmla="*/ 99 h 459"/>
              <a:gd name="T10" fmla="*/ 81 w 156"/>
              <a:gd name="T11" fmla="*/ 117 h 459"/>
              <a:gd name="T12" fmla="*/ 87 w 156"/>
              <a:gd name="T13" fmla="*/ 137 h 459"/>
              <a:gd name="T14" fmla="*/ 102 w 156"/>
              <a:gd name="T15" fmla="*/ 147 h 459"/>
              <a:gd name="T16" fmla="*/ 131 w 156"/>
              <a:gd name="T17" fmla="*/ 150 h 459"/>
              <a:gd name="T18" fmla="*/ 148 w 156"/>
              <a:gd name="T19" fmla="*/ 162 h 459"/>
              <a:gd name="T20" fmla="*/ 155 w 156"/>
              <a:gd name="T21" fmla="*/ 187 h 459"/>
              <a:gd name="T22" fmla="*/ 156 w 156"/>
              <a:gd name="T23" fmla="*/ 210 h 459"/>
              <a:gd name="T24" fmla="*/ 143 w 156"/>
              <a:gd name="T25" fmla="*/ 229 h 459"/>
              <a:gd name="T26" fmla="*/ 143 w 156"/>
              <a:gd name="T27" fmla="*/ 240 h 459"/>
              <a:gd name="T28" fmla="*/ 133 w 156"/>
              <a:gd name="T29" fmla="*/ 240 h 459"/>
              <a:gd name="T30" fmla="*/ 121 w 156"/>
              <a:gd name="T31" fmla="*/ 242 h 459"/>
              <a:gd name="T32" fmla="*/ 111 w 156"/>
              <a:gd name="T33" fmla="*/ 243 h 459"/>
              <a:gd name="T34" fmla="*/ 89 w 156"/>
              <a:gd name="T35" fmla="*/ 235 h 459"/>
              <a:gd name="T36" fmla="*/ 75 w 156"/>
              <a:gd name="T37" fmla="*/ 242 h 459"/>
              <a:gd name="T38" fmla="*/ 68 w 156"/>
              <a:gd name="T39" fmla="*/ 262 h 459"/>
              <a:gd name="T40" fmla="*/ 61 w 156"/>
              <a:gd name="T41" fmla="*/ 287 h 459"/>
              <a:gd name="T42" fmla="*/ 41 w 156"/>
              <a:gd name="T43" fmla="*/ 313 h 459"/>
              <a:gd name="T44" fmla="*/ 31 w 156"/>
              <a:gd name="T45" fmla="*/ 337 h 459"/>
              <a:gd name="T46" fmla="*/ 37 w 156"/>
              <a:gd name="T47" fmla="*/ 363 h 459"/>
              <a:gd name="T48" fmla="*/ 73 w 156"/>
              <a:gd name="T49" fmla="*/ 377 h 459"/>
              <a:gd name="T50" fmla="*/ 95 w 156"/>
              <a:gd name="T51" fmla="*/ 383 h 459"/>
              <a:gd name="T52" fmla="*/ 105 w 156"/>
              <a:gd name="T53" fmla="*/ 400 h 459"/>
              <a:gd name="T54" fmla="*/ 108 w 156"/>
              <a:gd name="T55" fmla="*/ 427 h 459"/>
              <a:gd name="T56" fmla="*/ 114 w 156"/>
              <a:gd name="T57" fmla="*/ 447 h 459"/>
              <a:gd name="T58" fmla="*/ 104 w 156"/>
              <a:gd name="T59" fmla="*/ 452 h 459"/>
              <a:gd name="T60" fmla="*/ 91 w 156"/>
              <a:gd name="T61" fmla="*/ 452 h 459"/>
              <a:gd name="T62" fmla="*/ 75 w 156"/>
              <a:gd name="T63" fmla="*/ 458 h 459"/>
              <a:gd name="T64" fmla="*/ 62 w 156"/>
              <a:gd name="T65" fmla="*/ 456 h 459"/>
              <a:gd name="T66" fmla="*/ 36 w 156"/>
              <a:gd name="T67" fmla="*/ 459 h 459"/>
              <a:gd name="T68" fmla="*/ 16 w 156"/>
              <a:gd name="T69" fmla="*/ 449 h 459"/>
              <a:gd name="T70" fmla="*/ 0 w 156"/>
              <a:gd name="T71" fmla="*/ 441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6" h="459">
                <a:moveTo>
                  <a:pt x="96" y="0"/>
                </a:moveTo>
                <a:lnTo>
                  <a:pt x="97" y="8"/>
                </a:lnTo>
                <a:lnTo>
                  <a:pt x="95" y="20"/>
                </a:lnTo>
                <a:lnTo>
                  <a:pt x="91" y="33"/>
                </a:lnTo>
                <a:lnTo>
                  <a:pt x="85" y="49"/>
                </a:lnTo>
                <a:lnTo>
                  <a:pt x="85" y="60"/>
                </a:lnTo>
                <a:lnTo>
                  <a:pt x="88" y="68"/>
                </a:lnTo>
                <a:lnTo>
                  <a:pt x="88" y="79"/>
                </a:lnTo>
                <a:lnTo>
                  <a:pt x="88" y="91"/>
                </a:lnTo>
                <a:lnTo>
                  <a:pt x="89" y="99"/>
                </a:lnTo>
                <a:lnTo>
                  <a:pt x="82" y="111"/>
                </a:lnTo>
                <a:lnTo>
                  <a:pt x="81" y="117"/>
                </a:lnTo>
                <a:lnTo>
                  <a:pt x="83" y="124"/>
                </a:lnTo>
                <a:lnTo>
                  <a:pt x="87" y="137"/>
                </a:lnTo>
                <a:lnTo>
                  <a:pt x="96" y="142"/>
                </a:lnTo>
                <a:lnTo>
                  <a:pt x="102" y="147"/>
                </a:lnTo>
                <a:lnTo>
                  <a:pt x="116" y="148"/>
                </a:lnTo>
                <a:lnTo>
                  <a:pt x="131" y="150"/>
                </a:lnTo>
                <a:lnTo>
                  <a:pt x="141" y="155"/>
                </a:lnTo>
                <a:lnTo>
                  <a:pt x="148" y="162"/>
                </a:lnTo>
                <a:lnTo>
                  <a:pt x="153" y="177"/>
                </a:lnTo>
                <a:lnTo>
                  <a:pt x="155" y="187"/>
                </a:lnTo>
                <a:lnTo>
                  <a:pt x="156" y="198"/>
                </a:lnTo>
                <a:lnTo>
                  <a:pt x="156" y="210"/>
                </a:lnTo>
                <a:lnTo>
                  <a:pt x="149" y="222"/>
                </a:lnTo>
                <a:lnTo>
                  <a:pt x="143" y="229"/>
                </a:lnTo>
                <a:lnTo>
                  <a:pt x="143" y="235"/>
                </a:lnTo>
                <a:lnTo>
                  <a:pt x="143" y="240"/>
                </a:lnTo>
                <a:lnTo>
                  <a:pt x="138" y="242"/>
                </a:lnTo>
                <a:lnTo>
                  <a:pt x="133" y="240"/>
                </a:lnTo>
                <a:lnTo>
                  <a:pt x="128" y="239"/>
                </a:lnTo>
                <a:lnTo>
                  <a:pt x="121" y="242"/>
                </a:lnTo>
                <a:lnTo>
                  <a:pt x="116" y="245"/>
                </a:lnTo>
                <a:lnTo>
                  <a:pt x="111" y="243"/>
                </a:lnTo>
                <a:lnTo>
                  <a:pt x="104" y="239"/>
                </a:lnTo>
                <a:lnTo>
                  <a:pt x="89" y="235"/>
                </a:lnTo>
                <a:lnTo>
                  <a:pt x="85" y="235"/>
                </a:lnTo>
                <a:lnTo>
                  <a:pt x="75" y="242"/>
                </a:lnTo>
                <a:lnTo>
                  <a:pt x="71" y="251"/>
                </a:lnTo>
                <a:lnTo>
                  <a:pt x="68" y="262"/>
                </a:lnTo>
                <a:lnTo>
                  <a:pt x="64" y="271"/>
                </a:lnTo>
                <a:lnTo>
                  <a:pt x="61" y="287"/>
                </a:lnTo>
                <a:lnTo>
                  <a:pt x="54" y="299"/>
                </a:lnTo>
                <a:lnTo>
                  <a:pt x="41" y="313"/>
                </a:lnTo>
                <a:lnTo>
                  <a:pt x="32" y="328"/>
                </a:lnTo>
                <a:lnTo>
                  <a:pt x="31" y="337"/>
                </a:lnTo>
                <a:lnTo>
                  <a:pt x="32" y="350"/>
                </a:lnTo>
                <a:lnTo>
                  <a:pt x="37" y="363"/>
                </a:lnTo>
                <a:lnTo>
                  <a:pt x="53" y="371"/>
                </a:lnTo>
                <a:lnTo>
                  <a:pt x="73" y="377"/>
                </a:lnTo>
                <a:lnTo>
                  <a:pt x="82" y="380"/>
                </a:lnTo>
                <a:lnTo>
                  <a:pt x="95" y="383"/>
                </a:lnTo>
                <a:lnTo>
                  <a:pt x="105" y="391"/>
                </a:lnTo>
                <a:lnTo>
                  <a:pt x="105" y="400"/>
                </a:lnTo>
                <a:lnTo>
                  <a:pt x="105" y="411"/>
                </a:lnTo>
                <a:lnTo>
                  <a:pt x="108" y="427"/>
                </a:lnTo>
                <a:lnTo>
                  <a:pt x="111" y="438"/>
                </a:lnTo>
                <a:lnTo>
                  <a:pt x="114" y="447"/>
                </a:lnTo>
                <a:lnTo>
                  <a:pt x="108" y="448"/>
                </a:lnTo>
                <a:lnTo>
                  <a:pt x="104" y="452"/>
                </a:lnTo>
                <a:lnTo>
                  <a:pt x="100" y="454"/>
                </a:lnTo>
                <a:lnTo>
                  <a:pt x="91" y="452"/>
                </a:lnTo>
                <a:lnTo>
                  <a:pt x="83" y="452"/>
                </a:lnTo>
                <a:lnTo>
                  <a:pt x="75" y="458"/>
                </a:lnTo>
                <a:lnTo>
                  <a:pt x="68" y="455"/>
                </a:lnTo>
                <a:lnTo>
                  <a:pt x="62" y="456"/>
                </a:lnTo>
                <a:lnTo>
                  <a:pt x="50" y="458"/>
                </a:lnTo>
                <a:lnTo>
                  <a:pt x="36" y="459"/>
                </a:lnTo>
                <a:lnTo>
                  <a:pt x="28" y="455"/>
                </a:lnTo>
                <a:lnTo>
                  <a:pt x="16" y="449"/>
                </a:lnTo>
                <a:lnTo>
                  <a:pt x="8" y="445"/>
                </a:lnTo>
                <a:lnTo>
                  <a:pt x="0" y="441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" name="Freeform 241"/>
          <p:cNvSpPr>
            <a:spLocks noEditPoints="1"/>
          </p:cNvSpPr>
          <p:nvPr/>
        </p:nvSpPr>
        <p:spPr bwMode="auto">
          <a:xfrm>
            <a:off x="10735344" y="2770542"/>
            <a:ext cx="3099665" cy="716898"/>
          </a:xfrm>
          <a:custGeom>
            <a:avLst/>
            <a:gdLst>
              <a:gd name="T0" fmla="*/ 2901 w 2906"/>
              <a:gd name="T1" fmla="*/ 275 h 673"/>
              <a:gd name="T2" fmla="*/ 2874 w 2906"/>
              <a:gd name="T3" fmla="*/ 275 h 673"/>
              <a:gd name="T4" fmla="*/ 2878 w 2906"/>
              <a:gd name="T5" fmla="*/ 310 h 673"/>
              <a:gd name="T6" fmla="*/ 2896 w 2906"/>
              <a:gd name="T7" fmla="*/ 362 h 673"/>
              <a:gd name="T8" fmla="*/ 2887 w 2906"/>
              <a:gd name="T9" fmla="*/ 392 h 673"/>
              <a:gd name="T10" fmla="*/ 2809 w 2906"/>
              <a:gd name="T11" fmla="*/ 364 h 673"/>
              <a:gd name="T12" fmla="*/ 2698 w 2906"/>
              <a:gd name="T13" fmla="*/ 331 h 673"/>
              <a:gd name="T14" fmla="*/ 2616 w 2906"/>
              <a:gd name="T15" fmla="*/ 322 h 673"/>
              <a:gd name="T16" fmla="*/ 2543 w 2906"/>
              <a:gd name="T17" fmla="*/ 336 h 673"/>
              <a:gd name="T18" fmla="*/ 2482 w 2906"/>
              <a:gd name="T19" fmla="*/ 358 h 673"/>
              <a:gd name="T20" fmla="*/ 2473 w 2906"/>
              <a:gd name="T21" fmla="*/ 378 h 673"/>
              <a:gd name="T22" fmla="*/ 2471 w 2906"/>
              <a:gd name="T23" fmla="*/ 425 h 673"/>
              <a:gd name="T24" fmla="*/ 2466 w 2906"/>
              <a:gd name="T25" fmla="*/ 479 h 673"/>
              <a:gd name="T26" fmla="*/ 2456 w 2906"/>
              <a:gd name="T27" fmla="*/ 562 h 673"/>
              <a:gd name="T28" fmla="*/ 253 w 2906"/>
              <a:gd name="T29" fmla="*/ 673 h 673"/>
              <a:gd name="T30" fmla="*/ 255 w 2906"/>
              <a:gd name="T31" fmla="*/ 643 h 673"/>
              <a:gd name="T32" fmla="*/ 239 w 2906"/>
              <a:gd name="T33" fmla="*/ 625 h 673"/>
              <a:gd name="T34" fmla="*/ 223 w 2906"/>
              <a:gd name="T35" fmla="*/ 650 h 673"/>
              <a:gd name="T36" fmla="*/ 187 w 2906"/>
              <a:gd name="T37" fmla="*/ 653 h 673"/>
              <a:gd name="T38" fmla="*/ 125 w 2906"/>
              <a:gd name="T39" fmla="*/ 621 h 673"/>
              <a:gd name="T40" fmla="*/ 77 w 2906"/>
              <a:gd name="T41" fmla="*/ 596 h 673"/>
              <a:gd name="T42" fmla="*/ 85 w 2906"/>
              <a:gd name="T43" fmla="*/ 567 h 673"/>
              <a:gd name="T44" fmla="*/ 110 w 2906"/>
              <a:gd name="T45" fmla="*/ 518 h 673"/>
              <a:gd name="T46" fmla="*/ 87 w 2906"/>
              <a:gd name="T47" fmla="*/ 469 h 673"/>
              <a:gd name="T48" fmla="*/ 16 w 2906"/>
              <a:gd name="T49" fmla="*/ 431 h 673"/>
              <a:gd name="T50" fmla="*/ 16 w 2906"/>
              <a:gd name="T51" fmla="*/ 394 h 673"/>
              <a:gd name="T52" fmla="*/ 42 w 2906"/>
              <a:gd name="T53" fmla="*/ 332 h 673"/>
              <a:gd name="T54" fmla="*/ 57 w 2906"/>
              <a:gd name="T55" fmla="*/ 273 h 673"/>
              <a:gd name="T56" fmla="*/ 94 w 2906"/>
              <a:gd name="T57" fmla="*/ 218 h 673"/>
              <a:gd name="T58" fmla="*/ 155 w 2906"/>
              <a:gd name="T59" fmla="*/ 177 h 673"/>
              <a:gd name="T60" fmla="*/ 234 w 2906"/>
              <a:gd name="T61" fmla="*/ 162 h 673"/>
              <a:gd name="T62" fmla="*/ 299 w 2906"/>
              <a:gd name="T63" fmla="*/ 145 h 673"/>
              <a:gd name="T64" fmla="*/ 363 w 2906"/>
              <a:gd name="T65" fmla="*/ 109 h 673"/>
              <a:gd name="T66" fmla="*/ 476 w 2906"/>
              <a:gd name="T67" fmla="*/ 77 h 673"/>
              <a:gd name="T68" fmla="*/ 621 w 2906"/>
              <a:gd name="T69" fmla="*/ 84 h 673"/>
              <a:gd name="T70" fmla="*/ 712 w 2906"/>
              <a:gd name="T71" fmla="*/ 155 h 673"/>
              <a:gd name="T72" fmla="*/ 808 w 2906"/>
              <a:gd name="T73" fmla="*/ 252 h 673"/>
              <a:gd name="T74" fmla="*/ 897 w 2906"/>
              <a:gd name="T75" fmla="*/ 292 h 673"/>
              <a:gd name="T76" fmla="*/ 1000 w 2906"/>
              <a:gd name="T77" fmla="*/ 314 h 673"/>
              <a:gd name="T78" fmla="*/ 1076 w 2906"/>
              <a:gd name="T79" fmla="*/ 302 h 673"/>
              <a:gd name="T80" fmla="*/ 1229 w 2906"/>
              <a:gd name="T81" fmla="*/ 256 h 673"/>
              <a:gd name="T82" fmla="*/ 1339 w 2906"/>
              <a:gd name="T83" fmla="*/ 209 h 673"/>
              <a:gd name="T84" fmla="*/ 1406 w 2906"/>
              <a:gd name="T85" fmla="*/ 199 h 673"/>
              <a:gd name="T86" fmla="*/ 1478 w 2906"/>
              <a:gd name="T87" fmla="*/ 227 h 673"/>
              <a:gd name="T88" fmla="*/ 1556 w 2906"/>
              <a:gd name="T89" fmla="*/ 270 h 673"/>
              <a:gd name="T90" fmla="*/ 1638 w 2906"/>
              <a:gd name="T91" fmla="*/ 288 h 673"/>
              <a:gd name="T92" fmla="*/ 1730 w 2906"/>
              <a:gd name="T93" fmla="*/ 294 h 673"/>
              <a:gd name="T94" fmla="*/ 1794 w 2906"/>
              <a:gd name="T95" fmla="*/ 307 h 673"/>
              <a:gd name="T96" fmla="*/ 1851 w 2906"/>
              <a:gd name="T97" fmla="*/ 331 h 673"/>
              <a:gd name="T98" fmla="*/ 1896 w 2906"/>
              <a:gd name="T99" fmla="*/ 263 h 673"/>
              <a:gd name="T100" fmla="*/ 1934 w 2906"/>
              <a:gd name="T101" fmla="*/ 207 h 673"/>
              <a:gd name="T102" fmla="*/ 1973 w 2906"/>
              <a:gd name="T103" fmla="*/ 172 h 673"/>
              <a:gd name="T104" fmla="*/ 1988 w 2906"/>
              <a:gd name="T105" fmla="*/ 11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6" h="673">
                <a:moveTo>
                  <a:pt x="2906" y="279"/>
                </a:moveTo>
                <a:lnTo>
                  <a:pt x="2901" y="275"/>
                </a:lnTo>
                <a:lnTo>
                  <a:pt x="2880" y="273"/>
                </a:lnTo>
                <a:lnTo>
                  <a:pt x="2874" y="275"/>
                </a:lnTo>
                <a:lnTo>
                  <a:pt x="2873" y="288"/>
                </a:lnTo>
                <a:lnTo>
                  <a:pt x="2878" y="310"/>
                </a:lnTo>
                <a:lnTo>
                  <a:pt x="2891" y="340"/>
                </a:lnTo>
                <a:lnTo>
                  <a:pt x="2896" y="362"/>
                </a:lnTo>
                <a:lnTo>
                  <a:pt x="2894" y="387"/>
                </a:lnTo>
                <a:lnTo>
                  <a:pt x="2887" y="392"/>
                </a:lnTo>
                <a:lnTo>
                  <a:pt x="2851" y="383"/>
                </a:lnTo>
                <a:lnTo>
                  <a:pt x="2809" y="364"/>
                </a:lnTo>
                <a:lnTo>
                  <a:pt x="2758" y="347"/>
                </a:lnTo>
                <a:lnTo>
                  <a:pt x="2698" y="331"/>
                </a:lnTo>
                <a:lnTo>
                  <a:pt x="2654" y="324"/>
                </a:lnTo>
                <a:lnTo>
                  <a:pt x="2616" y="322"/>
                </a:lnTo>
                <a:lnTo>
                  <a:pt x="2571" y="329"/>
                </a:lnTo>
                <a:lnTo>
                  <a:pt x="2543" y="336"/>
                </a:lnTo>
                <a:lnTo>
                  <a:pt x="2509" y="347"/>
                </a:lnTo>
                <a:lnTo>
                  <a:pt x="2482" y="358"/>
                </a:lnTo>
                <a:lnTo>
                  <a:pt x="2476" y="366"/>
                </a:lnTo>
                <a:lnTo>
                  <a:pt x="2473" y="378"/>
                </a:lnTo>
                <a:lnTo>
                  <a:pt x="2472" y="399"/>
                </a:lnTo>
                <a:lnTo>
                  <a:pt x="2471" y="425"/>
                </a:lnTo>
                <a:lnTo>
                  <a:pt x="2466" y="446"/>
                </a:lnTo>
                <a:lnTo>
                  <a:pt x="2466" y="479"/>
                </a:lnTo>
                <a:lnTo>
                  <a:pt x="2461" y="507"/>
                </a:lnTo>
                <a:lnTo>
                  <a:pt x="2456" y="562"/>
                </a:lnTo>
                <a:moveTo>
                  <a:pt x="270" y="670"/>
                </a:moveTo>
                <a:lnTo>
                  <a:pt x="253" y="673"/>
                </a:lnTo>
                <a:lnTo>
                  <a:pt x="255" y="659"/>
                </a:lnTo>
                <a:lnTo>
                  <a:pt x="255" y="643"/>
                </a:lnTo>
                <a:lnTo>
                  <a:pt x="251" y="632"/>
                </a:lnTo>
                <a:lnTo>
                  <a:pt x="239" y="625"/>
                </a:lnTo>
                <a:lnTo>
                  <a:pt x="229" y="634"/>
                </a:lnTo>
                <a:lnTo>
                  <a:pt x="223" y="650"/>
                </a:lnTo>
                <a:lnTo>
                  <a:pt x="206" y="661"/>
                </a:lnTo>
                <a:lnTo>
                  <a:pt x="187" y="653"/>
                </a:lnTo>
                <a:lnTo>
                  <a:pt x="154" y="632"/>
                </a:lnTo>
                <a:lnTo>
                  <a:pt x="125" y="621"/>
                </a:lnTo>
                <a:lnTo>
                  <a:pt x="96" y="609"/>
                </a:lnTo>
                <a:lnTo>
                  <a:pt x="77" y="596"/>
                </a:lnTo>
                <a:lnTo>
                  <a:pt x="75" y="582"/>
                </a:lnTo>
                <a:lnTo>
                  <a:pt x="85" y="567"/>
                </a:lnTo>
                <a:lnTo>
                  <a:pt x="100" y="545"/>
                </a:lnTo>
                <a:lnTo>
                  <a:pt x="110" y="518"/>
                </a:lnTo>
                <a:lnTo>
                  <a:pt x="107" y="490"/>
                </a:lnTo>
                <a:lnTo>
                  <a:pt x="87" y="469"/>
                </a:lnTo>
                <a:lnTo>
                  <a:pt x="39" y="450"/>
                </a:lnTo>
                <a:lnTo>
                  <a:pt x="16" y="431"/>
                </a:lnTo>
                <a:lnTo>
                  <a:pt x="0" y="427"/>
                </a:lnTo>
                <a:lnTo>
                  <a:pt x="16" y="394"/>
                </a:lnTo>
                <a:lnTo>
                  <a:pt x="32" y="366"/>
                </a:lnTo>
                <a:lnTo>
                  <a:pt x="42" y="332"/>
                </a:lnTo>
                <a:lnTo>
                  <a:pt x="49" y="304"/>
                </a:lnTo>
                <a:lnTo>
                  <a:pt x="57" y="273"/>
                </a:lnTo>
                <a:lnTo>
                  <a:pt x="73" y="240"/>
                </a:lnTo>
                <a:lnTo>
                  <a:pt x="94" y="218"/>
                </a:lnTo>
                <a:lnTo>
                  <a:pt x="117" y="197"/>
                </a:lnTo>
                <a:lnTo>
                  <a:pt x="155" y="177"/>
                </a:lnTo>
                <a:lnTo>
                  <a:pt x="193" y="169"/>
                </a:lnTo>
                <a:lnTo>
                  <a:pt x="234" y="162"/>
                </a:lnTo>
                <a:lnTo>
                  <a:pt x="268" y="153"/>
                </a:lnTo>
                <a:lnTo>
                  <a:pt x="299" y="145"/>
                </a:lnTo>
                <a:lnTo>
                  <a:pt x="345" y="114"/>
                </a:lnTo>
                <a:lnTo>
                  <a:pt x="363" y="109"/>
                </a:lnTo>
                <a:lnTo>
                  <a:pt x="412" y="89"/>
                </a:lnTo>
                <a:lnTo>
                  <a:pt x="476" y="77"/>
                </a:lnTo>
                <a:lnTo>
                  <a:pt x="555" y="69"/>
                </a:lnTo>
                <a:lnTo>
                  <a:pt x="621" y="84"/>
                </a:lnTo>
                <a:lnTo>
                  <a:pt x="663" y="109"/>
                </a:lnTo>
                <a:lnTo>
                  <a:pt x="712" y="155"/>
                </a:lnTo>
                <a:lnTo>
                  <a:pt x="762" y="211"/>
                </a:lnTo>
                <a:lnTo>
                  <a:pt x="808" y="252"/>
                </a:lnTo>
                <a:lnTo>
                  <a:pt x="843" y="277"/>
                </a:lnTo>
                <a:lnTo>
                  <a:pt x="897" y="292"/>
                </a:lnTo>
                <a:lnTo>
                  <a:pt x="940" y="308"/>
                </a:lnTo>
                <a:lnTo>
                  <a:pt x="1000" y="314"/>
                </a:lnTo>
                <a:lnTo>
                  <a:pt x="1033" y="312"/>
                </a:lnTo>
                <a:lnTo>
                  <a:pt x="1076" y="302"/>
                </a:lnTo>
                <a:lnTo>
                  <a:pt x="1168" y="282"/>
                </a:lnTo>
                <a:lnTo>
                  <a:pt x="1229" y="256"/>
                </a:lnTo>
                <a:lnTo>
                  <a:pt x="1287" y="223"/>
                </a:lnTo>
                <a:lnTo>
                  <a:pt x="1339" y="209"/>
                </a:lnTo>
                <a:lnTo>
                  <a:pt x="1387" y="199"/>
                </a:lnTo>
                <a:lnTo>
                  <a:pt x="1406" y="199"/>
                </a:lnTo>
                <a:lnTo>
                  <a:pt x="1434" y="204"/>
                </a:lnTo>
                <a:lnTo>
                  <a:pt x="1478" y="227"/>
                </a:lnTo>
                <a:lnTo>
                  <a:pt x="1522" y="254"/>
                </a:lnTo>
                <a:lnTo>
                  <a:pt x="1556" y="270"/>
                </a:lnTo>
                <a:lnTo>
                  <a:pt x="1601" y="282"/>
                </a:lnTo>
                <a:lnTo>
                  <a:pt x="1638" y="288"/>
                </a:lnTo>
                <a:lnTo>
                  <a:pt x="1692" y="291"/>
                </a:lnTo>
                <a:lnTo>
                  <a:pt x="1730" y="294"/>
                </a:lnTo>
                <a:lnTo>
                  <a:pt x="1764" y="296"/>
                </a:lnTo>
                <a:lnTo>
                  <a:pt x="1794" y="307"/>
                </a:lnTo>
                <a:lnTo>
                  <a:pt x="1841" y="327"/>
                </a:lnTo>
                <a:lnTo>
                  <a:pt x="1851" y="331"/>
                </a:lnTo>
                <a:lnTo>
                  <a:pt x="1857" y="327"/>
                </a:lnTo>
                <a:lnTo>
                  <a:pt x="1896" y="263"/>
                </a:lnTo>
                <a:lnTo>
                  <a:pt x="1913" y="236"/>
                </a:lnTo>
                <a:lnTo>
                  <a:pt x="1934" y="207"/>
                </a:lnTo>
                <a:lnTo>
                  <a:pt x="1959" y="187"/>
                </a:lnTo>
                <a:lnTo>
                  <a:pt x="1973" y="172"/>
                </a:lnTo>
                <a:lnTo>
                  <a:pt x="1992" y="164"/>
                </a:lnTo>
                <a:lnTo>
                  <a:pt x="1988" y="116"/>
                </a:lnTo>
                <a:lnTo>
                  <a:pt x="1975" y="0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Freeform 242"/>
          <p:cNvSpPr>
            <a:spLocks/>
          </p:cNvSpPr>
          <p:nvPr/>
        </p:nvSpPr>
        <p:spPr bwMode="auto">
          <a:xfrm>
            <a:off x="10094270" y="3218604"/>
            <a:ext cx="682432" cy="218286"/>
          </a:xfrm>
          <a:custGeom>
            <a:avLst/>
            <a:gdLst>
              <a:gd name="T0" fmla="*/ 2 w 641"/>
              <a:gd name="T1" fmla="*/ 128 h 204"/>
              <a:gd name="T2" fmla="*/ 0 w 641"/>
              <a:gd name="T3" fmla="*/ 87 h 204"/>
              <a:gd name="T4" fmla="*/ 39 w 641"/>
              <a:gd name="T5" fmla="*/ 54 h 204"/>
              <a:gd name="T6" fmla="*/ 75 w 641"/>
              <a:gd name="T7" fmla="*/ 36 h 204"/>
              <a:gd name="T8" fmla="*/ 112 w 641"/>
              <a:gd name="T9" fmla="*/ 19 h 204"/>
              <a:gd name="T10" fmla="*/ 150 w 641"/>
              <a:gd name="T11" fmla="*/ 6 h 204"/>
              <a:gd name="T12" fmla="*/ 186 w 641"/>
              <a:gd name="T13" fmla="*/ 0 h 204"/>
              <a:gd name="T14" fmla="*/ 222 w 641"/>
              <a:gd name="T15" fmla="*/ 9 h 204"/>
              <a:gd name="T16" fmla="*/ 248 w 641"/>
              <a:gd name="T17" fmla="*/ 26 h 204"/>
              <a:gd name="T18" fmla="*/ 263 w 641"/>
              <a:gd name="T19" fmla="*/ 66 h 204"/>
              <a:gd name="T20" fmla="*/ 292 w 641"/>
              <a:gd name="T21" fmla="*/ 100 h 204"/>
              <a:gd name="T22" fmla="*/ 311 w 641"/>
              <a:gd name="T23" fmla="*/ 134 h 204"/>
              <a:gd name="T24" fmla="*/ 346 w 641"/>
              <a:gd name="T25" fmla="*/ 167 h 204"/>
              <a:gd name="T26" fmla="*/ 376 w 641"/>
              <a:gd name="T27" fmla="*/ 186 h 204"/>
              <a:gd name="T28" fmla="*/ 396 w 641"/>
              <a:gd name="T29" fmla="*/ 204 h 204"/>
              <a:gd name="T30" fmla="*/ 432 w 641"/>
              <a:gd name="T31" fmla="*/ 197 h 204"/>
              <a:gd name="T32" fmla="*/ 453 w 641"/>
              <a:gd name="T33" fmla="*/ 186 h 204"/>
              <a:gd name="T34" fmla="*/ 475 w 641"/>
              <a:gd name="T35" fmla="*/ 175 h 204"/>
              <a:gd name="T36" fmla="*/ 494 w 641"/>
              <a:gd name="T37" fmla="*/ 163 h 204"/>
              <a:gd name="T38" fmla="*/ 510 w 641"/>
              <a:gd name="T39" fmla="*/ 145 h 204"/>
              <a:gd name="T40" fmla="*/ 525 w 641"/>
              <a:gd name="T41" fmla="*/ 114 h 204"/>
              <a:gd name="T42" fmla="*/ 542 w 641"/>
              <a:gd name="T43" fmla="*/ 91 h 204"/>
              <a:gd name="T44" fmla="*/ 555 w 641"/>
              <a:gd name="T45" fmla="*/ 71 h 204"/>
              <a:gd name="T46" fmla="*/ 573 w 641"/>
              <a:gd name="T47" fmla="*/ 53 h 204"/>
              <a:gd name="T48" fmla="*/ 588 w 641"/>
              <a:gd name="T49" fmla="*/ 31 h 204"/>
              <a:gd name="T50" fmla="*/ 602 w 641"/>
              <a:gd name="T51" fmla="*/ 6 h 204"/>
              <a:gd name="T52" fmla="*/ 618 w 641"/>
              <a:gd name="T53" fmla="*/ 10 h 204"/>
              <a:gd name="T54" fmla="*/ 641 w 641"/>
              <a:gd name="T55" fmla="*/ 2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1" h="204">
                <a:moveTo>
                  <a:pt x="2" y="128"/>
                </a:moveTo>
                <a:lnTo>
                  <a:pt x="0" y="87"/>
                </a:lnTo>
                <a:lnTo>
                  <a:pt x="39" y="54"/>
                </a:lnTo>
                <a:lnTo>
                  <a:pt x="75" y="36"/>
                </a:lnTo>
                <a:lnTo>
                  <a:pt x="112" y="19"/>
                </a:lnTo>
                <a:lnTo>
                  <a:pt x="150" y="6"/>
                </a:lnTo>
                <a:lnTo>
                  <a:pt x="186" y="0"/>
                </a:lnTo>
                <a:lnTo>
                  <a:pt x="222" y="9"/>
                </a:lnTo>
                <a:lnTo>
                  <a:pt x="248" y="26"/>
                </a:lnTo>
                <a:lnTo>
                  <a:pt x="263" y="66"/>
                </a:lnTo>
                <a:lnTo>
                  <a:pt x="292" y="100"/>
                </a:lnTo>
                <a:lnTo>
                  <a:pt x="311" y="134"/>
                </a:lnTo>
                <a:lnTo>
                  <a:pt x="346" y="167"/>
                </a:lnTo>
                <a:lnTo>
                  <a:pt x="376" y="186"/>
                </a:lnTo>
                <a:lnTo>
                  <a:pt x="396" y="204"/>
                </a:lnTo>
                <a:lnTo>
                  <a:pt x="432" y="197"/>
                </a:lnTo>
                <a:lnTo>
                  <a:pt x="453" y="186"/>
                </a:lnTo>
                <a:lnTo>
                  <a:pt x="475" y="175"/>
                </a:lnTo>
                <a:lnTo>
                  <a:pt x="494" y="163"/>
                </a:lnTo>
                <a:lnTo>
                  <a:pt x="510" y="145"/>
                </a:lnTo>
                <a:lnTo>
                  <a:pt x="525" y="114"/>
                </a:lnTo>
                <a:lnTo>
                  <a:pt x="542" y="91"/>
                </a:lnTo>
                <a:lnTo>
                  <a:pt x="555" y="71"/>
                </a:lnTo>
                <a:lnTo>
                  <a:pt x="573" y="53"/>
                </a:lnTo>
                <a:lnTo>
                  <a:pt x="588" y="31"/>
                </a:lnTo>
                <a:lnTo>
                  <a:pt x="602" y="6"/>
                </a:lnTo>
                <a:lnTo>
                  <a:pt x="618" y="10"/>
                </a:lnTo>
                <a:lnTo>
                  <a:pt x="641" y="29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2" name="Freeform 243"/>
          <p:cNvSpPr>
            <a:spLocks/>
          </p:cNvSpPr>
          <p:nvPr/>
        </p:nvSpPr>
        <p:spPr bwMode="auto">
          <a:xfrm>
            <a:off x="9179766" y="3004913"/>
            <a:ext cx="912208" cy="349259"/>
          </a:xfrm>
          <a:custGeom>
            <a:avLst/>
            <a:gdLst>
              <a:gd name="T0" fmla="*/ 0 w 856"/>
              <a:gd name="T1" fmla="*/ 41 h 327"/>
              <a:gd name="T2" fmla="*/ 4 w 856"/>
              <a:gd name="T3" fmla="*/ 23 h 327"/>
              <a:gd name="T4" fmla="*/ 6 w 856"/>
              <a:gd name="T5" fmla="*/ 14 h 327"/>
              <a:gd name="T6" fmla="*/ 12 w 856"/>
              <a:gd name="T7" fmla="*/ 0 h 327"/>
              <a:gd name="T8" fmla="*/ 49 w 856"/>
              <a:gd name="T9" fmla="*/ 16 h 327"/>
              <a:gd name="T10" fmla="*/ 72 w 856"/>
              <a:gd name="T11" fmla="*/ 25 h 327"/>
              <a:gd name="T12" fmla="*/ 88 w 856"/>
              <a:gd name="T13" fmla="*/ 32 h 327"/>
              <a:gd name="T14" fmla="*/ 108 w 856"/>
              <a:gd name="T15" fmla="*/ 39 h 327"/>
              <a:gd name="T16" fmla="*/ 140 w 856"/>
              <a:gd name="T17" fmla="*/ 47 h 327"/>
              <a:gd name="T18" fmla="*/ 168 w 856"/>
              <a:gd name="T19" fmla="*/ 50 h 327"/>
              <a:gd name="T20" fmla="*/ 192 w 856"/>
              <a:gd name="T21" fmla="*/ 53 h 327"/>
              <a:gd name="T22" fmla="*/ 224 w 856"/>
              <a:gd name="T23" fmla="*/ 59 h 327"/>
              <a:gd name="T24" fmla="*/ 291 w 856"/>
              <a:gd name="T25" fmla="*/ 78 h 327"/>
              <a:gd name="T26" fmla="*/ 321 w 856"/>
              <a:gd name="T27" fmla="*/ 84 h 327"/>
              <a:gd name="T28" fmla="*/ 372 w 856"/>
              <a:gd name="T29" fmla="*/ 101 h 327"/>
              <a:gd name="T30" fmla="*/ 397 w 856"/>
              <a:gd name="T31" fmla="*/ 115 h 327"/>
              <a:gd name="T32" fmla="*/ 437 w 856"/>
              <a:gd name="T33" fmla="*/ 134 h 327"/>
              <a:gd name="T34" fmla="*/ 448 w 856"/>
              <a:gd name="T35" fmla="*/ 136 h 327"/>
              <a:gd name="T36" fmla="*/ 473 w 856"/>
              <a:gd name="T37" fmla="*/ 163 h 327"/>
              <a:gd name="T38" fmla="*/ 496 w 856"/>
              <a:gd name="T39" fmla="*/ 175 h 327"/>
              <a:gd name="T40" fmla="*/ 526 w 856"/>
              <a:gd name="T41" fmla="*/ 197 h 327"/>
              <a:gd name="T42" fmla="*/ 577 w 856"/>
              <a:gd name="T43" fmla="*/ 231 h 327"/>
              <a:gd name="T44" fmla="*/ 600 w 856"/>
              <a:gd name="T45" fmla="*/ 252 h 327"/>
              <a:gd name="T46" fmla="*/ 622 w 856"/>
              <a:gd name="T47" fmla="*/ 264 h 327"/>
              <a:gd name="T48" fmla="*/ 649 w 856"/>
              <a:gd name="T49" fmla="*/ 283 h 327"/>
              <a:gd name="T50" fmla="*/ 678 w 856"/>
              <a:gd name="T51" fmla="*/ 302 h 327"/>
              <a:gd name="T52" fmla="*/ 711 w 856"/>
              <a:gd name="T53" fmla="*/ 317 h 327"/>
              <a:gd name="T54" fmla="*/ 744 w 856"/>
              <a:gd name="T55" fmla="*/ 324 h 327"/>
              <a:gd name="T56" fmla="*/ 775 w 856"/>
              <a:gd name="T57" fmla="*/ 327 h 327"/>
              <a:gd name="T58" fmla="*/ 808 w 856"/>
              <a:gd name="T59" fmla="*/ 324 h 327"/>
              <a:gd name="T60" fmla="*/ 836 w 856"/>
              <a:gd name="T61" fmla="*/ 309 h 327"/>
              <a:gd name="T62" fmla="*/ 856 w 856"/>
              <a:gd name="T63" fmla="*/ 28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6" h="327">
                <a:moveTo>
                  <a:pt x="0" y="41"/>
                </a:moveTo>
                <a:lnTo>
                  <a:pt x="4" y="23"/>
                </a:lnTo>
                <a:lnTo>
                  <a:pt x="6" y="14"/>
                </a:lnTo>
                <a:lnTo>
                  <a:pt x="12" y="0"/>
                </a:lnTo>
                <a:lnTo>
                  <a:pt x="49" y="16"/>
                </a:lnTo>
                <a:lnTo>
                  <a:pt x="72" y="25"/>
                </a:lnTo>
                <a:lnTo>
                  <a:pt x="88" y="32"/>
                </a:lnTo>
                <a:lnTo>
                  <a:pt x="108" y="39"/>
                </a:lnTo>
                <a:lnTo>
                  <a:pt x="140" y="47"/>
                </a:lnTo>
                <a:lnTo>
                  <a:pt x="168" y="50"/>
                </a:lnTo>
                <a:lnTo>
                  <a:pt x="192" y="53"/>
                </a:lnTo>
                <a:lnTo>
                  <a:pt x="224" y="59"/>
                </a:lnTo>
                <a:lnTo>
                  <a:pt x="291" y="78"/>
                </a:lnTo>
                <a:lnTo>
                  <a:pt x="321" y="84"/>
                </a:lnTo>
                <a:lnTo>
                  <a:pt x="372" y="101"/>
                </a:lnTo>
                <a:lnTo>
                  <a:pt x="397" y="115"/>
                </a:lnTo>
                <a:lnTo>
                  <a:pt x="437" y="134"/>
                </a:lnTo>
                <a:lnTo>
                  <a:pt x="448" y="136"/>
                </a:lnTo>
                <a:lnTo>
                  <a:pt x="473" y="163"/>
                </a:lnTo>
                <a:lnTo>
                  <a:pt x="496" y="175"/>
                </a:lnTo>
                <a:lnTo>
                  <a:pt x="526" y="197"/>
                </a:lnTo>
                <a:lnTo>
                  <a:pt x="577" y="231"/>
                </a:lnTo>
                <a:lnTo>
                  <a:pt x="600" y="252"/>
                </a:lnTo>
                <a:lnTo>
                  <a:pt x="622" y="264"/>
                </a:lnTo>
                <a:lnTo>
                  <a:pt x="649" y="283"/>
                </a:lnTo>
                <a:lnTo>
                  <a:pt x="678" y="302"/>
                </a:lnTo>
                <a:lnTo>
                  <a:pt x="711" y="317"/>
                </a:lnTo>
                <a:lnTo>
                  <a:pt x="744" y="324"/>
                </a:lnTo>
                <a:lnTo>
                  <a:pt x="775" y="327"/>
                </a:lnTo>
                <a:lnTo>
                  <a:pt x="808" y="324"/>
                </a:lnTo>
                <a:lnTo>
                  <a:pt x="836" y="309"/>
                </a:lnTo>
                <a:lnTo>
                  <a:pt x="856" y="288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6" name="TextBox 185"/>
          <p:cNvSpPr txBox="1"/>
          <p:nvPr/>
        </p:nvSpPr>
        <p:spPr>
          <a:xfrm>
            <a:off x="2808883" y="5188229"/>
            <a:ext cx="13105456" cy="3413242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Численность постоянного населения Ивановской области</a:t>
            </a:r>
          </a:p>
          <a:p>
            <a:pPr algn="ctr">
              <a:lnSpc>
                <a:spcPct val="80000"/>
              </a:lnSpc>
            </a:pPr>
            <a:r>
              <a:rPr lang="en-US" sz="15000" b="1" spc="-300" dirty="0" smtClean="0">
                <a:solidFill>
                  <a:srgbClr val="FFC32D"/>
                </a:solidFill>
                <a:latin typeface="Calibri" panose="020F0502020204030204" pitchFamily="34" charset="0"/>
                <a:cs typeface="ZWAdobeF" pitchFamily="2" charset="0"/>
              </a:rPr>
              <a:t>927 828 </a:t>
            </a:r>
            <a:r>
              <a:rPr lang="ru-RU" sz="66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человек</a:t>
            </a:r>
            <a:endParaRPr lang="ru-RU" sz="66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37_UtkinAN.ROSSTAT\LuminanceHDR\Documents\ГРАФИКА\ИНФОГРАФИКА\ПРОЕКТЫ\Июнь 2023\ВПН!!!!!!\готовое\слайд 16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8582"/>
            <a:ext cx="18288001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5067" y="3698244"/>
            <a:ext cx="9577064" cy="324704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99,7%</a:t>
            </a:r>
          </a:p>
          <a:p>
            <a:pPr algn="ctr"/>
            <a:endParaRPr lang="en-US" sz="2500" b="1" spc="-300" dirty="0" smtClean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2313939" y="5157574"/>
            <a:ext cx="2232248" cy="2232248"/>
          </a:xfrm>
          <a:prstGeom prst="ellipse">
            <a:avLst/>
          </a:prstGeom>
          <a:solidFill>
            <a:srgbClr val="F8B5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313939" y="5924688"/>
            <a:ext cx="22322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7000" b="1" dirty="0" smtClean="0">
                <a:solidFill>
                  <a:schemeClr val="bg1"/>
                </a:solidFill>
              </a:rPr>
              <a:t>2305</a:t>
            </a:r>
          </a:p>
          <a:p>
            <a:pPr algn="ctr">
              <a:lnSpc>
                <a:spcPts val="39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человек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1531" y="7059646"/>
            <a:ext cx="9577064" cy="133203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ГРАЖДАНЕ</a:t>
            </a:r>
          </a:p>
          <a:p>
            <a:pPr algn="ctr">
              <a:lnSpc>
                <a:spcPts val="48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ДРУГИХ  ГОСУДАРСТВ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8817495"/>
            <a:ext cx="18291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ЧИСЛЕННОСТЬ ГРАЖДАН РОССИИ</a:t>
            </a:r>
          </a:p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ОТ ЧИСЛА УКАЗАВШИХ ГРАЖДАНСТВО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37_UtkinAN.ROSSTAT\LuminanceHDR\Documents\ГРАФИКА\ИНФОГРАФИКА\ПРОЕКТЫ\Июнь 2023\ВПН!!!!!!\готовое\слайд 1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72508168"/>
              </p:ext>
            </p:extLst>
          </p:nvPr>
        </p:nvGraphicFramePr>
        <p:xfrm>
          <a:off x="5329163" y="2264768"/>
          <a:ext cx="9938753" cy="55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45496"/>
              </p:ext>
            </p:extLst>
          </p:nvPr>
        </p:nvGraphicFramePr>
        <p:xfrm>
          <a:off x="3384947" y="1832720"/>
          <a:ext cx="2736304" cy="604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1545728881"/>
                    </a:ext>
                  </a:extLst>
                </a:gridCol>
              </a:tblGrid>
              <a:tr h="751528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endParaRPr lang="ru-RU" sz="3200" b="1" u="none" strike="noStrike" kern="1200" dirty="0">
                        <a:solidFill>
                          <a:srgbClr val="4FAF4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988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3200" b="1" u="none" strike="noStrike" kern="1200" dirty="0" smtClean="0">
                          <a:solidFill>
                            <a:srgbClr val="4FAF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Таджикистан</a:t>
                      </a:r>
                      <a:endParaRPr lang="ru-RU" sz="3200" b="1" u="none" strike="noStrike" kern="1200" dirty="0">
                        <a:solidFill>
                          <a:srgbClr val="4FAF4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3390052"/>
                  </a:ext>
                </a:extLst>
              </a:tr>
              <a:tr h="106988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3200" b="1" u="none" strike="noStrike" kern="1200" dirty="0" smtClean="0">
                          <a:solidFill>
                            <a:srgbClr val="4FAF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Узбекистан</a:t>
                      </a:r>
                      <a:endParaRPr lang="ru-RU" sz="3200" b="1" u="none" strike="noStrike" kern="1200" dirty="0">
                        <a:solidFill>
                          <a:srgbClr val="4FAF4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6555103"/>
                  </a:ext>
                </a:extLst>
              </a:tr>
              <a:tr h="1043753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3200" b="1" u="none" strike="noStrike" kern="1200" dirty="0" smtClean="0">
                          <a:solidFill>
                            <a:srgbClr val="4FAF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Украина</a:t>
                      </a:r>
                      <a:endParaRPr lang="ru-RU" sz="3200" b="1" u="none" strike="noStrike" kern="1200" dirty="0">
                        <a:solidFill>
                          <a:srgbClr val="4FAF4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5958136"/>
                  </a:ext>
                </a:extLst>
              </a:tr>
              <a:tr h="1043753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3200" b="1" u="none" strike="noStrike" kern="1200" dirty="0" smtClean="0">
                          <a:solidFill>
                            <a:srgbClr val="4FAF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Киргизия</a:t>
                      </a:r>
                      <a:endParaRPr lang="ru-RU" sz="3200" b="1" u="none" strike="noStrike" kern="1200" dirty="0">
                        <a:solidFill>
                          <a:srgbClr val="4FAF4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05551"/>
                  </a:ext>
                </a:extLst>
              </a:tr>
              <a:tr h="106988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3200" b="1" u="none" strike="noStrike" kern="1200" spc="-30" baseline="0" dirty="0" smtClean="0">
                          <a:solidFill>
                            <a:srgbClr val="4FAF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Туркменистан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0937125"/>
                  </a:ext>
                </a:extLst>
              </a:tr>
            </a:tbl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11953899" y="3488903"/>
            <a:ext cx="936104" cy="5760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solidFill>
                  <a:schemeClr val="bg1"/>
                </a:solidFill>
              </a:rPr>
              <a:t>324</a:t>
            </a:r>
            <a:r>
              <a:rPr lang="ru-RU" sz="2800" b="1" dirty="0" smtClean="0">
                <a:solidFill>
                  <a:schemeClr val="bg1"/>
                </a:solidFill>
              </a:rPr>
              <a:t> чел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ru-RU" sz="1100" dirty="0"/>
          </a:p>
        </p:txBody>
      </p:sp>
      <p:sp>
        <p:nvSpPr>
          <p:cNvPr id="16" name="TextBox 1"/>
          <p:cNvSpPr txBox="1"/>
          <p:nvPr/>
        </p:nvSpPr>
        <p:spPr>
          <a:xfrm>
            <a:off x="12385947" y="2408783"/>
            <a:ext cx="936104" cy="5760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solidFill>
                  <a:schemeClr val="bg1"/>
                </a:solidFill>
              </a:rPr>
              <a:t>347</a:t>
            </a:r>
            <a:r>
              <a:rPr lang="ru-RU" sz="2800" b="1" dirty="0" smtClean="0">
                <a:solidFill>
                  <a:schemeClr val="bg1"/>
                </a:solidFill>
              </a:rPr>
              <a:t> чел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ru-RU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9577635" y="4542481"/>
            <a:ext cx="936104" cy="5760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solidFill>
                  <a:schemeClr val="bg1"/>
                </a:solidFill>
              </a:rPr>
              <a:t>213</a:t>
            </a:r>
            <a:r>
              <a:rPr lang="ru-RU" sz="2800" b="1" dirty="0" smtClean="0">
                <a:solidFill>
                  <a:schemeClr val="bg1"/>
                </a:solidFill>
              </a:rPr>
              <a:t> чел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ru-RU" sz="1100" dirty="0"/>
          </a:p>
        </p:txBody>
      </p:sp>
      <p:sp>
        <p:nvSpPr>
          <p:cNvPr id="18" name="TextBox 1"/>
          <p:cNvSpPr txBox="1"/>
          <p:nvPr/>
        </p:nvSpPr>
        <p:spPr>
          <a:xfrm>
            <a:off x="9217595" y="5577135"/>
            <a:ext cx="936104" cy="5760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solidFill>
                  <a:schemeClr val="bg1"/>
                </a:solidFill>
              </a:rPr>
              <a:t>196</a:t>
            </a:r>
            <a:r>
              <a:rPr lang="ru-RU" sz="2800" b="1" dirty="0" smtClean="0">
                <a:solidFill>
                  <a:schemeClr val="bg1"/>
                </a:solidFill>
              </a:rPr>
              <a:t> чел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ru-RU" sz="1100" dirty="0"/>
          </a:p>
        </p:txBody>
      </p:sp>
      <p:sp>
        <p:nvSpPr>
          <p:cNvPr id="19" name="TextBox 1"/>
          <p:cNvSpPr txBox="1"/>
          <p:nvPr/>
        </p:nvSpPr>
        <p:spPr>
          <a:xfrm>
            <a:off x="8929563" y="6657255"/>
            <a:ext cx="936104" cy="5760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solidFill>
                  <a:schemeClr val="bg1"/>
                </a:solidFill>
              </a:rPr>
              <a:t>181</a:t>
            </a:r>
            <a:r>
              <a:rPr lang="ru-RU" sz="2800" b="1" dirty="0" smtClean="0">
                <a:solidFill>
                  <a:schemeClr val="bg1"/>
                </a:solidFill>
              </a:rPr>
              <a:t> чел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" y="608582"/>
            <a:ext cx="18291173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8817495"/>
            <a:ext cx="18291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НАИБОЛЕЕ РАСПРОСТРАНЁННЫЕ ГРАЖДАНСТВА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37_UtkinAN.ROSSTAT\LuminanceHDR\Documents\ГРАФИКА\ИНФОГРАФИКА\ПРОЕКТЫ\Июнь 2023\ВПН!!!!!!\vlcsnap-02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7035" y="8112511"/>
            <a:ext cx="999485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b="1" dirty="0" smtClean="0">
                <a:solidFill>
                  <a:srgbClr val="6B6B6B"/>
                </a:solidFill>
              </a:rPr>
              <a:t>37.rosstat.gov.ru</a:t>
            </a:r>
            <a:endParaRPr lang="ru-RU" sz="11000" b="1" dirty="0">
              <a:solidFill>
                <a:srgbClr val="6B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37_UtkinAN.ROSSTAT\Desktop\ДЛЯ РАЗМЕЩЕНИЯ\ВПН!!!!!!\vlcsnap-02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18288000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  <p:sndAc>
          <p:endSnd/>
        </p:sndAc>
      </p:transition>
    </mc:Choice>
    <mc:Fallback xmlns="">
      <p:transition spd="slow" advClick="0" advTm="500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37_UtkinAN.ROSSTAT\LuminanceHDR\Documents\ГРАФИКА\ИНФОГРАФИКА\ПРОЕКТЫ\Июнь 2023\ВПН!!!!!!\готовое\слайд 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015404716"/>
              </p:ext>
            </p:extLst>
          </p:nvPr>
        </p:nvGraphicFramePr>
        <p:xfrm>
          <a:off x="841852" y="2740920"/>
          <a:ext cx="9938753" cy="499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68138"/>
              </p:ext>
            </p:extLst>
          </p:nvPr>
        </p:nvGraphicFramePr>
        <p:xfrm>
          <a:off x="-215453" y="2504482"/>
          <a:ext cx="1494879" cy="4485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4879">
                  <a:extLst>
                    <a:ext uri="{9D8B030D-6E8A-4147-A177-3AD203B41FA5}">
                      <a16:colId xmlns:a16="http://schemas.microsoft.com/office/drawing/2014/main" xmlns="" val="1545728881"/>
                    </a:ext>
                  </a:extLst>
                </a:gridCol>
              </a:tblGrid>
              <a:tr h="486285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endParaRPr lang="ru-RU" sz="1800" b="0" u="none" strike="noStrike" kern="1200" dirty="0">
                        <a:solidFill>
                          <a:srgbClr val="393E4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537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1800" b="0" u="none" strike="noStrike" kern="1200" dirty="0" smtClean="0">
                          <a:solidFill>
                            <a:srgbClr val="393E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Иваново</a:t>
                      </a:r>
                      <a:endParaRPr lang="ru-RU" sz="1800" b="0" u="none" strike="noStrike" kern="1200" dirty="0">
                        <a:solidFill>
                          <a:srgbClr val="393E4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3390052"/>
                  </a:ext>
                </a:extLst>
              </a:tr>
              <a:tr h="67537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1800" b="0" u="none" strike="noStrike" kern="1200" dirty="0" smtClean="0">
                          <a:solidFill>
                            <a:srgbClr val="393E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Кинешма</a:t>
                      </a:r>
                      <a:endParaRPr lang="ru-RU" sz="1800" b="0" u="none" strike="noStrike" kern="1200" dirty="0">
                        <a:solidFill>
                          <a:srgbClr val="393E4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6555103"/>
                  </a:ext>
                </a:extLst>
              </a:tr>
              <a:tr h="67537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1800" b="0" u="none" strike="noStrike" kern="1200" dirty="0" smtClean="0">
                          <a:solidFill>
                            <a:srgbClr val="393E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Шуя</a:t>
                      </a:r>
                      <a:endParaRPr lang="ru-RU" sz="1800" b="0" u="none" strike="noStrike" kern="1200" dirty="0">
                        <a:solidFill>
                          <a:srgbClr val="393E4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5958136"/>
                  </a:ext>
                </a:extLst>
              </a:tr>
              <a:tr h="67537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1800" b="0" u="none" strike="noStrike" kern="1200" dirty="0" smtClean="0">
                          <a:solidFill>
                            <a:srgbClr val="393E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Вичуга</a:t>
                      </a:r>
                      <a:endParaRPr lang="ru-RU" sz="1800" b="0" u="none" strike="noStrike" kern="1200" dirty="0">
                        <a:solidFill>
                          <a:srgbClr val="393E4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05551"/>
                  </a:ext>
                </a:extLst>
              </a:tr>
              <a:tr h="67537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1800" b="0" u="none" strike="noStrike" kern="1200" spc="-30" baseline="0" dirty="0" smtClean="0">
                          <a:solidFill>
                            <a:srgbClr val="393E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Тейково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0937125"/>
                  </a:ext>
                </a:extLst>
              </a:tr>
              <a:tr h="6225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1800" b="0" u="none" strike="noStrike" kern="1200" spc="-30" baseline="0" dirty="0" smtClean="0">
                          <a:solidFill>
                            <a:srgbClr val="393E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Кохма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>
            <a:off x="1872779" y="3007613"/>
            <a:ext cx="0" cy="4009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7" y="4495522"/>
            <a:ext cx="310928" cy="3895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8" y="5852003"/>
            <a:ext cx="310928" cy="389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7" y="6501594"/>
            <a:ext cx="310929" cy="37168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7" y="3776935"/>
            <a:ext cx="310928" cy="4574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7" y="5145087"/>
            <a:ext cx="310928" cy="39670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03" y="3139109"/>
            <a:ext cx="296537" cy="399089"/>
          </a:xfrm>
          <a:prstGeom prst="rect">
            <a:avLst/>
          </a:prstGeom>
        </p:spPr>
      </p:pic>
      <p:sp>
        <p:nvSpPr>
          <p:cNvPr id="238" name="Freeform 22"/>
          <p:cNvSpPr>
            <a:spLocks/>
          </p:cNvSpPr>
          <p:nvPr/>
        </p:nvSpPr>
        <p:spPr bwMode="auto">
          <a:xfrm>
            <a:off x="5022980" y="4908256"/>
            <a:ext cx="2587088" cy="2750414"/>
          </a:xfrm>
          <a:custGeom>
            <a:avLst/>
            <a:gdLst>
              <a:gd name="T0" fmla="*/ 744 w 1188"/>
              <a:gd name="T1" fmla="*/ 1187 h 1263"/>
              <a:gd name="T2" fmla="*/ 754 w 1188"/>
              <a:gd name="T3" fmla="*/ 1049 h 1263"/>
              <a:gd name="T4" fmla="*/ 830 w 1188"/>
              <a:gd name="T5" fmla="*/ 1009 h 1263"/>
              <a:gd name="T6" fmla="*/ 881 w 1188"/>
              <a:gd name="T7" fmla="*/ 1046 h 1263"/>
              <a:gd name="T8" fmla="*/ 1020 w 1188"/>
              <a:gd name="T9" fmla="*/ 1131 h 1263"/>
              <a:gd name="T10" fmla="*/ 1117 w 1188"/>
              <a:gd name="T11" fmla="*/ 1071 h 1263"/>
              <a:gd name="T12" fmla="*/ 1084 w 1188"/>
              <a:gd name="T13" fmla="*/ 956 h 1263"/>
              <a:gd name="T14" fmla="*/ 1079 w 1188"/>
              <a:gd name="T15" fmla="*/ 882 h 1263"/>
              <a:gd name="T16" fmla="*/ 1152 w 1188"/>
              <a:gd name="T17" fmla="*/ 796 h 1263"/>
              <a:gd name="T18" fmla="*/ 1184 w 1188"/>
              <a:gd name="T19" fmla="*/ 687 h 1263"/>
              <a:gd name="T20" fmla="*/ 1083 w 1188"/>
              <a:gd name="T21" fmla="*/ 565 h 1263"/>
              <a:gd name="T22" fmla="*/ 1002 w 1188"/>
              <a:gd name="T23" fmla="*/ 540 h 1263"/>
              <a:gd name="T24" fmla="*/ 1002 w 1188"/>
              <a:gd name="T25" fmla="*/ 457 h 1263"/>
              <a:gd name="T26" fmla="*/ 929 w 1188"/>
              <a:gd name="T27" fmla="*/ 388 h 1263"/>
              <a:gd name="T28" fmla="*/ 1023 w 1188"/>
              <a:gd name="T29" fmla="*/ 274 h 1263"/>
              <a:gd name="T30" fmla="*/ 1100 w 1188"/>
              <a:gd name="T31" fmla="*/ 146 h 1263"/>
              <a:gd name="T32" fmla="*/ 1082 w 1188"/>
              <a:gd name="T33" fmla="*/ 16 h 1263"/>
              <a:gd name="T34" fmla="*/ 1025 w 1188"/>
              <a:gd name="T35" fmla="*/ 19 h 1263"/>
              <a:gd name="T36" fmla="*/ 962 w 1188"/>
              <a:gd name="T37" fmla="*/ 16 h 1263"/>
              <a:gd name="T38" fmla="*/ 936 w 1188"/>
              <a:gd name="T39" fmla="*/ 24 h 1263"/>
              <a:gd name="T40" fmla="*/ 907 w 1188"/>
              <a:gd name="T41" fmla="*/ 45 h 1263"/>
              <a:gd name="T42" fmla="*/ 889 w 1188"/>
              <a:gd name="T43" fmla="*/ 67 h 1263"/>
              <a:gd name="T44" fmla="*/ 857 w 1188"/>
              <a:gd name="T45" fmla="*/ 76 h 1263"/>
              <a:gd name="T46" fmla="*/ 826 w 1188"/>
              <a:gd name="T47" fmla="*/ 103 h 1263"/>
              <a:gd name="T48" fmla="*/ 804 w 1188"/>
              <a:gd name="T49" fmla="*/ 107 h 1263"/>
              <a:gd name="T50" fmla="*/ 774 w 1188"/>
              <a:gd name="T51" fmla="*/ 105 h 1263"/>
              <a:gd name="T52" fmla="*/ 733 w 1188"/>
              <a:gd name="T53" fmla="*/ 104 h 1263"/>
              <a:gd name="T54" fmla="*/ 687 w 1188"/>
              <a:gd name="T55" fmla="*/ 99 h 1263"/>
              <a:gd name="T56" fmla="*/ 686 w 1188"/>
              <a:gd name="T57" fmla="*/ 142 h 1263"/>
              <a:gd name="T58" fmla="*/ 652 w 1188"/>
              <a:gd name="T59" fmla="*/ 223 h 1263"/>
              <a:gd name="T60" fmla="*/ 694 w 1188"/>
              <a:gd name="T61" fmla="*/ 299 h 1263"/>
              <a:gd name="T62" fmla="*/ 603 w 1188"/>
              <a:gd name="T63" fmla="*/ 309 h 1263"/>
              <a:gd name="T64" fmla="*/ 542 w 1188"/>
              <a:gd name="T65" fmla="*/ 347 h 1263"/>
              <a:gd name="T66" fmla="*/ 497 w 1188"/>
              <a:gd name="T67" fmla="*/ 371 h 1263"/>
              <a:gd name="T68" fmla="*/ 405 w 1188"/>
              <a:gd name="T69" fmla="*/ 350 h 1263"/>
              <a:gd name="T70" fmla="*/ 351 w 1188"/>
              <a:gd name="T71" fmla="*/ 410 h 1263"/>
              <a:gd name="T72" fmla="*/ 280 w 1188"/>
              <a:gd name="T73" fmla="*/ 480 h 1263"/>
              <a:gd name="T74" fmla="*/ 257 w 1188"/>
              <a:gd name="T75" fmla="*/ 572 h 1263"/>
              <a:gd name="T76" fmla="*/ 204 w 1188"/>
              <a:gd name="T77" fmla="*/ 676 h 1263"/>
              <a:gd name="T78" fmla="*/ 126 w 1188"/>
              <a:gd name="T79" fmla="*/ 779 h 1263"/>
              <a:gd name="T80" fmla="*/ 138 w 1188"/>
              <a:gd name="T81" fmla="*/ 876 h 1263"/>
              <a:gd name="T82" fmla="*/ 131 w 1188"/>
              <a:gd name="T83" fmla="*/ 948 h 1263"/>
              <a:gd name="T84" fmla="*/ 61 w 1188"/>
              <a:gd name="T85" fmla="*/ 921 h 1263"/>
              <a:gd name="T86" fmla="*/ 0 w 1188"/>
              <a:gd name="T87" fmla="*/ 1039 h 1263"/>
              <a:gd name="T88" fmla="*/ 3 w 1188"/>
              <a:gd name="T89" fmla="*/ 1117 h 1263"/>
              <a:gd name="T90" fmla="*/ 5 w 1188"/>
              <a:gd name="T91" fmla="*/ 1168 h 1263"/>
              <a:gd name="T92" fmla="*/ 37 w 1188"/>
              <a:gd name="T93" fmla="*/ 1172 h 1263"/>
              <a:gd name="T94" fmla="*/ 44 w 1188"/>
              <a:gd name="T95" fmla="*/ 1197 h 1263"/>
              <a:gd name="T96" fmla="*/ 69 w 1188"/>
              <a:gd name="T97" fmla="*/ 1233 h 1263"/>
              <a:gd name="T98" fmla="*/ 112 w 1188"/>
              <a:gd name="T99" fmla="*/ 1263 h 1263"/>
              <a:gd name="T100" fmla="*/ 159 w 1188"/>
              <a:gd name="T101" fmla="*/ 1257 h 1263"/>
              <a:gd name="T102" fmla="*/ 172 w 1188"/>
              <a:gd name="T103" fmla="*/ 1232 h 1263"/>
              <a:gd name="T104" fmla="*/ 192 w 1188"/>
              <a:gd name="T105" fmla="*/ 1201 h 1263"/>
              <a:gd name="T106" fmla="*/ 224 w 1188"/>
              <a:gd name="T107" fmla="*/ 1173 h 1263"/>
              <a:gd name="T108" fmla="*/ 257 w 1188"/>
              <a:gd name="T109" fmla="*/ 1135 h 1263"/>
              <a:gd name="T110" fmla="*/ 292 w 1188"/>
              <a:gd name="T111" fmla="*/ 1086 h 1263"/>
              <a:gd name="T112" fmla="*/ 386 w 1188"/>
              <a:gd name="T113" fmla="*/ 1083 h 1263"/>
              <a:gd name="T114" fmla="*/ 460 w 1188"/>
              <a:gd name="T115" fmla="*/ 1097 h 1263"/>
              <a:gd name="T116" fmla="*/ 513 w 1188"/>
              <a:gd name="T117" fmla="*/ 1119 h 1263"/>
              <a:gd name="T118" fmla="*/ 611 w 1188"/>
              <a:gd name="T119" fmla="*/ 1194 h 1263"/>
              <a:gd name="T120" fmla="*/ 659 w 1188"/>
              <a:gd name="T121" fmla="*/ 1199 h 1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8" h="1263">
                <a:moveTo>
                  <a:pt x="692" y="1206"/>
                </a:moveTo>
                <a:lnTo>
                  <a:pt x="694" y="1204"/>
                </a:lnTo>
                <a:lnTo>
                  <a:pt x="696" y="1200"/>
                </a:lnTo>
                <a:lnTo>
                  <a:pt x="701" y="1196"/>
                </a:lnTo>
                <a:lnTo>
                  <a:pt x="705" y="1192"/>
                </a:lnTo>
                <a:lnTo>
                  <a:pt x="710" y="1190"/>
                </a:lnTo>
                <a:lnTo>
                  <a:pt x="714" y="1188"/>
                </a:lnTo>
                <a:lnTo>
                  <a:pt x="717" y="1187"/>
                </a:lnTo>
                <a:lnTo>
                  <a:pt x="720" y="1187"/>
                </a:lnTo>
                <a:lnTo>
                  <a:pt x="722" y="1187"/>
                </a:lnTo>
                <a:lnTo>
                  <a:pt x="725" y="1190"/>
                </a:lnTo>
                <a:lnTo>
                  <a:pt x="728" y="1192"/>
                </a:lnTo>
                <a:lnTo>
                  <a:pt x="730" y="1193"/>
                </a:lnTo>
                <a:lnTo>
                  <a:pt x="732" y="1193"/>
                </a:lnTo>
                <a:lnTo>
                  <a:pt x="736" y="1191"/>
                </a:lnTo>
                <a:lnTo>
                  <a:pt x="739" y="1189"/>
                </a:lnTo>
                <a:lnTo>
                  <a:pt x="740" y="1187"/>
                </a:lnTo>
                <a:lnTo>
                  <a:pt x="744" y="1187"/>
                </a:lnTo>
                <a:lnTo>
                  <a:pt x="746" y="1186"/>
                </a:lnTo>
                <a:lnTo>
                  <a:pt x="747" y="1185"/>
                </a:lnTo>
                <a:lnTo>
                  <a:pt x="751" y="1184"/>
                </a:lnTo>
                <a:lnTo>
                  <a:pt x="757" y="1181"/>
                </a:lnTo>
                <a:lnTo>
                  <a:pt x="760" y="1179"/>
                </a:lnTo>
                <a:lnTo>
                  <a:pt x="764" y="1178"/>
                </a:lnTo>
                <a:lnTo>
                  <a:pt x="769" y="1184"/>
                </a:lnTo>
                <a:lnTo>
                  <a:pt x="769" y="1182"/>
                </a:lnTo>
                <a:lnTo>
                  <a:pt x="769" y="1175"/>
                </a:lnTo>
                <a:lnTo>
                  <a:pt x="763" y="1161"/>
                </a:lnTo>
                <a:lnTo>
                  <a:pt x="759" y="1152"/>
                </a:lnTo>
                <a:lnTo>
                  <a:pt x="755" y="1139"/>
                </a:lnTo>
                <a:lnTo>
                  <a:pt x="755" y="1115"/>
                </a:lnTo>
                <a:lnTo>
                  <a:pt x="757" y="1097"/>
                </a:lnTo>
                <a:lnTo>
                  <a:pt x="761" y="1070"/>
                </a:lnTo>
                <a:lnTo>
                  <a:pt x="756" y="1061"/>
                </a:lnTo>
                <a:lnTo>
                  <a:pt x="754" y="1053"/>
                </a:lnTo>
                <a:lnTo>
                  <a:pt x="754" y="1049"/>
                </a:lnTo>
                <a:lnTo>
                  <a:pt x="755" y="1044"/>
                </a:lnTo>
                <a:lnTo>
                  <a:pt x="757" y="1036"/>
                </a:lnTo>
                <a:lnTo>
                  <a:pt x="752" y="1027"/>
                </a:lnTo>
                <a:lnTo>
                  <a:pt x="752" y="1023"/>
                </a:lnTo>
                <a:lnTo>
                  <a:pt x="755" y="1022"/>
                </a:lnTo>
                <a:lnTo>
                  <a:pt x="763" y="1025"/>
                </a:lnTo>
                <a:lnTo>
                  <a:pt x="768" y="1024"/>
                </a:lnTo>
                <a:lnTo>
                  <a:pt x="772" y="1021"/>
                </a:lnTo>
                <a:lnTo>
                  <a:pt x="777" y="1019"/>
                </a:lnTo>
                <a:lnTo>
                  <a:pt x="781" y="1019"/>
                </a:lnTo>
                <a:lnTo>
                  <a:pt x="787" y="1016"/>
                </a:lnTo>
                <a:lnTo>
                  <a:pt x="792" y="1012"/>
                </a:lnTo>
                <a:lnTo>
                  <a:pt x="798" y="1008"/>
                </a:lnTo>
                <a:lnTo>
                  <a:pt x="806" y="1009"/>
                </a:lnTo>
                <a:lnTo>
                  <a:pt x="812" y="1012"/>
                </a:lnTo>
                <a:lnTo>
                  <a:pt x="821" y="1012"/>
                </a:lnTo>
                <a:lnTo>
                  <a:pt x="826" y="1010"/>
                </a:lnTo>
                <a:lnTo>
                  <a:pt x="830" y="1009"/>
                </a:lnTo>
                <a:lnTo>
                  <a:pt x="833" y="1009"/>
                </a:lnTo>
                <a:lnTo>
                  <a:pt x="835" y="1012"/>
                </a:lnTo>
                <a:lnTo>
                  <a:pt x="837" y="1016"/>
                </a:lnTo>
                <a:lnTo>
                  <a:pt x="841" y="1017"/>
                </a:lnTo>
                <a:lnTo>
                  <a:pt x="843" y="1012"/>
                </a:lnTo>
                <a:lnTo>
                  <a:pt x="845" y="1010"/>
                </a:lnTo>
                <a:lnTo>
                  <a:pt x="849" y="1008"/>
                </a:lnTo>
                <a:lnTo>
                  <a:pt x="855" y="1006"/>
                </a:lnTo>
                <a:lnTo>
                  <a:pt x="863" y="999"/>
                </a:lnTo>
                <a:lnTo>
                  <a:pt x="866" y="999"/>
                </a:lnTo>
                <a:lnTo>
                  <a:pt x="871" y="1001"/>
                </a:lnTo>
                <a:lnTo>
                  <a:pt x="874" y="1007"/>
                </a:lnTo>
                <a:lnTo>
                  <a:pt x="874" y="1013"/>
                </a:lnTo>
                <a:lnTo>
                  <a:pt x="868" y="1019"/>
                </a:lnTo>
                <a:lnTo>
                  <a:pt x="865" y="1026"/>
                </a:lnTo>
                <a:lnTo>
                  <a:pt x="866" y="1038"/>
                </a:lnTo>
                <a:lnTo>
                  <a:pt x="870" y="1043"/>
                </a:lnTo>
                <a:lnTo>
                  <a:pt x="881" y="1046"/>
                </a:lnTo>
                <a:lnTo>
                  <a:pt x="892" y="1047"/>
                </a:lnTo>
                <a:lnTo>
                  <a:pt x="902" y="1052"/>
                </a:lnTo>
                <a:lnTo>
                  <a:pt x="912" y="1050"/>
                </a:lnTo>
                <a:lnTo>
                  <a:pt x="917" y="1051"/>
                </a:lnTo>
                <a:lnTo>
                  <a:pt x="926" y="1054"/>
                </a:lnTo>
                <a:lnTo>
                  <a:pt x="943" y="1063"/>
                </a:lnTo>
                <a:lnTo>
                  <a:pt x="957" y="1066"/>
                </a:lnTo>
                <a:lnTo>
                  <a:pt x="968" y="1068"/>
                </a:lnTo>
                <a:lnTo>
                  <a:pt x="984" y="1072"/>
                </a:lnTo>
                <a:lnTo>
                  <a:pt x="992" y="1073"/>
                </a:lnTo>
                <a:lnTo>
                  <a:pt x="998" y="1071"/>
                </a:lnTo>
                <a:lnTo>
                  <a:pt x="1000" y="1072"/>
                </a:lnTo>
                <a:lnTo>
                  <a:pt x="1002" y="1073"/>
                </a:lnTo>
                <a:lnTo>
                  <a:pt x="1003" y="1083"/>
                </a:lnTo>
                <a:lnTo>
                  <a:pt x="1005" y="1094"/>
                </a:lnTo>
                <a:lnTo>
                  <a:pt x="1018" y="1117"/>
                </a:lnTo>
                <a:lnTo>
                  <a:pt x="1019" y="1125"/>
                </a:lnTo>
                <a:lnTo>
                  <a:pt x="1020" y="1131"/>
                </a:lnTo>
                <a:lnTo>
                  <a:pt x="1021" y="1133"/>
                </a:lnTo>
                <a:lnTo>
                  <a:pt x="1024" y="1133"/>
                </a:lnTo>
                <a:lnTo>
                  <a:pt x="1027" y="1132"/>
                </a:lnTo>
                <a:lnTo>
                  <a:pt x="1029" y="1128"/>
                </a:lnTo>
                <a:lnTo>
                  <a:pt x="1033" y="1114"/>
                </a:lnTo>
                <a:lnTo>
                  <a:pt x="1037" y="1109"/>
                </a:lnTo>
                <a:lnTo>
                  <a:pt x="1047" y="1106"/>
                </a:lnTo>
                <a:lnTo>
                  <a:pt x="1059" y="1104"/>
                </a:lnTo>
                <a:lnTo>
                  <a:pt x="1070" y="1105"/>
                </a:lnTo>
                <a:lnTo>
                  <a:pt x="1081" y="1110"/>
                </a:lnTo>
                <a:lnTo>
                  <a:pt x="1094" y="1112"/>
                </a:lnTo>
                <a:lnTo>
                  <a:pt x="1101" y="1114"/>
                </a:lnTo>
                <a:lnTo>
                  <a:pt x="1105" y="1115"/>
                </a:lnTo>
                <a:lnTo>
                  <a:pt x="1108" y="1114"/>
                </a:lnTo>
                <a:lnTo>
                  <a:pt x="1109" y="1111"/>
                </a:lnTo>
                <a:lnTo>
                  <a:pt x="1113" y="1099"/>
                </a:lnTo>
                <a:lnTo>
                  <a:pt x="1115" y="1085"/>
                </a:lnTo>
                <a:lnTo>
                  <a:pt x="1117" y="1071"/>
                </a:lnTo>
                <a:lnTo>
                  <a:pt x="1120" y="1065"/>
                </a:lnTo>
                <a:lnTo>
                  <a:pt x="1124" y="1062"/>
                </a:lnTo>
                <a:lnTo>
                  <a:pt x="1128" y="1061"/>
                </a:lnTo>
                <a:lnTo>
                  <a:pt x="1125" y="1049"/>
                </a:lnTo>
                <a:lnTo>
                  <a:pt x="1122" y="1038"/>
                </a:lnTo>
                <a:lnTo>
                  <a:pt x="1119" y="1028"/>
                </a:lnTo>
                <a:lnTo>
                  <a:pt x="1111" y="1020"/>
                </a:lnTo>
                <a:lnTo>
                  <a:pt x="1106" y="1015"/>
                </a:lnTo>
                <a:lnTo>
                  <a:pt x="1104" y="1011"/>
                </a:lnTo>
                <a:lnTo>
                  <a:pt x="1102" y="1006"/>
                </a:lnTo>
                <a:lnTo>
                  <a:pt x="1098" y="1000"/>
                </a:lnTo>
                <a:lnTo>
                  <a:pt x="1098" y="994"/>
                </a:lnTo>
                <a:lnTo>
                  <a:pt x="1097" y="987"/>
                </a:lnTo>
                <a:lnTo>
                  <a:pt x="1093" y="983"/>
                </a:lnTo>
                <a:lnTo>
                  <a:pt x="1083" y="977"/>
                </a:lnTo>
                <a:lnTo>
                  <a:pt x="1082" y="974"/>
                </a:lnTo>
                <a:lnTo>
                  <a:pt x="1081" y="970"/>
                </a:lnTo>
                <a:lnTo>
                  <a:pt x="1084" y="956"/>
                </a:lnTo>
                <a:lnTo>
                  <a:pt x="1083" y="954"/>
                </a:lnTo>
                <a:lnTo>
                  <a:pt x="1081" y="952"/>
                </a:lnTo>
                <a:lnTo>
                  <a:pt x="1078" y="950"/>
                </a:lnTo>
                <a:lnTo>
                  <a:pt x="1072" y="947"/>
                </a:lnTo>
                <a:lnTo>
                  <a:pt x="1070" y="944"/>
                </a:lnTo>
                <a:lnTo>
                  <a:pt x="1069" y="937"/>
                </a:lnTo>
                <a:lnTo>
                  <a:pt x="1070" y="934"/>
                </a:lnTo>
                <a:lnTo>
                  <a:pt x="1072" y="927"/>
                </a:lnTo>
                <a:lnTo>
                  <a:pt x="1072" y="923"/>
                </a:lnTo>
                <a:lnTo>
                  <a:pt x="1073" y="916"/>
                </a:lnTo>
                <a:lnTo>
                  <a:pt x="1073" y="908"/>
                </a:lnTo>
                <a:lnTo>
                  <a:pt x="1071" y="904"/>
                </a:lnTo>
                <a:lnTo>
                  <a:pt x="1069" y="898"/>
                </a:lnTo>
                <a:lnTo>
                  <a:pt x="1065" y="891"/>
                </a:lnTo>
                <a:lnTo>
                  <a:pt x="1064" y="887"/>
                </a:lnTo>
                <a:lnTo>
                  <a:pt x="1067" y="883"/>
                </a:lnTo>
                <a:lnTo>
                  <a:pt x="1072" y="883"/>
                </a:lnTo>
                <a:lnTo>
                  <a:pt x="1079" y="882"/>
                </a:lnTo>
                <a:lnTo>
                  <a:pt x="1085" y="882"/>
                </a:lnTo>
                <a:lnTo>
                  <a:pt x="1089" y="880"/>
                </a:lnTo>
                <a:lnTo>
                  <a:pt x="1093" y="876"/>
                </a:lnTo>
                <a:lnTo>
                  <a:pt x="1095" y="874"/>
                </a:lnTo>
                <a:lnTo>
                  <a:pt x="1096" y="870"/>
                </a:lnTo>
                <a:lnTo>
                  <a:pt x="1101" y="843"/>
                </a:lnTo>
                <a:lnTo>
                  <a:pt x="1102" y="836"/>
                </a:lnTo>
                <a:lnTo>
                  <a:pt x="1105" y="832"/>
                </a:lnTo>
                <a:lnTo>
                  <a:pt x="1116" y="824"/>
                </a:lnTo>
                <a:lnTo>
                  <a:pt x="1129" y="819"/>
                </a:lnTo>
                <a:lnTo>
                  <a:pt x="1133" y="815"/>
                </a:lnTo>
                <a:lnTo>
                  <a:pt x="1136" y="806"/>
                </a:lnTo>
                <a:lnTo>
                  <a:pt x="1137" y="799"/>
                </a:lnTo>
                <a:lnTo>
                  <a:pt x="1138" y="796"/>
                </a:lnTo>
                <a:lnTo>
                  <a:pt x="1139" y="795"/>
                </a:lnTo>
                <a:lnTo>
                  <a:pt x="1141" y="796"/>
                </a:lnTo>
                <a:lnTo>
                  <a:pt x="1146" y="798"/>
                </a:lnTo>
                <a:lnTo>
                  <a:pt x="1152" y="796"/>
                </a:lnTo>
                <a:lnTo>
                  <a:pt x="1168" y="785"/>
                </a:lnTo>
                <a:lnTo>
                  <a:pt x="1173" y="785"/>
                </a:lnTo>
                <a:lnTo>
                  <a:pt x="1177" y="785"/>
                </a:lnTo>
                <a:lnTo>
                  <a:pt x="1178" y="785"/>
                </a:lnTo>
                <a:lnTo>
                  <a:pt x="1179" y="785"/>
                </a:lnTo>
                <a:lnTo>
                  <a:pt x="1178" y="783"/>
                </a:lnTo>
                <a:lnTo>
                  <a:pt x="1179" y="780"/>
                </a:lnTo>
                <a:lnTo>
                  <a:pt x="1180" y="774"/>
                </a:lnTo>
                <a:lnTo>
                  <a:pt x="1180" y="767"/>
                </a:lnTo>
                <a:lnTo>
                  <a:pt x="1177" y="759"/>
                </a:lnTo>
                <a:lnTo>
                  <a:pt x="1177" y="750"/>
                </a:lnTo>
                <a:lnTo>
                  <a:pt x="1179" y="733"/>
                </a:lnTo>
                <a:lnTo>
                  <a:pt x="1184" y="726"/>
                </a:lnTo>
                <a:lnTo>
                  <a:pt x="1187" y="719"/>
                </a:lnTo>
                <a:lnTo>
                  <a:pt x="1188" y="715"/>
                </a:lnTo>
                <a:lnTo>
                  <a:pt x="1186" y="708"/>
                </a:lnTo>
                <a:lnTo>
                  <a:pt x="1184" y="698"/>
                </a:lnTo>
                <a:lnTo>
                  <a:pt x="1184" y="687"/>
                </a:lnTo>
                <a:lnTo>
                  <a:pt x="1183" y="678"/>
                </a:lnTo>
                <a:lnTo>
                  <a:pt x="1177" y="668"/>
                </a:lnTo>
                <a:lnTo>
                  <a:pt x="1166" y="661"/>
                </a:lnTo>
                <a:lnTo>
                  <a:pt x="1161" y="656"/>
                </a:lnTo>
                <a:lnTo>
                  <a:pt x="1156" y="650"/>
                </a:lnTo>
                <a:lnTo>
                  <a:pt x="1149" y="637"/>
                </a:lnTo>
                <a:lnTo>
                  <a:pt x="1137" y="595"/>
                </a:lnTo>
                <a:lnTo>
                  <a:pt x="1134" y="584"/>
                </a:lnTo>
                <a:lnTo>
                  <a:pt x="1129" y="571"/>
                </a:lnTo>
                <a:lnTo>
                  <a:pt x="1128" y="568"/>
                </a:lnTo>
                <a:lnTo>
                  <a:pt x="1125" y="566"/>
                </a:lnTo>
                <a:lnTo>
                  <a:pt x="1122" y="565"/>
                </a:lnTo>
                <a:lnTo>
                  <a:pt x="1118" y="566"/>
                </a:lnTo>
                <a:lnTo>
                  <a:pt x="1110" y="571"/>
                </a:lnTo>
                <a:lnTo>
                  <a:pt x="1106" y="572"/>
                </a:lnTo>
                <a:lnTo>
                  <a:pt x="1103" y="572"/>
                </a:lnTo>
                <a:lnTo>
                  <a:pt x="1091" y="570"/>
                </a:lnTo>
                <a:lnTo>
                  <a:pt x="1083" y="565"/>
                </a:lnTo>
                <a:lnTo>
                  <a:pt x="1077" y="562"/>
                </a:lnTo>
                <a:lnTo>
                  <a:pt x="1073" y="561"/>
                </a:lnTo>
                <a:lnTo>
                  <a:pt x="1065" y="561"/>
                </a:lnTo>
                <a:lnTo>
                  <a:pt x="1051" y="562"/>
                </a:lnTo>
                <a:lnTo>
                  <a:pt x="1039" y="564"/>
                </a:lnTo>
                <a:lnTo>
                  <a:pt x="1027" y="563"/>
                </a:lnTo>
                <a:lnTo>
                  <a:pt x="1015" y="562"/>
                </a:lnTo>
                <a:lnTo>
                  <a:pt x="1008" y="561"/>
                </a:lnTo>
                <a:lnTo>
                  <a:pt x="1001" y="559"/>
                </a:lnTo>
                <a:lnTo>
                  <a:pt x="994" y="556"/>
                </a:lnTo>
                <a:lnTo>
                  <a:pt x="992" y="553"/>
                </a:lnTo>
                <a:lnTo>
                  <a:pt x="990" y="549"/>
                </a:lnTo>
                <a:lnTo>
                  <a:pt x="990" y="546"/>
                </a:lnTo>
                <a:lnTo>
                  <a:pt x="992" y="545"/>
                </a:lnTo>
                <a:lnTo>
                  <a:pt x="993" y="544"/>
                </a:lnTo>
                <a:lnTo>
                  <a:pt x="995" y="543"/>
                </a:lnTo>
                <a:lnTo>
                  <a:pt x="999" y="542"/>
                </a:lnTo>
                <a:lnTo>
                  <a:pt x="1002" y="540"/>
                </a:lnTo>
                <a:lnTo>
                  <a:pt x="1005" y="537"/>
                </a:lnTo>
                <a:lnTo>
                  <a:pt x="1007" y="532"/>
                </a:lnTo>
                <a:lnTo>
                  <a:pt x="1008" y="529"/>
                </a:lnTo>
                <a:lnTo>
                  <a:pt x="1011" y="526"/>
                </a:lnTo>
                <a:lnTo>
                  <a:pt x="1013" y="526"/>
                </a:lnTo>
                <a:lnTo>
                  <a:pt x="1018" y="525"/>
                </a:lnTo>
                <a:lnTo>
                  <a:pt x="1020" y="522"/>
                </a:lnTo>
                <a:lnTo>
                  <a:pt x="1018" y="517"/>
                </a:lnTo>
                <a:lnTo>
                  <a:pt x="1015" y="510"/>
                </a:lnTo>
                <a:lnTo>
                  <a:pt x="1014" y="505"/>
                </a:lnTo>
                <a:lnTo>
                  <a:pt x="1015" y="500"/>
                </a:lnTo>
                <a:lnTo>
                  <a:pt x="1016" y="495"/>
                </a:lnTo>
                <a:lnTo>
                  <a:pt x="1020" y="488"/>
                </a:lnTo>
                <a:lnTo>
                  <a:pt x="1021" y="483"/>
                </a:lnTo>
                <a:lnTo>
                  <a:pt x="1019" y="478"/>
                </a:lnTo>
                <a:lnTo>
                  <a:pt x="1017" y="474"/>
                </a:lnTo>
                <a:lnTo>
                  <a:pt x="1010" y="465"/>
                </a:lnTo>
                <a:lnTo>
                  <a:pt x="1002" y="457"/>
                </a:lnTo>
                <a:lnTo>
                  <a:pt x="994" y="449"/>
                </a:lnTo>
                <a:lnTo>
                  <a:pt x="987" y="446"/>
                </a:lnTo>
                <a:lnTo>
                  <a:pt x="982" y="444"/>
                </a:lnTo>
                <a:lnTo>
                  <a:pt x="969" y="444"/>
                </a:lnTo>
                <a:lnTo>
                  <a:pt x="962" y="443"/>
                </a:lnTo>
                <a:lnTo>
                  <a:pt x="954" y="437"/>
                </a:lnTo>
                <a:lnTo>
                  <a:pt x="948" y="435"/>
                </a:lnTo>
                <a:lnTo>
                  <a:pt x="943" y="433"/>
                </a:lnTo>
                <a:lnTo>
                  <a:pt x="940" y="429"/>
                </a:lnTo>
                <a:lnTo>
                  <a:pt x="937" y="426"/>
                </a:lnTo>
                <a:lnTo>
                  <a:pt x="932" y="425"/>
                </a:lnTo>
                <a:lnTo>
                  <a:pt x="930" y="424"/>
                </a:lnTo>
                <a:lnTo>
                  <a:pt x="929" y="422"/>
                </a:lnTo>
                <a:lnTo>
                  <a:pt x="928" y="419"/>
                </a:lnTo>
                <a:lnTo>
                  <a:pt x="929" y="416"/>
                </a:lnTo>
                <a:lnTo>
                  <a:pt x="931" y="406"/>
                </a:lnTo>
                <a:lnTo>
                  <a:pt x="931" y="397"/>
                </a:lnTo>
                <a:lnTo>
                  <a:pt x="929" y="388"/>
                </a:lnTo>
                <a:lnTo>
                  <a:pt x="929" y="384"/>
                </a:lnTo>
                <a:lnTo>
                  <a:pt x="931" y="380"/>
                </a:lnTo>
                <a:lnTo>
                  <a:pt x="932" y="377"/>
                </a:lnTo>
                <a:lnTo>
                  <a:pt x="932" y="372"/>
                </a:lnTo>
                <a:lnTo>
                  <a:pt x="931" y="371"/>
                </a:lnTo>
                <a:lnTo>
                  <a:pt x="930" y="368"/>
                </a:lnTo>
                <a:lnTo>
                  <a:pt x="933" y="359"/>
                </a:lnTo>
                <a:lnTo>
                  <a:pt x="936" y="349"/>
                </a:lnTo>
                <a:lnTo>
                  <a:pt x="940" y="339"/>
                </a:lnTo>
                <a:lnTo>
                  <a:pt x="943" y="336"/>
                </a:lnTo>
                <a:lnTo>
                  <a:pt x="964" y="326"/>
                </a:lnTo>
                <a:lnTo>
                  <a:pt x="978" y="317"/>
                </a:lnTo>
                <a:lnTo>
                  <a:pt x="986" y="314"/>
                </a:lnTo>
                <a:lnTo>
                  <a:pt x="995" y="305"/>
                </a:lnTo>
                <a:lnTo>
                  <a:pt x="1013" y="295"/>
                </a:lnTo>
                <a:lnTo>
                  <a:pt x="1016" y="292"/>
                </a:lnTo>
                <a:lnTo>
                  <a:pt x="1020" y="283"/>
                </a:lnTo>
                <a:lnTo>
                  <a:pt x="1023" y="274"/>
                </a:lnTo>
                <a:lnTo>
                  <a:pt x="1040" y="256"/>
                </a:lnTo>
                <a:lnTo>
                  <a:pt x="1048" y="248"/>
                </a:lnTo>
                <a:lnTo>
                  <a:pt x="1054" y="245"/>
                </a:lnTo>
                <a:lnTo>
                  <a:pt x="1057" y="241"/>
                </a:lnTo>
                <a:lnTo>
                  <a:pt x="1057" y="235"/>
                </a:lnTo>
                <a:lnTo>
                  <a:pt x="1058" y="231"/>
                </a:lnTo>
                <a:lnTo>
                  <a:pt x="1062" y="228"/>
                </a:lnTo>
                <a:lnTo>
                  <a:pt x="1068" y="223"/>
                </a:lnTo>
                <a:lnTo>
                  <a:pt x="1079" y="221"/>
                </a:lnTo>
                <a:lnTo>
                  <a:pt x="1086" y="218"/>
                </a:lnTo>
                <a:lnTo>
                  <a:pt x="1091" y="213"/>
                </a:lnTo>
                <a:lnTo>
                  <a:pt x="1093" y="205"/>
                </a:lnTo>
                <a:lnTo>
                  <a:pt x="1091" y="192"/>
                </a:lnTo>
                <a:lnTo>
                  <a:pt x="1091" y="184"/>
                </a:lnTo>
                <a:lnTo>
                  <a:pt x="1097" y="174"/>
                </a:lnTo>
                <a:lnTo>
                  <a:pt x="1099" y="163"/>
                </a:lnTo>
                <a:lnTo>
                  <a:pt x="1101" y="153"/>
                </a:lnTo>
                <a:lnTo>
                  <a:pt x="1100" y="146"/>
                </a:lnTo>
                <a:lnTo>
                  <a:pt x="1089" y="137"/>
                </a:lnTo>
                <a:lnTo>
                  <a:pt x="1086" y="127"/>
                </a:lnTo>
                <a:lnTo>
                  <a:pt x="1092" y="119"/>
                </a:lnTo>
                <a:lnTo>
                  <a:pt x="1103" y="115"/>
                </a:lnTo>
                <a:lnTo>
                  <a:pt x="1108" y="111"/>
                </a:lnTo>
                <a:lnTo>
                  <a:pt x="1112" y="102"/>
                </a:lnTo>
                <a:lnTo>
                  <a:pt x="1106" y="82"/>
                </a:lnTo>
                <a:lnTo>
                  <a:pt x="1097" y="73"/>
                </a:lnTo>
                <a:lnTo>
                  <a:pt x="1090" y="59"/>
                </a:lnTo>
                <a:lnTo>
                  <a:pt x="1093" y="47"/>
                </a:lnTo>
                <a:lnTo>
                  <a:pt x="1097" y="41"/>
                </a:lnTo>
                <a:lnTo>
                  <a:pt x="1096" y="31"/>
                </a:lnTo>
                <a:lnTo>
                  <a:pt x="1095" y="25"/>
                </a:lnTo>
                <a:lnTo>
                  <a:pt x="1092" y="21"/>
                </a:lnTo>
                <a:lnTo>
                  <a:pt x="1092" y="18"/>
                </a:lnTo>
                <a:lnTo>
                  <a:pt x="1087" y="16"/>
                </a:lnTo>
                <a:lnTo>
                  <a:pt x="1083" y="16"/>
                </a:lnTo>
                <a:lnTo>
                  <a:pt x="1082" y="16"/>
                </a:lnTo>
                <a:lnTo>
                  <a:pt x="1077" y="20"/>
                </a:lnTo>
                <a:lnTo>
                  <a:pt x="1074" y="22"/>
                </a:lnTo>
                <a:lnTo>
                  <a:pt x="1071" y="24"/>
                </a:lnTo>
                <a:lnTo>
                  <a:pt x="1068" y="28"/>
                </a:lnTo>
                <a:lnTo>
                  <a:pt x="1063" y="30"/>
                </a:lnTo>
                <a:lnTo>
                  <a:pt x="1057" y="28"/>
                </a:lnTo>
                <a:lnTo>
                  <a:pt x="1053" y="30"/>
                </a:lnTo>
                <a:lnTo>
                  <a:pt x="1049" y="35"/>
                </a:lnTo>
                <a:lnTo>
                  <a:pt x="1041" y="39"/>
                </a:lnTo>
                <a:lnTo>
                  <a:pt x="1034" y="38"/>
                </a:lnTo>
                <a:lnTo>
                  <a:pt x="1028" y="35"/>
                </a:lnTo>
                <a:lnTo>
                  <a:pt x="1027" y="29"/>
                </a:lnTo>
                <a:lnTo>
                  <a:pt x="1030" y="26"/>
                </a:lnTo>
                <a:lnTo>
                  <a:pt x="1033" y="25"/>
                </a:lnTo>
                <a:lnTo>
                  <a:pt x="1034" y="21"/>
                </a:lnTo>
                <a:lnTo>
                  <a:pt x="1031" y="17"/>
                </a:lnTo>
                <a:lnTo>
                  <a:pt x="1027" y="17"/>
                </a:lnTo>
                <a:lnTo>
                  <a:pt x="1025" y="19"/>
                </a:lnTo>
                <a:lnTo>
                  <a:pt x="1021" y="17"/>
                </a:lnTo>
                <a:lnTo>
                  <a:pt x="1020" y="18"/>
                </a:lnTo>
                <a:lnTo>
                  <a:pt x="1018" y="18"/>
                </a:lnTo>
                <a:lnTo>
                  <a:pt x="1014" y="20"/>
                </a:lnTo>
                <a:lnTo>
                  <a:pt x="1011" y="22"/>
                </a:lnTo>
                <a:lnTo>
                  <a:pt x="1006" y="22"/>
                </a:lnTo>
                <a:lnTo>
                  <a:pt x="1004" y="22"/>
                </a:lnTo>
                <a:lnTo>
                  <a:pt x="1000" y="19"/>
                </a:lnTo>
                <a:lnTo>
                  <a:pt x="992" y="17"/>
                </a:lnTo>
                <a:lnTo>
                  <a:pt x="987" y="18"/>
                </a:lnTo>
                <a:lnTo>
                  <a:pt x="986" y="22"/>
                </a:lnTo>
                <a:lnTo>
                  <a:pt x="984" y="25"/>
                </a:lnTo>
                <a:lnTo>
                  <a:pt x="981" y="27"/>
                </a:lnTo>
                <a:lnTo>
                  <a:pt x="979" y="27"/>
                </a:lnTo>
                <a:lnTo>
                  <a:pt x="976" y="24"/>
                </a:lnTo>
                <a:lnTo>
                  <a:pt x="970" y="19"/>
                </a:lnTo>
                <a:lnTo>
                  <a:pt x="968" y="14"/>
                </a:lnTo>
                <a:lnTo>
                  <a:pt x="962" y="16"/>
                </a:lnTo>
                <a:lnTo>
                  <a:pt x="960" y="12"/>
                </a:lnTo>
                <a:lnTo>
                  <a:pt x="957" y="5"/>
                </a:lnTo>
                <a:lnTo>
                  <a:pt x="954" y="1"/>
                </a:lnTo>
                <a:lnTo>
                  <a:pt x="950" y="0"/>
                </a:lnTo>
                <a:lnTo>
                  <a:pt x="948" y="0"/>
                </a:lnTo>
                <a:lnTo>
                  <a:pt x="947" y="1"/>
                </a:lnTo>
                <a:lnTo>
                  <a:pt x="946" y="1"/>
                </a:lnTo>
                <a:lnTo>
                  <a:pt x="943" y="1"/>
                </a:lnTo>
                <a:lnTo>
                  <a:pt x="941" y="2"/>
                </a:lnTo>
                <a:lnTo>
                  <a:pt x="940" y="4"/>
                </a:lnTo>
                <a:lnTo>
                  <a:pt x="941" y="8"/>
                </a:lnTo>
                <a:lnTo>
                  <a:pt x="942" y="14"/>
                </a:lnTo>
                <a:lnTo>
                  <a:pt x="942" y="15"/>
                </a:lnTo>
                <a:lnTo>
                  <a:pt x="940" y="19"/>
                </a:lnTo>
                <a:lnTo>
                  <a:pt x="940" y="20"/>
                </a:lnTo>
                <a:lnTo>
                  <a:pt x="939" y="22"/>
                </a:lnTo>
                <a:lnTo>
                  <a:pt x="938" y="23"/>
                </a:lnTo>
                <a:lnTo>
                  <a:pt x="936" y="24"/>
                </a:lnTo>
                <a:lnTo>
                  <a:pt x="934" y="24"/>
                </a:lnTo>
                <a:lnTo>
                  <a:pt x="931" y="24"/>
                </a:lnTo>
                <a:lnTo>
                  <a:pt x="929" y="25"/>
                </a:lnTo>
                <a:lnTo>
                  <a:pt x="929" y="27"/>
                </a:lnTo>
                <a:lnTo>
                  <a:pt x="929" y="32"/>
                </a:lnTo>
                <a:lnTo>
                  <a:pt x="935" y="38"/>
                </a:lnTo>
                <a:lnTo>
                  <a:pt x="935" y="39"/>
                </a:lnTo>
                <a:lnTo>
                  <a:pt x="934" y="41"/>
                </a:lnTo>
                <a:lnTo>
                  <a:pt x="933" y="43"/>
                </a:lnTo>
                <a:lnTo>
                  <a:pt x="932" y="44"/>
                </a:lnTo>
                <a:lnTo>
                  <a:pt x="931" y="44"/>
                </a:lnTo>
                <a:lnTo>
                  <a:pt x="927" y="42"/>
                </a:lnTo>
                <a:lnTo>
                  <a:pt x="922" y="40"/>
                </a:lnTo>
                <a:lnTo>
                  <a:pt x="920" y="41"/>
                </a:lnTo>
                <a:lnTo>
                  <a:pt x="918" y="42"/>
                </a:lnTo>
                <a:lnTo>
                  <a:pt x="914" y="43"/>
                </a:lnTo>
                <a:lnTo>
                  <a:pt x="909" y="43"/>
                </a:lnTo>
                <a:lnTo>
                  <a:pt x="907" y="45"/>
                </a:lnTo>
                <a:lnTo>
                  <a:pt x="904" y="47"/>
                </a:lnTo>
                <a:lnTo>
                  <a:pt x="901" y="48"/>
                </a:lnTo>
                <a:lnTo>
                  <a:pt x="898" y="49"/>
                </a:lnTo>
                <a:lnTo>
                  <a:pt x="896" y="51"/>
                </a:lnTo>
                <a:lnTo>
                  <a:pt x="896" y="53"/>
                </a:lnTo>
                <a:lnTo>
                  <a:pt x="898" y="56"/>
                </a:lnTo>
                <a:lnTo>
                  <a:pt x="902" y="58"/>
                </a:lnTo>
                <a:lnTo>
                  <a:pt x="904" y="59"/>
                </a:lnTo>
                <a:lnTo>
                  <a:pt x="905" y="61"/>
                </a:lnTo>
                <a:lnTo>
                  <a:pt x="904" y="62"/>
                </a:lnTo>
                <a:lnTo>
                  <a:pt x="901" y="64"/>
                </a:lnTo>
                <a:lnTo>
                  <a:pt x="898" y="65"/>
                </a:lnTo>
                <a:lnTo>
                  <a:pt x="895" y="63"/>
                </a:lnTo>
                <a:lnTo>
                  <a:pt x="893" y="62"/>
                </a:lnTo>
                <a:lnTo>
                  <a:pt x="891" y="62"/>
                </a:lnTo>
                <a:lnTo>
                  <a:pt x="889" y="63"/>
                </a:lnTo>
                <a:lnTo>
                  <a:pt x="889" y="65"/>
                </a:lnTo>
                <a:lnTo>
                  <a:pt x="889" y="67"/>
                </a:lnTo>
                <a:lnTo>
                  <a:pt x="890" y="70"/>
                </a:lnTo>
                <a:lnTo>
                  <a:pt x="888" y="72"/>
                </a:lnTo>
                <a:lnTo>
                  <a:pt x="887" y="72"/>
                </a:lnTo>
                <a:lnTo>
                  <a:pt x="884" y="72"/>
                </a:lnTo>
                <a:lnTo>
                  <a:pt x="882" y="70"/>
                </a:lnTo>
                <a:lnTo>
                  <a:pt x="881" y="69"/>
                </a:lnTo>
                <a:lnTo>
                  <a:pt x="879" y="70"/>
                </a:lnTo>
                <a:lnTo>
                  <a:pt x="878" y="72"/>
                </a:lnTo>
                <a:lnTo>
                  <a:pt x="877" y="73"/>
                </a:lnTo>
                <a:lnTo>
                  <a:pt x="875" y="75"/>
                </a:lnTo>
                <a:lnTo>
                  <a:pt x="868" y="73"/>
                </a:lnTo>
                <a:lnTo>
                  <a:pt x="866" y="74"/>
                </a:lnTo>
                <a:lnTo>
                  <a:pt x="864" y="75"/>
                </a:lnTo>
                <a:lnTo>
                  <a:pt x="863" y="76"/>
                </a:lnTo>
                <a:lnTo>
                  <a:pt x="861" y="78"/>
                </a:lnTo>
                <a:lnTo>
                  <a:pt x="860" y="78"/>
                </a:lnTo>
                <a:lnTo>
                  <a:pt x="858" y="77"/>
                </a:lnTo>
                <a:lnTo>
                  <a:pt x="857" y="76"/>
                </a:lnTo>
                <a:lnTo>
                  <a:pt x="856" y="76"/>
                </a:lnTo>
                <a:lnTo>
                  <a:pt x="851" y="79"/>
                </a:lnTo>
                <a:lnTo>
                  <a:pt x="849" y="80"/>
                </a:lnTo>
                <a:lnTo>
                  <a:pt x="842" y="83"/>
                </a:lnTo>
                <a:lnTo>
                  <a:pt x="840" y="85"/>
                </a:lnTo>
                <a:lnTo>
                  <a:pt x="840" y="87"/>
                </a:lnTo>
                <a:lnTo>
                  <a:pt x="843" y="89"/>
                </a:lnTo>
                <a:lnTo>
                  <a:pt x="843" y="91"/>
                </a:lnTo>
                <a:lnTo>
                  <a:pt x="843" y="92"/>
                </a:lnTo>
                <a:lnTo>
                  <a:pt x="842" y="92"/>
                </a:lnTo>
                <a:lnTo>
                  <a:pt x="838" y="92"/>
                </a:lnTo>
                <a:lnTo>
                  <a:pt x="837" y="93"/>
                </a:lnTo>
                <a:lnTo>
                  <a:pt x="837" y="94"/>
                </a:lnTo>
                <a:lnTo>
                  <a:pt x="834" y="94"/>
                </a:lnTo>
                <a:lnTo>
                  <a:pt x="832" y="96"/>
                </a:lnTo>
                <a:lnTo>
                  <a:pt x="830" y="98"/>
                </a:lnTo>
                <a:lnTo>
                  <a:pt x="827" y="101"/>
                </a:lnTo>
                <a:lnTo>
                  <a:pt x="826" y="103"/>
                </a:lnTo>
                <a:lnTo>
                  <a:pt x="825" y="105"/>
                </a:lnTo>
                <a:lnTo>
                  <a:pt x="824" y="105"/>
                </a:lnTo>
                <a:lnTo>
                  <a:pt x="822" y="102"/>
                </a:lnTo>
                <a:lnTo>
                  <a:pt x="820" y="101"/>
                </a:lnTo>
                <a:lnTo>
                  <a:pt x="818" y="101"/>
                </a:lnTo>
                <a:lnTo>
                  <a:pt x="817" y="102"/>
                </a:lnTo>
                <a:lnTo>
                  <a:pt x="816" y="103"/>
                </a:lnTo>
                <a:lnTo>
                  <a:pt x="814" y="104"/>
                </a:lnTo>
                <a:lnTo>
                  <a:pt x="812" y="106"/>
                </a:lnTo>
                <a:lnTo>
                  <a:pt x="811" y="107"/>
                </a:lnTo>
                <a:lnTo>
                  <a:pt x="811" y="111"/>
                </a:lnTo>
                <a:lnTo>
                  <a:pt x="810" y="112"/>
                </a:lnTo>
                <a:lnTo>
                  <a:pt x="808" y="112"/>
                </a:lnTo>
                <a:lnTo>
                  <a:pt x="806" y="112"/>
                </a:lnTo>
                <a:lnTo>
                  <a:pt x="805" y="111"/>
                </a:lnTo>
                <a:lnTo>
                  <a:pt x="805" y="108"/>
                </a:lnTo>
                <a:lnTo>
                  <a:pt x="804" y="107"/>
                </a:lnTo>
                <a:lnTo>
                  <a:pt x="804" y="107"/>
                </a:lnTo>
                <a:lnTo>
                  <a:pt x="802" y="108"/>
                </a:lnTo>
                <a:lnTo>
                  <a:pt x="801" y="111"/>
                </a:lnTo>
                <a:lnTo>
                  <a:pt x="798" y="111"/>
                </a:lnTo>
                <a:lnTo>
                  <a:pt x="796" y="111"/>
                </a:lnTo>
                <a:lnTo>
                  <a:pt x="794" y="108"/>
                </a:lnTo>
                <a:lnTo>
                  <a:pt x="794" y="106"/>
                </a:lnTo>
                <a:lnTo>
                  <a:pt x="795" y="102"/>
                </a:lnTo>
                <a:lnTo>
                  <a:pt x="796" y="101"/>
                </a:lnTo>
                <a:lnTo>
                  <a:pt x="795" y="100"/>
                </a:lnTo>
                <a:lnTo>
                  <a:pt x="792" y="100"/>
                </a:lnTo>
                <a:lnTo>
                  <a:pt x="789" y="101"/>
                </a:lnTo>
                <a:lnTo>
                  <a:pt x="787" y="103"/>
                </a:lnTo>
                <a:lnTo>
                  <a:pt x="785" y="103"/>
                </a:lnTo>
                <a:lnTo>
                  <a:pt x="783" y="103"/>
                </a:lnTo>
                <a:lnTo>
                  <a:pt x="781" y="103"/>
                </a:lnTo>
                <a:lnTo>
                  <a:pt x="779" y="104"/>
                </a:lnTo>
                <a:lnTo>
                  <a:pt x="778" y="105"/>
                </a:lnTo>
                <a:lnTo>
                  <a:pt x="774" y="105"/>
                </a:lnTo>
                <a:lnTo>
                  <a:pt x="773" y="102"/>
                </a:lnTo>
                <a:lnTo>
                  <a:pt x="772" y="99"/>
                </a:lnTo>
                <a:lnTo>
                  <a:pt x="771" y="99"/>
                </a:lnTo>
                <a:lnTo>
                  <a:pt x="769" y="99"/>
                </a:lnTo>
                <a:lnTo>
                  <a:pt x="765" y="102"/>
                </a:lnTo>
                <a:lnTo>
                  <a:pt x="764" y="104"/>
                </a:lnTo>
                <a:lnTo>
                  <a:pt x="761" y="104"/>
                </a:lnTo>
                <a:lnTo>
                  <a:pt x="760" y="102"/>
                </a:lnTo>
                <a:lnTo>
                  <a:pt x="759" y="101"/>
                </a:lnTo>
                <a:lnTo>
                  <a:pt x="758" y="101"/>
                </a:lnTo>
                <a:lnTo>
                  <a:pt x="755" y="102"/>
                </a:lnTo>
                <a:lnTo>
                  <a:pt x="752" y="103"/>
                </a:lnTo>
                <a:lnTo>
                  <a:pt x="750" y="103"/>
                </a:lnTo>
                <a:lnTo>
                  <a:pt x="746" y="103"/>
                </a:lnTo>
                <a:lnTo>
                  <a:pt x="744" y="102"/>
                </a:lnTo>
                <a:lnTo>
                  <a:pt x="742" y="102"/>
                </a:lnTo>
                <a:lnTo>
                  <a:pt x="740" y="103"/>
                </a:lnTo>
                <a:lnTo>
                  <a:pt x="733" y="104"/>
                </a:lnTo>
                <a:lnTo>
                  <a:pt x="724" y="104"/>
                </a:lnTo>
                <a:lnTo>
                  <a:pt x="722" y="104"/>
                </a:lnTo>
                <a:lnTo>
                  <a:pt x="720" y="103"/>
                </a:lnTo>
                <a:lnTo>
                  <a:pt x="720" y="101"/>
                </a:lnTo>
                <a:lnTo>
                  <a:pt x="718" y="100"/>
                </a:lnTo>
                <a:lnTo>
                  <a:pt x="717" y="99"/>
                </a:lnTo>
                <a:lnTo>
                  <a:pt x="713" y="99"/>
                </a:lnTo>
                <a:lnTo>
                  <a:pt x="709" y="99"/>
                </a:lnTo>
                <a:lnTo>
                  <a:pt x="704" y="98"/>
                </a:lnTo>
                <a:lnTo>
                  <a:pt x="701" y="97"/>
                </a:lnTo>
                <a:lnTo>
                  <a:pt x="700" y="97"/>
                </a:lnTo>
                <a:lnTo>
                  <a:pt x="696" y="99"/>
                </a:lnTo>
                <a:lnTo>
                  <a:pt x="694" y="99"/>
                </a:lnTo>
                <a:lnTo>
                  <a:pt x="694" y="99"/>
                </a:lnTo>
                <a:lnTo>
                  <a:pt x="689" y="97"/>
                </a:lnTo>
                <a:lnTo>
                  <a:pt x="688" y="96"/>
                </a:lnTo>
                <a:lnTo>
                  <a:pt x="687" y="98"/>
                </a:lnTo>
                <a:lnTo>
                  <a:pt x="687" y="99"/>
                </a:lnTo>
                <a:lnTo>
                  <a:pt x="686" y="100"/>
                </a:lnTo>
                <a:lnTo>
                  <a:pt x="685" y="100"/>
                </a:lnTo>
                <a:lnTo>
                  <a:pt x="685" y="102"/>
                </a:lnTo>
                <a:lnTo>
                  <a:pt x="682" y="106"/>
                </a:lnTo>
                <a:lnTo>
                  <a:pt x="684" y="109"/>
                </a:lnTo>
                <a:lnTo>
                  <a:pt x="681" y="111"/>
                </a:lnTo>
                <a:lnTo>
                  <a:pt x="681" y="113"/>
                </a:lnTo>
                <a:lnTo>
                  <a:pt x="682" y="116"/>
                </a:lnTo>
                <a:lnTo>
                  <a:pt x="681" y="120"/>
                </a:lnTo>
                <a:lnTo>
                  <a:pt x="684" y="123"/>
                </a:lnTo>
                <a:lnTo>
                  <a:pt x="686" y="125"/>
                </a:lnTo>
                <a:lnTo>
                  <a:pt x="689" y="126"/>
                </a:lnTo>
                <a:lnTo>
                  <a:pt x="690" y="128"/>
                </a:lnTo>
                <a:lnTo>
                  <a:pt x="691" y="130"/>
                </a:lnTo>
                <a:lnTo>
                  <a:pt x="690" y="133"/>
                </a:lnTo>
                <a:lnTo>
                  <a:pt x="689" y="136"/>
                </a:lnTo>
                <a:lnTo>
                  <a:pt x="686" y="140"/>
                </a:lnTo>
                <a:lnTo>
                  <a:pt x="686" y="142"/>
                </a:lnTo>
                <a:lnTo>
                  <a:pt x="682" y="151"/>
                </a:lnTo>
                <a:lnTo>
                  <a:pt x="683" y="163"/>
                </a:lnTo>
                <a:lnTo>
                  <a:pt x="681" y="165"/>
                </a:lnTo>
                <a:lnTo>
                  <a:pt x="676" y="167"/>
                </a:lnTo>
                <a:lnTo>
                  <a:pt x="672" y="169"/>
                </a:lnTo>
                <a:lnTo>
                  <a:pt x="669" y="171"/>
                </a:lnTo>
                <a:lnTo>
                  <a:pt x="662" y="172"/>
                </a:lnTo>
                <a:lnTo>
                  <a:pt x="655" y="174"/>
                </a:lnTo>
                <a:lnTo>
                  <a:pt x="644" y="174"/>
                </a:lnTo>
                <a:lnTo>
                  <a:pt x="642" y="176"/>
                </a:lnTo>
                <a:lnTo>
                  <a:pt x="640" y="182"/>
                </a:lnTo>
                <a:lnTo>
                  <a:pt x="644" y="184"/>
                </a:lnTo>
                <a:lnTo>
                  <a:pt x="648" y="186"/>
                </a:lnTo>
                <a:lnTo>
                  <a:pt x="648" y="192"/>
                </a:lnTo>
                <a:lnTo>
                  <a:pt x="647" y="212"/>
                </a:lnTo>
                <a:lnTo>
                  <a:pt x="648" y="218"/>
                </a:lnTo>
                <a:lnTo>
                  <a:pt x="648" y="222"/>
                </a:lnTo>
                <a:lnTo>
                  <a:pt x="652" y="223"/>
                </a:lnTo>
                <a:lnTo>
                  <a:pt x="651" y="227"/>
                </a:lnTo>
                <a:lnTo>
                  <a:pt x="663" y="229"/>
                </a:lnTo>
                <a:lnTo>
                  <a:pt x="664" y="234"/>
                </a:lnTo>
                <a:lnTo>
                  <a:pt x="666" y="245"/>
                </a:lnTo>
                <a:lnTo>
                  <a:pt x="666" y="252"/>
                </a:lnTo>
                <a:lnTo>
                  <a:pt x="682" y="251"/>
                </a:lnTo>
                <a:lnTo>
                  <a:pt x="694" y="249"/>
                </a:lnTo>
                <a:lnTo>
                  <a:pt x="699" y="248"/>
                </a:lnTo>
                <a:lnTo>
                  <a:pt x="702" y="247"/>
                </a:lnTo>
                <a:lnTo>
                  <a:pt x="702" y="253"/>
                </a:lnTo>
                <a:lnTo>
                  <a:pt x="703" y="262"/>
                </a:lnTo>
                <a:lnTo>
                  <a:pt x="701" y="272"/>
                </a:lnTo>
                <a:lnTo>
                  <a:pt x="696" y="278"/>
                </a:lnTo>
                <a:lnTo>
                  <a:pt x="694" y="280"/>
                </a:lnTo>
                <a:lnTo>
                  <a:pt x="691" y="284"/>
                </a:lnTo>
                <a:lnTo>
                  <a:pt x="696" y="290"/>
                </a:lnTo>
                <a:lnTo>
                  <a:pt x="699" y="296"/>
                </a:lnTo>
                <a:lnTo>
                  <a:pt x="694" y="299"/>
                </a:lnTo>
                <a:lnTo>
                  <a:pt x="692" y="300"/>
                </a:lnTo>
                <a:lnTo>
                  <a:pt x="692" y="305"/>
                </a:lnTo>
                <a:lnTo>
                  <a:pt x="694" y="311"/>
                </a:lnTo>
                <a:lnTo>
                  <a:pt x="694" y="319"/>
                </a:lnTo>
                <a:lnTo>
                  <a:pt x="697" y="328"/>
                </a:lnTo>
                <a:lnTo>
                  <a:pt x="699" y="337"/>
                </a:lnTo>
                <a:lnTo>
                  <a:pt x="698" y="339"/>
                </a:lnTo>
                <a:lnTo>
                  <a:pt x="683" y="331"/>
                </a:lnTo>
                <a:lnTo>
                  <a:pt x="659" y="320"/>
                </a:lnTo>
                <a:lnTo>
                  <a:pt x="639" y="312"/>
                </a:lnTo>
                <a:lnTo>
                  <a:pt x="625" y="306"/>
                </a:lnTo>
                <a:lnTo>
                  <a:pt x="622" y="308"/>
                </a:lnTo>
                <a:lnTo>
                  <a:pt x="620" y="313"/>
                </a:lnTo>
                <a:lnTo>
                  <a:pt x="617" y="315"/>
                </a:lnTo>
                <a:lnTo>
                  <a:pt x="612" y="317"/>
                </a:lnTo>
                <a:lnTo>
                  <a:pt x="608" y="319"/>
                </a:lnTo>
                <a:lnTo>
                  <a:pt x="606" y="316"/>
                </a:lnTo>
                <a:lnTo>
                  <a:pt x="603" y="309"/>
                </a:lnTo>
                <a:lnTo>
                  <a:pt x="600" y="304"/>
                </a:lnTo>
                <a:lnTo>
                  <a:pt x="592" y="299"/>
                </a:lnTo>
                <a:lnTo>
                  <a:pt x="587" y="295"/>
                </a:lnTo>
                <a:lnTo>
                  <a:pt x="579" y="290"/>
                </a:lnTo>
                <a:lnTo>
                  <a:pt x="576" y="286"/>
                </a:lnTo>
                <a:lnTo>
                  <a:pt x="572" y="287"/>
                </a:lnTo>
                <a:lnTo>
                  <a:pt x="558" y="300"/>
                </a:lnTo>
                <a:lnTo>
                  <a:pt x="552" y="306"/>
                </a:lnTo>
                <a:lnTo>
                  <a:pt x="551" y="310"/>
                </a:lnTo>
                <a:lnTo>
                  <a:pt x="560" y="351"/>
                </a:lnTo>
                <a:lnTo>
                  <a:pt x="562" y="358"/>
                </a:lnTo>
                <a:lnTo>
                  <a:pt x="562" y="361"/>
                </a:lnTo>
                <a:lnTo>
                  <a:pt x="559" y="361"/>
                </a:lnTo>
                <a:lnTo>
                  <a:pt x="557" y="359"/>
                </a:lnTo>
                <a:lnTo>
                  <a:pt x="552" y="358"/>
                </a:lnTo>
                <a:lnTo>
                  <a:pt x="546" y="351"/>
                </a:lnTo>
                <a:lnTo>
                  <a:pt x="545" y="350"/>
                </a:lnTo>
                <a:lnTo>
                  <a:pt x="542" y="347"/>
                </a:lnTo>
                <a:lnTo>
                  <a:pt x="539" y="345"/>
                </a:lnTo>
                <a:lnTo>
                  <a:pt x="536" y="345"/>
                </a:lnTo>
                <a:lnTo>
                  <a:pt x="533" y="345"/>
                </a:lnTo>
                <a:lnTo>
                  <a:pt x="531" y="342"/>
                </a:lnTo>
                <a:lnTo>
                  <a:pt x="528" y="342"/>
                </a:lnTo>
                <a:lnTo>
                  <a:pt x="525" y="342"/>
                </a:lnTo>
                <a:lnTo>
                  <a:pt x="522" y="345"/>
                </a:lnTo>
                <a:lnTo>
                  <a:pt x="520" y="348"/>
                </a:lnTo>
                <a:lnTo>
                  <a:pt x="518" y="351"/>
                </a:lnTo>
                <a:lnTo>
                  <a:pt x="517" y="355"/>
                </a:lnTo>
                <a:lnTo>
                  <a:pt x="512" y="358"/>
                </a:lnTo>
                <a:lnTo>
                  <a:pt x="508" y="356"/>
                </a:lnTo>
                <a:lnTo>
                  <a:pt x="506" y="355"/>
                </a:lnTo>
                <a:lnTo>
                  <a:pt x="505" y="357"/>
                </a:lnTo>
                <a:lnTo>
                  <a:pt x="505" y="364"/>
                </a:lnTo>
                <a:lnTo>
                  <a:pt x="504" y="368"/>
                </a:lnTo>
                <a:lnTo>
                  <a:pt x="501" y="370"/>
                </a:lnTo>
                <a:lnTo>
                  <a:pt x="497" y="371"/>
                </a:lnTo>
                <a:lnTo>
                  <a:pt x="487" y="370"/>
                </a:lnTo>
                <a:lnTo>
                  <a:pt x="475" y="369"/>
                </a:lnTo>
                <a:lnTo>
                  <a:pt x="472" y="364"/>
                </a:lnTo>
                <a:lnTo>
                  <a:pt x="469" y="362"/>
                </a:lnTo>
                <a:lnTo>
                  <a:pt x="463" y="362"/>
                </a:lnTo>
                <a:lnTo>
                  <a:pt x="460" y="363"/>
                </a:lnTo>
                <a:lnTo>
                  <a:pt x="456" y="368"/>
                </a:lnTo>
                <a:lnTo>
                  <a:pt x="452" y="371"/>
                </a:lnTo>
                <a:lnTo>
                  <a:pt x="448" y="370"/>
                </a:lnTo>
                <a:lnTo>
                  <a:pt x="438" y="368"/>
                </a:lnTo>
                <a:lnTo>
                  <a:pt x="432" y="368"/>
                </a:lnTo>
                <a:lnTo>
                  <a:pt x="430" y="372"/>
                </a:lnTo>
                <a:lnTo>
                  <a:pt x="427" y="374"/>
                </a:lnTo>
                <a:lnTo>
                  <a:pt x="422" y="374"/>
                </a:lnTo>
                <a:lnTo>
                  <a:pt x="414" y="368"/>
                </a:lnTo>
                <a:lnTo>
                  <a:pt x="405" y="360"/>
                </a:lnTo>
                <a:lnTo>
                  <a:pt x="403" y="355"/>
                </a:lnTo>
                <a:lnTo>
                  <a:pt x="405" y="350"/>
                </a:lnTo>
                <a:lnTo>
                  <a:pt x="404" y="345"/>
                </a:lnTo>
                <a:lnTo>
                  <a:pt x="400" y="345"/>
                </a:lnTo>
                <a:lnTo>
                  <a:pt x="397" y="347"/>
                </a:lnTo>
                <a:lnTo>
                  <a:pt x="386" y="366"/>
                </a:lnTo>
                <a:lnTo>
                  <a:pt x="382" y="372"/>
                </a:lnTo>
                <a:lnTo>
                  <a:pt x="378" y="371"/>
                </a:lnTo>
                <a:lnTo>
                  <a:pt x="371" y="366"/>
                </a:lnTo>
                <a:lnTo>
                  <a:pt x="366" y="364"/>
                </a:lnTo>
                <a:lnTo>
                  <a:pt x="363" y="364"/>
                </a:lnTo>
                <a:lnTo>
                  <a:pt x="362" y="369"/>
                </a:lnTo>
                <a:lnTo>
                  <a:pt x="371" y="377"/>
                </a:lnTo>
                <a:lnTo>
                  <a:pt x="378" y="382"/>
                </a:lnTo>
                <a:lnTo>
                  <a:pt x="370" y="391"/>
                </a:lnTo>
                <a:lnTo>
                  <a:pt x="368" y="396"/>
                </a:lnTo>
                <a:lnTo>
                  <a:pt x="364" y="397"/>
                </a:lnTo>
                <a:lnTo>
                  <a:pt x="359" y="400"/>
                </a:lnTo>
                <a:lnTo>
                  <a:pt x="356" y="403"/>
                </a:lnTo>
                <a:lnTo>
                  <a:pt x="351" y="410"/>
                </a:lnTo>
                <a:lnTo>
                  <a:pt x="349" y="421"/>
                </a:lnTo>
                <a:lnTo>
                  <a:pt x="347" y="427"/>
                </a:lnTo>
                <a:lnTo>
                  <a:pt x="350" y="432"/>
                </a:lnTo>
                <a:lnTo>
                  <a:pt x="353" y="448"/>
                </a:lnTo>
                <a:lnTo>
                  <a:pt x="354" y="462"/>
                </a:lnTo>
                <a:lnTo>
                  <a:pt x="350" y="468"/>
                </a:lnTo>
                <a:lnTo>
                  <a:pt x="337" y="481"/>
                </a:lnTo>
                <a:lnTo>
                  <a:pt x="336" y="478"/>
                </a:lnTo>
                <a:lnTo>
                  <a:pt x="334" y="474"/>
                </a:lnTo>
                <a:lnTo>
                  <a:pt x="330" y="476"/>
                </a:lnTo>
                <a:lnTo>
                  <a:pt x="329" y="483"/>
                </a:lnTo>
                <a:lnTo>
                  <a:pt x="328" y="491"/>
                </a:lnTo>
                <a:lnTo>
                  <a:pt x="301" y="497"/>
                </a:lnTo>
                <a:lnTo>
                  <a:pt x="305" y="487"/>
                </a:lnTo>
                <a:lnTo>
                  <a:pt x="305" y="483"/>
                </a:lnTo>
                <a:lnTo>
                  <a:pt x="298" y="480"/>
                </a:lnTo>
                <a:lnTo>
                  <a:pt x="290" y="481"/>
                </a:lnTo>
                <a:lnTo>
                  <a:pt x="280" y="480"/>
                </a:lnTo>
                <a:lnTo>
                  <a:pt x="265" y="478"/>
                </a:lnTo>
                <a:lnTo>
                  <a:pt x="257" y="484"/>
                </a:lnTo>
                <a:lnTo>
                  <a:pt x="248" y="492"/>
                </a:lnTo>
                <a:lnTo>
                  <a:pt x="242" y="499"/>
                </a:lnTo>
                <a:lnTo>
                  <a:pt x="235" y="503"/>
                </a:lnTo>
                <a:lnTo>
                  <a:pt x="233" y="512"/>
                </a:lnTo>
                <a:lnTo>
                  <a:pt x="230" y="522"/>
                </a:lnTo>
                <a:lnTo>
                  <a:pt x="224" y="519"/>
                </a:lnTo>
                <a:lnTo>
                  <a:pt x="216" y="520"/>
                </a:lnTo>
                <a:lnTo>
                  <a:pt x="209" y="524"/>
                </a:lnTo>
                <a:lnTo>
                  <a:pt x="202" y="527"/>
                </a:lnTo>
                <a:lnTo>
                  <a:pt x="215" y="546"/>
                </a:lnTo>
                <a:lnTo>
                  <a:pt x="226" y="562"/>
                </a:lnTo>
                <a:lnTo>
                  <a:pt x="229" y="565"/>
                </a:lnTo>
                <a:lnTo>
                  <a:pt x="233" y="567"/>
                </a:lnTo>
                <a:lnTo>
                  <a:pt x="241" y="567"/>
                </a:lnTo>
                <a:lnTo>
                  <a:pt x="250" y="567"/>
                </a:lnTo>
                <a:lnTo>
                  <a:pt x="257" y="572"/>
                </a:lnTo>
                <a:lnTo>
                  <a:pt x="256" y="579"/>
                </a:lnTo>
                <a:lnTo>
                  <a:pt x="252" y="590"/>
                </a:lnTo>
                <a:lnTo>
                  <a:pt x="249" y="594"/>
                </a:lnTo>
                <a:lnTo>
                  <a:pt x="248" y="600"/>
                </a:lnTo>
                <a:lnTo>
                  <a:pt x="241" y="600"/>
                </a:lnTo>
                <a:lnTo>
                  <a:pt x="235" y="601"/>
                </a:lnTo>
                <a:lnTo>
                  <a:pt x="243" y="614"/>
                </a:lnTo>
                <a:lnTo>
                  <a:pt x="247" y="622"/>
                </a:lnTo>
                <a:lnTo>
                  <a:pt x="255" y="638"/>
                </a:lnTo>
                <a:lnTo>
                  <a:pt x="255" y="647"/>
                </a:lnTo>
                <a:lnTo>
                  <a:pt x="256" y="654"/>
                </a:lnTo>
                <a:lnTo>
                  <a:pt x="257" y="662"/>
                </a:lnTo>
                <a:lnTo>
                  <a:pt x="256" y="678"/>
                </a:lnTo>
                <a:lnTo>
                  <a:pt x="253" y="680"/>
                </a:lnTo>
                <a:lnTo>
                  <a:pt x="250" y="684"/>
                </a:lnTo>
                <a:lnTo>
                  <a:pt x="240" y="689"/>
                </a:lnTo>
                <a:lnTo>
                  <a:pt x="223" y="670"/>
                </a:lnTo>
                <a:lnTo>
                  <a:pt x="204" y="676"/>
                </a:lnTo>
                <a:lnTo>
                  <a:pt x="208" y="686"/>
                </a:lnTo>
                <a:lnTo>
                  <a:pt x="201" y="708"/>
                </a:lnTo>
                <a:lnTo>
                  <a:pt x="194" y="721"/>
                </a:lnTo>
                <a:lnTo>
                  <a:pt x="184" y="740"/>
                </a:lnTo>
                <a:lnTo>
                  <a:pt x="173" y="757"/>
                </a:lnTo>
                <a:lnTo>
                  <a:pt x="167" y="757"/>
                </a:lnTo>
                <a:lnTo>
                  <a:pt x="163" y="757"/>
                </a:lnTo>
                <a:lnTo>
                  <a:pt x="158" y="769"/>
                </a:lnTo>
                <a:lnTo>
                  <a:pt x="151" y="773"/>
                </a:lnTo>
                <a:lnTo>
                  <a:pt x="148" y="771"/>
                </a:lnTo>
                <a:lnTo>
                  <a:pt x="148" y="766"/>
                </a:lnTo>
                <a:lnTo>
                  <a:pt x="148" y="760"/>
                </a:lnTo>
                <a:lnTo>
                  <a:pt x="142" y="760"/>
                </a:lnTo>
                <a:lnTo>
                  <a:pt x="137" y="762"/>
                </a:lnTo>
                <a:lnTo>
                  <a:pt x="135" y="771"/>
                </a:lnTo>
                <a:lnTo>
                  <a:pt x="132" y="777"/>
                </a:lnTo>
                <a:lnTo>
                  <a:pt x="130" y="779"/>
                </a:lnTo>
                <a:lnTo>
                  <a:pt x="126" y="779"/>
                </a:lnTo>
                <a:lnTo>
                  <a:pt x="126" y="784"/>
                </a:lnTo>
                <a:lnTo>
                  <a:pt x="125" y="789"/>
                </a:lnTo>
                <a:lnTo>
                  <a:pt x="119" y="792"/>
                </a:lnTo>
                <a:lnTo>
                  <a:pt x="113" y="800"/>
                </a:lnTo>
                <a:lnTo>
                  <a:pt x="110" y="806"/>
                </a:lnTo>
                <a:lnTo>
                  <a:pt x="106" y="815"/>
                </a:lnTo>
                <a:lnTo>
                  <a:pt x="103" y="822"/>
                </a:lnTo>
                <a:lnTo>
                  <a:pt x="89" y="821"/>
                </a:lnTo>
                <a:lnTo>
                  <a:pt x="88" y="824"/>
                </a:lnTo>
                <a:lnTo>
                  <a:pt x="83" y="832"/>
                </a:lnTo>
                <a:lnTo>
                  <a:pt x="89" y="841"/>
                </a:lnTo>
                <a:lnTo>
                  <a:pt x="94" y="850"/>
                </a:lnTo>
                <a:lnTo>
                  <a:pt x="96" y="859"/>
                </a:lnTo>
                <a:lnTo>
                  <a:pt x="103" y="866"/>
                </a:lnTo>
                <a:lnTo>
                  <a:pt x="114" y="868"/>
                </a:lnTo>
                <a:lnTo>
                  <a:pt x="124" y="867"/>
                </a:lnTo>
                <a:lnTo>
                  <a:pt x="131" y="870"/>
                </a:lnTo>
                <a:lnTo>
                  <a:pt x="138" y="876"/>
                </a:lnTo>
                <a:lnTo>
                  <a:pt x="137" y="886"/>
                </a:lnTo>
                <a:lnTo>
                  <a:pt x="137" y="890"/>
                </a:lnTo>
                <a:lnTo>
                  <a:pt x="140" y="898"/>
                </a:lnTo>
                <a:lnTo>
                  <a:pt x="142" y="901"/>
                </a:lnTo>
                <a:lnTo>
                  <a:pt x="141" y="908"/>
                </a:lnTo>
                <a:lnTo>
                  <a:pt x="140" y="910"/>
                </a:lnTo>
                <a:lnTo>
                  <a:pt x="142" y="913"/>
                </a:lnTo>
                <a:lnTo>
                  <a:pt x="144" y="913"/>
                </a:lnTo>
                <a:lnTo>
                  <a:pt x="147" y="909"/>
                </a:lnTo>
                <a:lnTo>
                  <a:pt x="149" y="900"/>
                </a:lnTo>
                <a:lnTo>
                  <a:pt x="153" y="902"/>
                </a:lnTo>
                <a:lnTo>
                  <a:pt x="157" y="910"/>
                </a:lnTo>
                <a:lnTo>
                  <a:pt x="153" y="922"/>
                </a:lnTo>
                <a:lnTo>
                  <a:pt x="150" y="927"/>
                </a:lnTo>
                <a:lnTo>
                  <a:pt x="143" y="930"/>
                </a:lnTo>
                <a:lnTo>
                  <a:pt x="134" y="934"/>
                </a:lnTo>
                <a:lnTo>
                  <a:pt x="130" y="940"/>
                </a:lnTo>
                <a:lnTo>
                  <a:pt x="131" y="948"/>
                </a:lnTo>
                <a:lnTo>
                  <a:pt x="136" y="953"/>
                </a:lnTo>
                <a:lnTo>
                  <a:pt x="138" y="957"/>
                </a:lnTo>
                <a:lnTo>
                  <a:pt x="133" y="959"/>
                </a:lnTo>
                <a:lnTo>
                  <a:pt x="125" y="960"/>
                </a:lnTo>
                <a:lnTo>
                  <a:pt x="121" y="959"/>
                </a:lnTo>
                <a:lnTo>
                  <a:pt x="113" y="953"/>
                </a:lnTo>
                <a:lnTo>
                  <a:pt x="106" y="949"/>
                </a:lnTo>
                <a:lnTo>
                  <a:pt x="107" y="940"/>
                </a:lnTo>
                <a:lnTo>
                  <a:pt x="104" y="935"/>
                </a:lnTo>
                <a:lnTo>
                  <a:pt x="95" y="922"/>
                </a:lnTo>
                <a:lnTo>
                  <a:pt x="90" y="923"/>
                </a:lnTo>
                <a:lnTo>
                  <a:pt x="83" y="925"/>
                </a:lnTo>
                <a:lnTo>
                  <a:pt x="79" y="929"/>
                </a:lnTo>
                <a:lnTo>
                  <a:pt x="76" y="932"/>
                </a:lnTo>
                <a:lnTo>
                  <a:pt x="73" y="935"/>
                </a:lnTo>
                <a:lnTo>
                  <a:pt x="67" y="935"/>
                </a:lnTo>
                <a:lnTo>
                  <a:pt x="63" y="928"/>
                </a:lnTo>
                <a:lnTo>
                  <a:pt x="61" y="921"/>
                </a:lnTo>
                <a:lnTo>
                  <a:pt x="53" y="926"/>
                </a:lnTo>
                <a:lnTo>
                  <a:pt x="41" y="931"/>
                </a:lnTo>
                <a:lnTo>
                  <a:pt x="32" y="935"/>
                </a:lnTo>
                <a:lnTo>
                  <a:pt x="34" y="941"/>
                </a:lnTo>
                <a:lnTo>
                  <a:pt x="39" y="951"/>
                </a:lnTo>
                <a:lnTo>
                  <a:pt x="53" y="974"/>
                </a:lnTo>
                <a:lnTo>
                  <a:pt x="48" y="976"/>
                </a:lnTo>
                <a:lnTo>
                  <a:pt x="42" y="981"/>
                </a:lnTo>
                <a:lnTo>
                  <a:pt x="26" y="982"/>
                </a:lnTo>
                <a:lnTo>
                  <a:pt x="16" y="997"/>
                </a:lnTo>
                <a:lnTo>
                  <a:pt x="14" y="1004"/>
                </a:lnTo>
                <a:lnTo>
                  <a:pt x="9" y="1009"/>
                </a:lnTo>
                <a:lnTo>
                  <a:pt x="3" y="1014"/>
                </a:lnTo>
                <a:lnTo>
                  <a:pt x="4" y="1024"/>
                </a:lnTo>
                <a:lnTo>
                  <a:pt x="7" y="1031"/>
                </a:lnTo>
                <a:lnTo>
                  <a:pt x="11" y="1036"/>
                </a:lnTo>
                <a:lnTo>
                  <a:pt x="10" y="1039"/>
                </a:lnTo>
                <a:lnTo>
                  <a:pt x="0" y="1039"/>
                </a:lnTo>
                <a:lnTo>
                  <a:pt x="1" y="1052"/>
                </a:lnTo>
                <a:lnTo>
                  <a:pt x="4" y="1059"/>
                </a:lnTo>
                <a:lnTo>
                  <a:pt x="2" y="1061"/>
                </a:lnTo>
                <a:lnTo>
                  <a:pt x="1" y="1067"/>
                </a:lnTo>
                <a:lnTo>
                  <a:pt x="0" y="1076"/>
                </a:lnTo>
                <a:lnTo>
                  <a:pt x="1" y="1080"/>
                </a:lnTo>
                <a:lnTo>
                  <a:pt x="5" y="1084"/>
                </a:lnTo>
                <a:lnTo>
                  <a:pt x="15" y="1090"/>
                </a:lnTo>
                <a:lnTo>
                  <a:pt x="23" y="1097"/>
                </a:lnTo>
                <a:lnTo>
                  <a:pt x="25" y="1101"/>
                </a:lnTo>
                <a:lnTo>
                  <a:pt x="24" y="1104"/>
                </a:lnTo>
                <a:lnTo>
                  <a:pt x="22" y="1107"/>
                </a:lnTo>
                <a:lnTo>
                  <a:pt x="17" y="1108"/>
                </a:lnTo>
                <a:lnTo>
                  <a:pt x="10" y="1106"/>
                </a:lnTo>
                <a:lnTo>
                  <a:pt x="4" y="1107"/>
                </a:lnTo>
                <a:lnTo>
                  <a:pt x="2" y="1110"/>
                </a:lnTo>
                <a:lnTo>
                  <a:pt x="2" y="1113"/>
                </a:lnTo>
                <a:lnTo>
                  <a:pt x="3" y="1117"/>
                </a:lnTo>
                <a:lnTo>
                  <a:pt x="6" y="1123"/>
                </a:lnTo>
                <a:lnTo>
                  <a:pt x="6" y="1126"/>
                </a:lnTo>
                <a:lnTo>
                  <a:pt x="7" y="1128"/>
                </a:lnTo>
                <a:lnTo>
                  <a:pt x="7" y="1132"/>
                </a:lnTo>
                <a:lnTo>
                  <a:pt x="7" y="1134"/>
                </a:lnTo>
                <a:lnTo>
                  <a:pt x="8" y="1136"/>
                </a:lnTo>
                <a:lnTo>
                  <a:pt x="9" y="1138"/>
                </a:lnTo>
                <a:lnTo>
                  <a:pt x="10" y="1141"/>
                </a:lnTo>
                <a:lnTo>
                  <a:pt x="11" y="1143"/>
                </a:lnTo>
                <a:lnTo>
                  <a:pt x="12" y="1146"/>
                </a:lnTo>
                <a:lnTo>
                  <a:pt x="13" y="1147"/>
                </a:lnTo>
                <a:lnTo>
                  <a:pt x="13" y="1150"/>
                </a:lnTo>
                <a:lnTo>
                  <a:pt x="12" y="1152"/>
                </a:lnTo>
                <a:lnTo>
                  <a:pt x="10" y="1155"/>
                </a:lnTo>
                <a:lnTo>
                  <a:pt x="8" y="1156"/>
                </a:lnTo>
                <a:lnTo>
                  <a:pt x="4" y="1161"/>
                </a:lnTo>
                <a:lnTo>
                  <a:pt x="5" y="1166"/>
                </a:lnTo>
                <a:lnTo>
                  <a:pt x="5" y="1168"/>
                </a:lnTo>
                <a:lnTo>
                  <a:pt x="4" y="1170"/>
                </a:lnTo>
                <a:lnTo>
                  <a:pt x="3" y="1171"/>
                </a:lnTo>
                <a:lnTo>
                  <a:pt x="3" y="1173"/>
                </a:lnTo>
                <a:lnTo>
                  <a:pt x="4" y="1174"/>
                </a:lnTo>
                <a:lnTo>
                  <a:pt x="5" y="1175"/>
                </a:lnTo>
                <a:lnTo>
                  <a:pt x="7" y="1175"/>
                </a:lnTo>
                <a:lnTo>
                  <a:pt x="8" y="1173"/>
                </a:lnTo>
                <a:lnTo>
                  <a:pt x="10" y="1172"/>
                </a:lnTo>
                <a:lnTo>
                  <a:pt x="11" y="1172"/>
                </a:lnTo>
                <a:lnTo>
                  <a:pt x="13" y="1173"/>
                </a:lnTo>
                <a:lnTo>
                  <a:pt x="15" y="1174"/>
                </a:lnTo>
                <a:lnTo>
                  <a:pt x="18" y="1174"/>
                </a:lnTo>
                <a:lnTo>
                  <a:pt x="23" y="1172"/>
                </a:lnTo>
                <a:lnTo>
                  <a:pt x="28" y="1170"/>
                </a:lnTo>
                <a:lnTo>
                  <a:pt x="31" y="1169"/>
                </a:lnTo>
                <a:lnTo>
                  <a:pt x="33" y="1169"/>
                </a:lnTo>
                <a:lnTo>
                  <a:pt x="35" y="1171"/>
                </a:lnTo>
                <a:lnTo>
                  <a:pt x="37" y="1172"/>
                </a:lnTo>
                <a:lnTo>
                  <a:pt x="39" y="1172"/>
                </a:lnTo>
                <a:lnTo>
                  <a:pt x="41" y="1169"/>
                </a:lnTo>
                <a:lnTo>
                  <a:pt x="43" y="1169"/>
                </a:lnTo>
                <a:lnTo>
                  <a:pt x="44" y="1170"/>
                </a:lnTo>
                <a:lnTo>
                  <a:pt x="45" y="1171"/>
                </a:lnTo>
                <a:lnTo>
                  <a:pt x="45" y="1174"/>
                </a:lnTo>
                <a:lnTo>
                  <a:pt x="43" y="1177"/>
                </a:lnTo>
                <a:lnTo>
                  <a:pt x="41" y="1179"/>
                </a:lnTo>
                <a:lnTo>
                  <a:pt x="41" y="1181"/>
                </a:lnTo>
                <a:lnTo>
                  <a:pt x="40" y="1186"/>
                </a:lnTo>
                <a:lnTo>
                  <a:pt x="40" y="1187"/>
                </a:lnTo>
                <a:lnTo>
                  <a:pt x="39" y="1189"/>
                </a:lnTo>
                <a:lnTo>
                  <a:pt x="37" y="1190"/>
                </a:lnTo>
                <a:lnTo>
                  <a:pt x="35" y="1191"/>
                </a:lnTo>
                <a:lnTo>
                  <a:pt x="35" y="1193"/>
                </a:lnTo>
                <a:lnTo>
                  <a:pt x="36" y="1195"/>
                </a:lnTo>
                <a:lnTo>
                  <a:pt x="38" y="1196"/>
                </a:lnTo>
                <a:lnTo>
                  <a:pt x="44" y="1197"/>
                </a:lnTo>
                <a:lnTo>
                  <a:pt x="46" y="1197"/>
                </a:lnTo>
                <a:lnTo>
                  <a:pt x="48" y="1197"/>
                </a:lnTo>
                <a:lnTo>
                  <a:pt x="51" y="1197"/>
                </a:lnTo>
                <a:lnTo>
                  <a:pt x="54" y="1197"/>
                </a:lnTo>
                <a:lnTo>
                  <a:pt x="57" y="1196"/>
                </a:lnTo>
                <a:lnTo>
                  <a:pt x="60" y="1196"/>
                </a:lnTo>
                <a:lnTo>
                  <a:pt x="61" y="1197"/>
                </a:lnTo>
                <a:lnTo>
                  <a:pt x="62" y="1201"/>
                </a:lnTo>
                <a:lnTo>
                  <a:pt x="64" y="1205"/>
                </a:lnTo>
                <a:lnTo>
                  <a:pt x="68" y="1209"/>
                </a:lnTo>
                <a:lnTo>
                  <a:pt x="71" y="1213"/>
                </a:lnTo>
                <a:lnTo>
                  <a:pt x="72" y="1216"/>
                </a:lnTo>
                <a:lnTo>
                  <a:pt x="73" y="1219"/>
                </a:lnTo>
                <a:lnTo>
                  <a:pt x="72" y="1223"/>
                </a:lnTo>
                <a:lnTo>
                  <a:pt x="71" y="1226"/>
                </a:lnTo>
                <a:lnTo>
                  <a:pt x="70" y="1228"/>
                </a:lnTo>
                <a:lnTo>
                  <a:pt x="69" y="1231"/>
                </a:lnTo>
                <a:lnTo>
                  <a:pt x="69" y="1233"/>
                </a:lnTo>
                <a:lnTo>
                  <a:pt x="70" y="1236"/>
                </a:lnTo>
                <a:lnTo>
                  <a:pt x="72" y="1238"/>
                </a:lnTo>
                <a:lnTo>
                  <a:pt x="73" y="1239"/>
                </a:lnTo>
                <a:lnTo>
                  <a:pt x="76" y="1239"/>
                </a:lnTo>
                <a:lnTo>
                  <a:pt x="79" y="1239"/>
                </a:lnTo>
                <a:lnTo>
                  <a:pt x="83" y="1240"/>
                </a:lnTo>
                <a:lnTo>
                  <a:pt x="85" y="1241"/>
                </a:lnTo>
                <a:lnTo>
                  <a:pt x="87" y="1243"/>
                </a:lnTo>
                <a:lnTo>
                  <a:pt x="87" y="1245"/>
                </a:lnTo>
                <a:lnTo>
                  <a:pt x="88" y="1249"/>
                </a:lnTo>
                <a:lnTo>
                  <a:pt x="90" y="1252"/>
                </a:lnTo>
                <a:lnTo>
                  <a:pt x="92" y="1255"/>
                </a:lnTo>
                <a:lnTo>
                  <a:pt x="94" y="1255"/>
                </a:lnTo>
                <a:lnTo>
                  <a:pt x="95" y="1256"/>
                </a:lnTo>
                <a:lnTo>
                  <a:pt x="99" y="1256"/>
                </a:lnTo>
                <a:lnTo>
                  <a:pt x="100" y="1256"/>
                </a:lnTo>
                <a:lnTo>
                  <a:pt x="109" y="1262"/>
                </a:lnTo>
                <a:lnTo>
                  <a:pt x="112" y="1263"/>
                </a:lnTo>
                <a:lnTo>
                  <a:pt x="114" y="1263"/>
                </a:lnTo>
                <a:lnTo>
                  <a:pt x="117" y="1263"/>
                </a:lnTo>
                <a:lnTo>
                  <a:pt x="121" y="1262"/>
                </a:lnTo>
                <a:lnTo>
                  <a:pt x="125" y="1262"/>
                </a:lnTo>
                <a:lnTo>
                  <a:pt x="130" y="1261"/>
                </a:lnTo>
                <a:lnTo>
                  <a:pt x="134" y="1259"/>
                </a:lnTo>
                <a:lnTo>
                  <a:pt x="137" y="1258"/>
                </a:lnTo>
                <a:lnTo>
                  <a:pt x="139" y="1255"/>
                </a:lnTo>
                <a:lnTo>
                  <a:pt x="141" y="1253"/>
                </a:lnTo>
                <a:lnTo>
                  <a:pt x="143" y="1252"/>
                </a:lnTo>
                <a:lnTo>
                  <a:pt x="144" y="1252"/>
                </a:lnTo>
                <a:lnTo>
                  <a:pt x="147" y="1252"/>
                </a:lnTo>
                <a:lnTo>
                  <a:pt x="148" y="1253"/>
                </a:lnTo>
                <a:lnTo>
                  <a:pt x="150" y="1254"/>
                </a:lnTo>
                <a:lnTo>
                  <a:pt x="153" y="1254"/>
                </a:lnTo>
                <a:lnTo>
                  <a:pt x="155" y="1254"/>
                </a:lnTo>
                <a:lnTo>
                  <a:pt x="157" y="1255"/>
                </a:lnTo>
                <a:lnTo>
                  <a:pt x="159" y="1257"/>
                </a:lnTo>
                <a:lnTo>
                  <a:pt x="161" y="1256"/>
                </a:lnTo>
                <a:lnTo>
                  <a:pt x="163" y="1255"/>
                </a:lnTo>
                <a:lnTo>
                  <a:pt x="168" y="1256"/>
                </a:lnTo>
                <a:lnTo>
                  <a:pt x="170" y="1256"/>
                </a:lnTo>
                <a:lnTo>
                  <a:pt x="173" y="1255"/>
                </a:lnTo>
                <a:lnTo>
                  <a:pt x="173" y="1253"/>
                </a:lnTo>
                <a:lnTo>
                  <a:pt x="172" y="1252"/>
                </a:lnTo>
                <a:lnTo>
                  <a:pt x="169" y="1249"/>
                </a:lnTo>
                <a:lnTo>
                  <a:pt x="167" y="1247"/>
                </a:lnTo>
                <a:lnTo>
                  <a:pt x="169" y="1243"/>
                </a:lnTo>
                <a:lnTo>
                  <a:pt x="171" y="1240"/>
                </a:lnTo>
                <a:lnTo>
                  <a:pt x="172" y="1238"/>
                </a:lnTo>
                <a:lnTo>
                  <a:pt x="172" y="1237"/>
                </a:lnTo>
                <a:lnTo>
                  <a:pt x="172" y="1236"/>
                </a:lnTo>
                <a:lnTo>
                  <a:pt x="170" y="1235"/>
                </a:lnTo>
                <a:lnTo>
                  <a:pt x="170" y="1233"/>
                </a:lnTo>
                <a:lnTo>
                  <a:pt x="171" y="1232"/>
                </a:lnTo>
                <a:lnTo>
                  <a:pt x="172" y="1232"/>
                </a:lnTo>
                <a:lnTo>
                  <a:pt x="174" y="1232"/>
                </a:lnTo>
                <a:lnTo>
                  <a:pt x="175" y="1231"/>
                </a:lnTo>
                <a:lnTo>
                  <a:pt x="175" y="1230"/>
                </a:lnTo>
                <a:lnTo>
                  <a:pt x="174" y="1228"/>
                </a:lnTo>
                <a:lnTo>
                  <a:pt x="174" y="1226"/>
                </a:lnTo>
                <a:lnTo>
                  <a:pt x="176" y="1224"/>
                </a:lnTo>
                <a:lnTo>
                  <a:pt x="177" y="1221"/>
                </a:lnTo>
                <a:lnTo>
                  <a:pt x="177" y="1219"/>
                </a:lnTo>
                <a:lnTo>
                  <a:pt x="176" y="1218"/>
                </a:lnTo>
                <a:lnTo>
                  <a:pt x="175" y="1217"/>
                </a:lnTo>
                <a:lnTo>
                  <a:pt x="175" y="1215"/>
                </a:lnTo>
                <a:lnTo>
                  <a:pt x="176" y="1212"/>
                </a:lnTo>
                <a:lnTo>
                  <a:pt x="177" y="1211"/>
                </a:lnTo>
                <a:lnTo>
                  <a:pt x="181" y="1208"/>
                </a:lnTo>
                <a:lnTo>
                  <a:pt x="186" y="1206"/>
                </a:lnTo>
                <a:lnTo>
                  <a:pt x="186" y="1203"/>
                </a:lnTo>
                <a:lnTo>
                  <a:pt x="189" y="1201"/>
                </a:lnTo>
                <a:lnTo>
                  <a:pt x="192" y="1201"/>
                </a:lnTo>
                <a:lnTo>
                  <a:pt x="200" y="1203"/>
                </a:lnTo>
                <a:lnTo>
                  <a:pt x="201" y="1203"/>
                </a:lnTo>
                <a:lnTo>
                  <a:pt x="204" y="1203"/>
                </a:lnTo>
                <a:lnTo>
                  <a:pt x="207" y="1201"/>
                </a:lnTo>
                <a:lnTo>
                  <a:pt x="208" y="1198"/>
                </a:lnTo>
                <a:lnTo>
                  <a:pt x="206" y="1194"/>
                </a:lnTo>
                <a:lnTo>
                  <a:pt x="204" y="1192"/>
                </a:lnTo>
                <a:lnTo>
                  <a:pt x="204" y="1190"/>
                </a:lnTo>
                <a:lnTo>
                  <a:pt x="206" y="1187"/>
                </a:lnTo>
                <a:lnTo>
                  <a:pt x="208" y="1184"/>
                </a:lnTo>
                <a:lnTo>
                  <a:pt x="211" y="1181"/>
                </a:lnTo>
                <a:lnTo>
                  <a:pt x="214" y="1182"/>
                </a:lnTo>
                <a:lnTo>
                  <a:pt x="221" y="1187"/>
                </a:lnTo>
                <a:lnTo>
                  <a:pt x="222" y="1188"/>
                </a:lnTo>
                <a:lnTo>
                  <a:pt x="225" y="1187"/>
                </a:lnTo>
                <a:lnTo>
                  <a:pt x="227" y="1181"/>
                </a:lnTo>
                <a:lnTo>
                  <a:pt x="222" y="1177"/>
                </a:lnTo>
                <a:lnTo>
                  <a:pt x="224" y="1173"/>
                </a:lnTo>
                <a:lnTo>
                  <a:pt x="225" y="1171"/>
                </a:lnTo>
                <a:lnTo>
                  <a:pt x="225" y="1168"/>
                </a:lnTo>
                <a:lnTo>
                  <a:pt x="226" y="1167"/>
                </a:lnTo>
                <a:lnTo>
                  <a:pt x="227" y="1163"/>
                </a:lnTo>
                <a:lnTo>
                  <a:pt x="228" y="1159"/>
                </a:lnTo>
                <a:lnTo>
                  <a:pt x="229" y="1158"/>
                </a:lnTo>
                <a:lnTo>
                  <a:pt x="230" y="1157"/>
                </a:lnTo>
                <a:lnTo>
                  <a:pt x="231" y="1155"/>
                </a:lnTo>
                <a:lnTo>
                  <a:pt x="234" y="1154"/>
                </a:lnTo>
                <a:lnTo>
                  <a:pt x="240" y="1152"/>
                </a:lnTo>
                <a:lnTo>
                  <a:pt x="246" y="1151"/>
                </a:lnTo>
                <a:lnTo>
                  <a:pt x="248" y="1149"/>
                </a:lnTo>
                <a:lnTo>
                  <a:pt x="249" y="1148"/>
                </a:lnTo>
                <a:lnTo>
                  <a:pt x="251" y="1146"/>
                </a:lnTo>
                <a:lnTo>
                  <a:pt x="252" y="1143"/>
                </a:lnTo>
                <a:lnTo>
                  <a:pt x="253" y="1141"/>
                </a:lnTo>
                <a:lnTo>
                  <a:pt x="256" y="1139"/>
                </a:lnTo>
                <a:lnTo>
                  <a:pt x="257" y="1135"/>
                </a:lnTo>
                <a:lnTo>
                  <a:pt x="259" y="1134"/>
                </a:lnTo>
                <a:lnTo>
                  <a:pt x="260" y="1133"/>
                </a:lnTo>
                <a:lnTo>
                  <a:pt x="263" y="1130"/>
                </a:lnTo>
                <a:lnTo>
                  <a:pt x="267" y="1126"/>
                </a:lnTo>
                <a:lnTo>
                  <a:pt x="268" y="1123"/>
                </a:lnTo>
                <a:lnTo>
                  <a:pt x="271" y="1121"/>
                </a:lnTo>
                <a:lnTo>
                  <a:pt x="275" y="1117"/>
                </a:lnTo>
                <a:lnTo>
                  <a:pt x="279" y="1113"/>
                </a:lnTo>
                <a:lnTo>
                  <a:pt x="280" y="1109"/>
                </a:lnTo>
                <a:lnTo>
                  <a:pt x="282" y="1102"/>
                </a:lnTo>
                <a:lnTo>
                  <a:pt x="283" y="1098"/>
                </a:lnTo>
                <a:lnTo>
                  <a:pt x="286" y="1095"/>
                </a:lnTo>
                <a:lnTo>
                  <a:pt x="287" y="1093"/>
                </a:lnTo>
                <a:lnTo>
                  <a:pt x="289" y="1092"/>
                </a:lnTo>
                <a:lnTo>
                  <a:pt x="292" y="1090"/>
                </a:lnTo>
                <a:lnTo>
                  <a:pt x="293" y="1089"/>
                </a:lnTo>
                <a:lnTo>
                  <a:pt x="293" y="1088"/>
                </a:lnTo>
                <a:lnTo>
                  <a:pt x="292" y="1086"/>
                </a:lnTo>
                <a:lnTo>
                  <a:pt x="291" y="1084"/>
                </a:lnTo>
                <a:lnTo>
                  <a:pt x="293" y="1083"/>
                </a:lnTo>
                <a:lnTo>
                  <a:pt x="294" y="1082"/>
                </a:lnTo>
                <a:lnTo>
                  <a:pt x="297" y="1081"/>
                </a:lnTo>
                <a:lnTo>
                  <a:pt x="299" y="1079"/>
                </a:lnTo>
                <a:lnTo>
                  <a:pt x="296" y="1110"/>
                </a:lnTo>
                <a:lnTo>
                  <a:pt x="298" y="1116"/>
                </a:lnTo>
                <a:lnTo>
                  <a:pt x="304" y="1120"/>
                </a:lnTo>
                <a:lnTo>
                  <a:pt x="312" y="1124"/>
                </a:lnTo>
                <a:lnTo>
                  <a:pt x="325" y="1124"/>
                </a:lnTo>
                <a:lnTo>
                  <a:pt x="340" y="1122"/>
                </a:lnTo>
                <a:lnTo>
                  <a:pt x="361" y="1119"/>
                </a:lnTo>
                <a:lnTo>
                  <a:pt x="363" y="1119"/>
                </a:lnTo>
                <a:lnTo>
                  <a:pt x="370" y="1096"/>
                </a:lnTo>
                <a:lnTo>
                  <a:pt x="373" y="1085"/>
                </a:lnTo>
                <a:lnTo>
                  <a:pt x="376" y="1082"/>
                </a:lnTo>
                <a:lnTo>
                  <a:pt x="381" y="1081"/>
                </a:lnTo>
                <a:lnTo>
                  <a:pt x="386" y="1083"/>
                </a:lnTo>
                <a:lnTo>
                  <a:pt x="393" y="1085"/>
                </a:lnTo>
                <a:lnTo>
                  <a:pt x="397" y="1090"/>
                </a:lnTo>
                <a:lnTo>
                  <a:pt x="399" y="1097"/>
                </a:lnTo>
                <a:lnTo>
                  <a:pt x="401" y="1103"/>
                </a:lnTo>
                <a:lnTo>
                  <a:pt x="404" y="1107"/>
                </a:lnTo>
                <a:lnTo>
                  <a:pt x="414" y="1107"/>
                </a:lnTo>
                <a:lnTo>
                  <a:pt x="422" y="1107"/>
                </a:lnTo>
                <a:lnTo>
                  <a:pt x="428" y="1103"/>
                </a:lnTo>
                <a:lnTo>
                  <a:pt x="431" y="1099"/>
                </a:lnTo>
                <a:lnTo>
                  <a:pt x="432" y="1095"/>
                </a:lnTo>
                <a:lnTo>
                  <a:pt x="433" y="1089"/>
                </a:lnTo>
                <a:lnTo>
                  <a:pt x="433" y="1081"/>
                </a:lnTo>
                <a:lnTo>
                  <a:pt x="435" y="1081"/>
                </a:lnTo>
                <a:lnTo>
                  <a:pt x="442" y="1080"/>
                </a:lnTo>
                <a:lnTo>
                  <a:pt x="443" y="1081"/>
                </a:lnTo>
                <a:lnTo>
                  <a:pt x="445" y="1084"/>
                </a:lnTo>
                <a:lnTo>
                  <a:pt x="450" y="1090"/>
                </a:lnTo>
                <a:lnTo>
                  <a:pt x="460" y="1097"/>
                </a:lnTo>
                <a:lnTo>
                  <a:pt x="463" y="1101"/>
                </a:lnTo>
                <a:lnTo>
                  <a:pt x="465" y="1108"/>
                </a:lnTo>
                <a:lnTo>
                  <a:pt x="468" y="1112"/>
                </a:lnTo>
                <a:lnTo>
                  <a:pt x="474" y="1114"/>
                </a:lnTo>
                <a:lnTo>
                  <a:pt x="481" y="1119"/>
                </a:lnTo>
                <a:lnTo>
                  <a:pt x="489" y="1124"/>
                </a:lnTo>
                <a:lnTo>
                  <a:pt x="496" y="1126"/>
                </a:lnTo>
                <a:lnTo>
                  <a:pt x="496" y="1122"/>
                </a:lnTo>
                <a:lnTo>
                  <a:pt x="492" y="1118"/>
                </a:lnTo>
                <a:lnTo>
                  <a:pt x="491" y="1116"/>
                </a:lnTo>
                <a:lnTo>
                  <a:pt x="493" y="1116"/>
                </a:lnTo>
                <a:lnTo>
                  <a:pt x="498" y="1117"/>
                </a:lnTo>
                <a:lnTo>
                  <a:pt x="504" y="1116"/>
                </a:lnTo>
                <a:lnTo>
                  <a:pt x="506" y="1115"/>
                </a:lnTo>
                <a:lnTo>
                  <a:pt x="508" y="1115"/>
                </a:lnTo>
                <a:lnTo>
                  <a:pt x="508" y="1117"/>
                </a:lnTo>
                <a:lnTo>
                  <a:pt x="510" y="1119"/>
                </a:lnTo>
                <a:lnTo>
                  <a:pt x="513" y="1119"/>
                </a:lnTo>
                <a:lnTo>
                  <a:pt x="515" y="1120"/>
                </a:lnTo>
                <a:lnTo>
                  <a:pt x="521" y="1129"/>
                </a:lnTo>
                <a:lnTo>
                  <a:pt x="526" y="1136"/>
                </a:lnTo>
                <a:lnTo>
                  <a:pt x="538" y="1142"/>
                </a:lnTo>
                <a:lnTo>
                  <a:pt x="553" y="1153"/>
                </a:lnTo>
                <a:lnTo>
                  <a:pt x="561" y="1161"/>
                </a:lnTo>
                <a:lnTo>
                  <a:pt x="568" y="1171"/>
                </a:lnTo>
                <a:lnTo>
                  <a:pt x="572" y="1177"/>
                </a:lnTo>
                <a:lnTo>
                  <a:pt x="576" y="1172"/>
                </a:lnTo>
                <a:lnTo>
                  <a:pt x="583" y="1178"/>
                </a:lnTo>
                <a:lnTo>
                  <a:pt x="589" y="1180"/>
                </a:lnTo>
                <a:lnTo>
                  <a:pt x="598" y="1183"/>
                </a:lnTo>
                <a:lnTo>
                  <a:pt x="602" y="1184"/>
                </a:lnTo>
                <a:lnTo>
                  <a:pt x="604" y="1184"/>
                </a:lnTo>
                <a:lnTo>
                  <a:pt x="605" y="1187"/>
                </a:lnTo>
                <a:lnTo>
                  <a:pt x="607" y="1190"/>
                </a:lnTo>
                <a:lnTo>
                  <a:pt x="609" y="1192"/>
                </a:lnTo>
                <a:lnTo>
                  <a:pt x="611" y="1194"/>
                </a:lnTo>
                <a:lnTo>
                  <a:pt x="615" y="1195"/>
                </a:lnTo>
                <a:lnTo>
                  <a:pt x="617" y="1196"/>
                </a:lnTo>
                <a:lnTo>
                  <a:pt x="620" y="1197"/>
                </a:lnTo>
                <a:lnTo>
                  <a:pt x="623" y="1198"/>
                </a:lnTo>
                <a:lnTo>
                  <a:pt x="623" y="1200"/>
                </a:lnTo>
                <a:lnTo>
                  <a:pt x="625" y="1200"/>
                </a:lnTo>
                <a:lnTo>
                  <a:pt x="627" y="1201"/>
                </a:lnTo>
                <a:lnTo>
                  <a:pt x="630" y="1201"/>
                </a:lnTo>
                <a:lnTo>
                  <a:pt x="633" y="1200"/>
                </a:lnTo>
                <a:lnTo>
                  <a:pt x="636" y="1199"/>
                </a:lnTo>
                <a:lnTo>
                  <a:pt x="639" y="1198"/>
                </a:lnTo>
                <a:lnTo>
                  <a:pt x="644" y="1198"/>
                </a:lnTo>
                <a:lnTo>
                  <a:pt x="647" y="1198"/>
                </a:lnTo>
                <a:lnTo>
                  <a:pt x="650" y="1197"/>
                </a:lnTo>
                <a:lnTo>
                  <a:pt x="652" y="1195"/>
                </a:lnTo>
                <a:lnTo>
                  <a:pt x="654" y="1195"/>
                </a:lnTo>
                <a:lnTo>
                  <a:pt x="656" y="1197"/>
                </a:lnTo>
                <a:lnTo>
                  <a:pt x="659" y="1199"/>
                </a:lnTo>
                <a:lnTo>
                  <a:pt x="662" y="1199"/>
                </a:lnTo>
                <a:lnTo>
                  <a:pt x="665" y="1199"/>
                </a:lnTo>
                <a:lnTo>
                  <a:pt x="668" y="1201"/>
                </a:lnTo>
                <a:lnTo>
                  <a:pt x="671" y="1202"/>
                </a:lnTo>
                <a:lnTo>
                  <a:pt x="674" y="1201"/>
                </a:lnTo>
                <a:lnTo>
                  <a:pt x="676" y="1200"/>
                </a:lnTo>
                <a:lnTo>
                  <a:pt x="679" y="1200"/>
                </a:lnTo>
                <a:lnTo>
                  <a:pt x="681" y="1200"/>
                </a:lnTo>
                <a:lnTo>
                  <a:pt x="686" y="1203"/>
                </a:lnTo>
                <a:lnTo>
                  <a:pt x="688" y="1204"/>
                </a:lnTo>
                <a:lnTo>
                  <a:pt x="690" y="1205"/>
                </a:lnTo>
                <a:lnTo>
                  <a:pt x="692" y="1206"/>
                </a:lnTo>
                <a:close/>
              </a:path>
            </a:pathLst>
          </a:custGeom>
          <a:solidFill>
            <a:srgbClr val="94BCE0"/>
          </a:solidFill>
          <a:ln w="6350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39" name="Freeform 72"/>
          <p:cNvSpPr>
            <a:spLocks/>
          </p:cNvSpPr>
          <p:nvPr/>
        </p:nvSpPr>
        <p:spPr bwMode="auto">
          <a:xfrm>
            <a:off x="7043871" y="4265838"/>
            <a:ext cx="2439006" cy="2388919"/>
          </a:xfrm>
          <a:custGeom>
            <a:avLst/>
            <a:gdLst>
              <a:gd name="T0" fmla="*/ 232 w 1120"/>
              <a:gd name="T1" fmla="*/ 259 h 1097"/>
              <a:gd name="T2" fmla="*/ 260 w 1120"/>
              <a:gd name="T3" fmla="*/ 227 h 1097"/>
              <a:gd name="T4" fmla="*/ 279 w 1120"/>
              <a:gd name="T5" fmla="*/ 230 h 1097"/>
              <a:gd name="T6" fmla="*/ 306 w 1120"/>
              <a:gd name="T7" fmla="*/ 218 h 1097"/>
              <a:gd name="T8" fmla="*/ 317 w 1120"/>
              <a:gd name="T9" fmla="*/ 192 h 1097"/>
              <a:gd name="T10" fmla="*/ 296 w 1120"/>
              <a:gd name="T11" fmla="*/ 160 h 1097"/>
              <a:gd name="T12" fmla="*/ 250 w 1120"/>
              <a:gd name="T13" fmla="*/ 165 h 1097"/>
              <a:gd name="T14" fmla="*/ 264 w 1120"/>
              <a:gd name="T15" fmla="*/ 139 h 1097"/>
              <a:gd name="T16" fmla="*/ 304 w 1120"/>
              <a:gd name="T17" fmla="*/ 117 h 1097"/>
              <a:gd name="T18" fmla="*/ 331 w 1120"/>
              <a:gd name="T19" fmla="*/ 104 h 1097"/>
              <a:gd name="T20" fmla="*/ 346 w 1120"/>
              <a:gd name="T21" fmla="*/ 98 h 1097"/>
              <a:gd name="T22" fmla="*/ 389 w 1120"/>
              <a:gd name="T23" fmla="*/ 99 h 1097"/>
              <a:gd name="T24" fmla="*/ 464 w 1120"/>
              <a:gd name="T25" fmla="*/ 98 h 1097"/>
              <a:gd name="T26" fmla="*/ 511 w 1120"/>
              <a:gd name="T27" fmla="*/ 91 h 1097"/>
              <a:gd name="T28" fmla="*/ 537 w 1120"/>
              <a:gd name="T29" fmla="*/ 115 h 1097"/>
              <a:gd name="T30" fmla="*/ 584 w 1120"/>
              <a:gd name="T31" fmla="*/ 91 h 1097"/>
              <a:gd name="T32" fmla="*/ 632 w 1120"/>
              <a:gd name="T33" fmla="*/ 85 h 1097"/>
              <a:gd name="T34" fmla="*/ 663 w 1120"/>
              <a:gd name="T35" fmla="*/ 93 h 1097"/>
              <a:gd name="T36" fmla="*/ 695 w 1120"/>
              <a:gd name="T37" fmla="*/ 102 h 1097"/>
              <a:gd name="T38" fmla="*/ 719 w 1120"/>
              <a:gd name="T39" fmla="*/ 81 h 1097"/>
              <a:gd name="T40" fmla="*/ 747 w 1120"/>
              <a:gd name="T41" fmla="*/ 58 h 1097"/>
              <a:gd name="T42" fmla="*/ 741 w 1120"/>
              <a:gd name="T43" fmla="*/ 31 h 1097"/>
              <a:gd name="T44" fmla="*/ 782 w 1120"/>
              <a:gd name="T45" fmla="*/ 3 h 1097"/>
              <a:gd name="T46" fmla="*/ 821 w 1120"/>
              <a:gd name="T47" fmla="*/ 11 h 1097"/>
              <a:gd name="T48" fmla="*/ 854 w 1120"/>
              <a:gd name="T49" fmla="*/ 26 h 1097"/>
              <a:gd name="T50" fmla="*/ 894 w 1120"/>
              <a:gd name="T51" fmla="*/ 65 h 1097"/>
              <a:gd name="T52" fmla="*/ 925 w 1120"/>
              <a:gd name="T53" fmla="*/ 59 h 1097"/>
              <a:gd name="T54" fmla="*/ 950 w 1120"/>
              <a:gd name="T55" fmla="*/ 160 h 1097"/>
              <a:gd name="T56" fmla="*/ 984 w 1120"/>
              <a:gd name="T57" fmla="*/ 238 h 1097"/>
              <a:gd name="T58" fmla="*/ 1005 w 1120"/>
              <a:gd name="T59" fmla="*/ 265 h 1097"/>
              <a:gd name="T60" fmla="*/ 1017 w 1120"/>
              <a:gd name="T61" fmla="*/ 399 h 1097"/>
              <a:gd name="T62" fmla="*/ 1094 w 1120"/>
              <a:gd name="T63" fmla="*/ 464 h 1097"/>
              <a:gd name="T64" fmla="*/ 992 w 1120"/>
              <a:gd name="T65" fmla="*/ 523 h 1097"/>
              <a:gd name="T66" fmla="*/ 922 w 1120"/>
              <a:gd name="T67" fmla="*/ 539 h 1097"/>
              <a:gd name="T68" fmla="*/ 873 w 1120"/>
              <a:gd name="T69" fmla="*/ 702 h 1097"/>
              <a:gd name="T70" fmla="*/ 834 w 1120"/>
              <a:gd name="T71" fmla="*/ 833 h 1097"/>
              <a:gd name="T72" fmla="*/ 789 w 1120"/>
              <a:gd name="T73" fmla="*/ 942 h 1097"/>
              <a:gd name="T74" fmla="*/ 719 w 1120"/>
              <a:gd name="T75" fmla="*/ 1015 h 1097"/>
              <a:gd name="T76" fmla="*/ 632 w 1120"/>
              <a:gd name="T77" fmla="*/ 1011 h 1097"/>
              <a:gd name="T78" fmla="*/ 504 w 1120"/>
              <a:gd name="T79" fmla="*/ 1024 h 1097"/>
              <a:gd name="T80" fmla="*/ 492 w 1120"/>
              <a:gd name="T81" fmla="*/ 1079 h 1097"/>
              <a:gd name="T82" fmla="*/ 453 w 1120"/>
              <a:gd name="T83" fmla="*/ 1065 h 1097"/>
              <a:gd name="T84" fmla="*/ 427 w 1120"/>
              <a:gd name="T85" fmla="*/ 1040 h 1097"/>
              <a:gd name="T86" fmla="*/ 419 w 1120"/>
              <a:gd name="T87" fmla="*/ 966 h 1097"/>
              <a:gd name="T88" fmla="*/ 348 w 1120"/>
              <a:gd name="T89" fmla="*/ 993 h 1097"/>
              <a:gd name="T90" fmla="*/ 326 w 1120"/>
              <a:gd name="T91" fmla="*/ 1020 h 1097"/>
              <a:gd name="T92" fmla="*/ 301 w 1120"/>
              <a:gd name="T93" fmla="*/ 1053 h 1097"/>
              <a:gd name="T94" fmla="*/ 264 w 1120"/>
              <a:gd name="T95" fmla="*/ 1092 h 1097"/>
              <a:gd name="T96" fmla="*/ 260 w 1120"/>
              <a:gd name="T97" fmla="*/ 1010 h 1097"/>
              <a:gd name="T98" fmla="*/ 206 w 1120"/>
              <a:gd name="T99" fmla="*/ 879 h 1097"/>
              <a:gd name="T100" fmla="*/ 145 w 1120"/>
              <a:gd name="T101" fmla="*/ 856 h 1097"/>
              <a:gd name="T102" fmla="*/ 64 w 1120"/>
              <a:gd name="T103" fmla="*/ 840 h 1097"/>
              <a:gd name="T104" fmla="*/ 90 w 1120"/>
              <a:gd name="T105" fmla="*/ 812 h 1097"/>
              <a:gd name="T106" fmla="*/ 66 w 1120"/>
              <a:gd name="T107" fmla="*/ 744 h 1097"/>
              <a:gd name="T108" fmla="*/ 1 w 1120"/>
              <a:gd name="T109" fmla="*/ 717 h 1097"/>
              <a:gd name="T110" fmla="*/ 5 w 1120"/>
              <a:gd name="T111" fmla="*/ 654 h 1097"/>
              <a:gd name="T112" fmla="*/ 112 w 1120"/>
              <a:gd name="T113" fmla="*/ 551 h 1097"/>
              <a:gd name="T114" fmla="*/ 163 w 1120"/>
              <a:gd name="T115" fmla="*/ 487 h 1097"/>
              <a:gd name="T116" fmla="*/ 181 w 1120"/>
              <a:gd name="T117" fmla="*/ 389 h 1097"/>
              <a:gd name="T118" fmla="*/ 186 w 1120"/>
              <a:gd name="T119" fmla="*/ 318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0" h="1097">
                <a:moveTo>
                  <a:pt x="242" y="313"/>
                </a:moveTo>
                <a:lnTo>
                  <a:pt x="245" y="318"/>
                </a:lnTo>
                <a:lnTo>
                  <a:pt x="248" y="315"/>
                </a:lnTo>
                <a:lnTo>
                  <a:pt x="250" y="313"/>
                </a:lnTo>
                <a:lnTo>
                  <a:pt x="252" y="308"/>
                </a:lnTo>
                <a:lnTo>
                  <a:pt x="256" y="303"/>
                </a:lnTo>
                <a:lnTo>
                  <a:pt x="257" y="298"/>
                </a:lnTo>
                <a:lnTo>
                  <a:pt x="252" y="290"/>
                </a:lnTo>
                <a:lnTo>
                  <a:pt x="250" y="283"/>
                </a:lnTo>
                <a:lnTo>
                  <a:pt x="244" y="273"/>
                </a:lnTo>
                <a:lnTo>
                  <a:pt x="240" y="265"/>
                </a:lnTo>
                <a:lnTo>
                  <a:pt x="232" y="259"/>
                </a:lnTo>
                <a:lnTo>
                  <a:pt x="230" y="254"/>
                </a:lnTo>
                <a:lnTo>
                  <a:pt x="231" y="245"/>
                </a:lnTo>
                <a:lnTo>
                  <a:pt x="232" y="241"/>
                </a:lnTo>
                <a:lnTo>
                  <a:pt x="238" y="238"/>
                </a:lnTo>
                <a:lnTo>
                  <a:pt x="241" y="235"/>
                </a:lnTo>
                <a:lnTo>
                  <a:pt x="242" y="231"/>
                </a:lnTo>
                <a:lnTo>
                  <a:pt x="241" y="226"/>
                </a:lnTo>
                <a:lnTo>
                  <a:pt x="245" y="223"/>
                </a:lnTo>
                <a:lnTo>
                  <a:pt x="249" y="223"/>
                </a:lnTo>
                <a:lnTo>
                  <a:pt x="252" y="226"/>
                </a:lnTo>
                <a:lnTo>
                  <a:pt x="256" y="228"/>
                </a:lnTo>
                <a:lnTo>
                  <a:pt x="260" y="227"/>
                </a:lnTo>
                <a:lnTo>
                  <a:pt x="264" y="224"/>
                </a:lnTo>
                <a:lnTo>
                  <a:pt x="266" y="226"/>
                </a:lnTo>
                <a:lnTo>
                  <a:pt x="265" y="231"/>
                </a:lnTo>
                <a:lnTo>
                  <a:pt x="265" y="234"/>
                </a:lnTo>
                <a:lnTo>
                  <a:pt x="268" y="238"/>
                </a:lnTo>
                <a:lnTo>
                  <a:pt x="279" y="245"/>
                </a:lnTo>
                <a:lnTo>
                  <a:pt x="282" y="243"/>
                </a:lnTo>
                <a:lnTo>
                  <a:pt x="280" y="239"/>
                </a:lnTo>
                <a:lnTo>
                  <a:pt x="276" y="235"/>
                </a:lnTo>
                <a:lnTo>
                  <a:pt x="276" y="233"/>
                </a:lnTo>
                <a:lnTo>
                  <a:pt x="278" y="232"/>
                </a:lnTo>
                <a:lnTo>
                  <a:pt x="279" y="230"/>
                </a:lnTo>
                <a:lnTo>
                  <a:pt x="281" y="228"/>
                </a:lnTo>
                <a:lnTo>
                  <a:pt x="284" y="228"/>
                </a:lnTo>
                <a:lnTo>
                  <a:pt x="288" y="231"/>
                </a:lnTo>
                <a:lnTo>
                  <a:pt x="291" y="232"/>
                </a:lnTo>
                <a:lnTo>
                  <a:pt x="291" y="236"/>
                </a:lnTo>
                <a:lnTo>
                  <a:pt x="293" y="235"/>
                </a:lnTo>
                <a:lnTo>
                  <a:pt x="295" y="233"/>
                </a:lnTo>
                <a:lnTo>
                  <a:pt x="300" y="231"/>
                </a:lnTo>
                <a:lnTo>
                  <a:pt x="305" y="229"/>
                </a:lnTo>
                <a:lnTo>
                  <a:pt x="307" y="227"/>
                </a:lnTo>
                <a:lnTo>
                  <a:pt x="307" y="223"/>
                </a:lnTo>
                <a:lnTo>
                  <a:pt x="306" y="218"/>
                </a:lnTo>
                <a:lnTo>
                  <a:pt x="304" y="217"/>
                </a:lnTo>
                <a:lnTo>
                  <a:pt x="301" y="218"/>
                </a:lnTo>
                <a:lnTo>
                  <a:pt x="297" y="219"/>
                </a:lnTo>
                <a:lnTo>
                  <a:pt x="294" y="217"/>
                </a:lnTo>
                <a:lnTo>
                  <a:pt x="293" y="214"/>
                </a:lnTo>
                <a:lnTo>
                  <a:pt x="295" y="210"/>
                </a:lnTo>
                <a:lnTo>
                  <a:pt x="297" y="208"/>
                </a:lnTo>
                <a:lnTo>
                  <a:pt x="301" y="208"/>
                </a:lnTo>
                <a:lnTo>
                  <a:pt x="303" y="200"/>
                </a:lnTo>
                <a:lnTo>
                  <a:pt x="308" y="195"/>
                </a:lnTo>
                <a:lnTo>
                  <a:pt x="313" y="194"/>
                </a:lnTo>
                <a:lnTo>
                  <a:pt x="317" y="192"/>
                </a:lnTo>
                <a:lnTo>
                  <a:pt x="320" y="190"/>
                </a:lnTo>
                <a:lnTo>
                  <a:pt x="323" y="189"/>
                </a:lnTo>
                <a:lnTo>
                  <a:pt x="324" y="189"/>
                </a:lnTo>
                <a:lnTo>
                  <a:pt x="325" y="186"/>
                </a:lnTo>
                <a:lnTo>
                  <a:pt x="317" y="178"/>
                </a:lnTo>
                <a:lnTo>
                  <a:pt x="315" y="176"/>
                </a:lnTo>
                <a:lnTo>
                  <a:pt x="314" y="173"/>
                </a:lnTo>
                <a:lnTo>
                  <a:pt x="312" y="167"/>
                </a:lnTo>
                <a:lnTo>
                  <a:pt x="310" y="162"/>
                </a:lnTo>
                <a:lnTo>
                  <a:pt x="305" y="159"/>
                </a:lnTo>
                <a:lnTo>
                  <a:pt x="301" y="158"/>
                </a:lnTo>
                <a:lnTo>
                  <a:pt x="296" y="160"/>
                </a:lnTo>
                <a:lnTo>
                  <a:pt x="293" y="163"/>
                </a:lnTo>
                <a:lnTo>
                  <a:pt x="291" y="165"/>
                </a:lnTo>
                <a:lnTo>
                  <a:pt x="277" y="165"/>
                </a:lnTo>
                <a:lnTo>
                  <a:pt x="275" y="169"/>
                </a:lnTo>
                <a:lnTo>
                  <a:pt x="274" y="174"/>
                </a:lnTo>
                <a:lnTo>
                  <a:pt x="271" y="174"/>
                </a:lnTo>
                <a:lnTo>
                  <a:pt x="265" y="174"/>
                </a:lnTo>
                <a:lnTo>
                  <a:pt x="261" y="175"/>
                </a:lnTo>
                <a:lnTo>
                  <a:pt x="258" y="176"/>
                </a:lnTo>
                <a:lnTo>
                  <a:pt x="255" y="174"/>
                </a:lnTo>
                <a:lnTo>
                  <a:pt x="252" y="170"/>
                </a:lnTo>
                <a:lnTo>
                  <a:pt x="250" y="165"/>
                </a:lnTo>
                <a:lnTo>
                  <a:pt x="246" y="164"/>
                </a:lnTo>
                <a:lnTo>
                  <a:pt x="230" y="165"/>
                </a:lnTo>
                <a:lnTo>
                  <a:pt x="230" y="159"/>
                </a:lnTo>
                <a:lnTo>
                  <a:pt x="231" y="151"/>
                </a:lnTo>
                <a:lnTo>
                  <a:pt x="236" y="146"/>
                </a:lnTo>
                <a:lnTo>
                  <a:pt x="240" y="144"/>
                </a:lnTo>
                <a:lnTo>
                  <a:pt x="245" y="143"/>
                </a:lnTo>
                <a:lnTo>
                  <a:pt x="249" y="142"/>
                </a:lnTo>
                <a:lnTo>
                  <a:pt x="253" y="141"/>
                </a:lnTo>
                <a:lnTo>
                  <a:pt x="259" y="141"/>
                </a:lnTo>
                <a:lnTo>
                  <a:pt x="261" y="141"/>
                </a:lnTo>
                <a:lnTo>
                  <a:pt x="264" y="139"/>
                </a:lnTo>
                <a:lnTo>
                  <a:pt x="274" y="139"/>
                </a:lnTo>
                <a:lnTo>
                  <a:pt x="282" y="139"/>
                </a:lnTo>
                <a:lnTo>
                  <a:pt x="281" y="131"/>
                </a:lnTo>
                <a:lnTo>
                  <a:pt x="282" y="124"/>
                </a:lnTo>
                <a:lnTo>
                  <a:pt x="284" y="121"/>
                </a:lnTo>
                <a:lnTo>
                  <a:pt x="287" y="117"/>
                </a:lnTo>
                <a:lnTo>
                  <a:pt x="289" y="115"/>
                </a:lnTo>
                <a:lnTo>
                  <a:pt x="292" y="111"/>
                </a:lnTo>
                <a:lnTo>
                  <a:pt x="295" y="109"/>
                </a:lnTo>
                <a:lnTo>
                  <a:pt x="297" y="113"/>
                </a:lnTo>
                <a:lnTo>
                  <a:pt x="301" y="119"/>
                </a:lnTo>
                <a:lnTo>
                  <a:pt x="304" y="117"/>
                </a:lnTo>
                <a:lnTo>
                  <a:pt x="307" y="119"/>
                </a:lnTo>
                <a:lnTo>
                  <a:pt x="308" y="122"/>
                </a:lnTo>
                <a:lnTo>
                  <a:pt x="309" y="122"/>
                </a:lnTo>
                <a:lnTo>
                  <a:pt x="312" y="121"/>
                </a:lnTo>
                <a:lnTo>
                  <a:pt x="316" y="120"/>
                </a:lnTo>
                <a:lnTo>
                  <a:pt x="319" y="118"/>
                </a:lnTo>
                <a:lnTo>
                  <a:pt x="321" y="115"/>
                </a:lnTo>
                <a:lnTo>
                  <a:pt x="322" y="113"/>
                </a:lnTo>
                <a:lnTo>
                  <a:pt x="323" y="111"/>
                </a:lnTo>
                <a:lnTo>
                  <a:pt x="326" y="109"/>
                </a:lnTo>
                <a:lnTo>
                  <a:pt x="328" y="106"/>
                </a:lnTo>
                <a:lnTo>
                  <a:pt x="331" y="104"/>
                </a:lnTo>
                <a:lnTo>
                  <a:pt x="333" y="104"/>
                </a:lnTo>
                <a:lnTo>
                  <a:pt x="334" y="106"/>
                </a:lnTo>
                <a:lnTo>
                  <a:pt x="337" y="110"/>
                </a:lnTo>
                <a:lnTo>
                  <a:pt x="338" y="112"/>
                </a:lnTo>
                <a:lnTo>
                  <a:pt x="340" y="115"/>
                </a:lnTo>
                <a:lnTo>
                  <a:pt x="344" y="117"/>
                </a:lnTo>
                <a:lnTo>
                  <a:pt x="347" y="115"/>
                </a:lnTo>
                <a:lnTo>
                  <a:pt x="349" y="114"/>
                </a:lnTo>
                <a:lnTo>
                  <a:pt x="351" y="111"/>
                </a:lnTo>
                <a:lnTo>
                  <a:pt x="351" y="108"/>
                </a:lnTo>
                <a:lnTo>
                  <a:pt x="351" y="104"/>
                </a:lnTo>
                <a:lnTo>
                  <a:pt x="346" y="98"/>
                </a:lnTo>
                <a:lnTo>
                  <a:pt x="349" y="95"/>
                </a:lnTo>
                <a:lnTo>
                  <a:pt x="351" y="91"/>
                </a:lnTo>
                <a:lnTo>
                  <a:pt x="352" y="83"/>
                </a:lnTo>
                <a:lnTo>
                  <a:pt x="355" y="80"/>
                </a:lnTo>
                <a:lnTo>
                  <a:pt x="363" y="81"/>
                </a:lnTo>
                <a:lnTo>
                  <a:pt x="366" y="83"/>
                </a:lnTo>
                <a:lnTo>
                  <a:pt x="370" y="88"/>
                </a:lnTo>
                <a:lnTo>
                  <a:pt x="375" y="94"/>
                </a:lnTo>
                <a:lnTo>
                  <a:pt x="379" y="97"/>
                </a:lnTo>
                <a:lnTo>
                  <a:pt x="381" y="99"/>
                </a:lnTo>
                <a:lnTo>
                  <a:pt x="386" y="105"/>
                </a:lnTo>
                <a:lnTo>
                  <a:pt x="389" y="99"/>
                </a:lnTo>
                <a:lnTo>
                  <a:pt x="393" y="90"/>
                </a:lnTo>
                <a:lnTo>
                  <a:pt x="391" y="85"/>
                </a:lnTo>
                <a:lnTo>
                  <a:pt x="394" y="84"/>
                </a:lnTo>
                <a:lnTo>
                  <a:pt x="396" y="85"/>
                </a:lnTo>
                <a:lnTo>
                  <a:pt x="400" y="83"/>
                </a:lnTo>
                <a:lnTo>
                  <a:pt x="401" y="75"/>
                </a:lnTo>
                <a:lnTo>
                  <a:pt x="443" y="74"/>
                </a:lnTo>
                <a:lnTo>
                  <a:pt x="444" y="77"/>
                </a:lnTo>
                <a:lnTo>
                  <a:pt x="449" y="83"/>
                </a:lnTo>
                <a:lnTo>
                  <a:pt x="454" y="88"/>
                </a:lnTo>
                <a:lnTo>
                  <a:pt x="461" y="95"/>
                </a:lnTo>
                <a:lnTo>
                  <a:pt x="464" y="98"/>
                </a:lnTo>
                <a:lnTo>
                  <a:pt x="472" y="91"/>
                </a:lnTo>
                <a:lnTo>
                  <a:pt x="477" y="88"/>
                </a:lnTo>
                <a:lnTo>
                  <a:pt x="480" y="86"/>
                </a:lnTo>
                <a:lnTo>
                  <a:pt x="484" y="84"/>
                </a:lnTo>
                <a:lnTo>
                  <a:pt x="496" y="85"/>
                </a:lnTo>
                <a:lnTo>
                  <a:pt x="498" y="85"/>
                </a:lnTo>
                <a:lnTo>
                  <a:pt x="500" y="83"/>
                </a:lnTo>
                <a:lnTo>
                  <a:pt x="503" y="81"/>
                </a:lnTo>
                <a:lnTo>
                  <a:pt x="506" y="82"/>
                </a:lnTo>
                <a:lnTo>
                  <a:pt x="509" y="84"/>
                </a:lnTo>
                <a:lnTo>
                  <a:pt x="511" y="87"/>
                </a:lnTo>
                <a:lnTo>
                  <a:pt x="511" y="91"/>
                </a:lnTo>
                <a:lnTo>
                  <a:pt x="511" y="97"/>
                </a:lnTo>
                <a:lnTo>
                  <a:pt x="511" y="102"/>
                </a:lnTo>
                <a:lnTo>
                  <a:pt x="513" y="107"/>
                </a:lnTo>
                <a:lnTo>
                  <a:pt x="516" y="110"/>
                </a:lnTo>
                <a:lnTo>
                  <a:pt x="519" y="113"/>
                </a:lnTo>
                <a:lnTo>
                  <a:pt x="523" y="115"/>
                </a:lnTo>
                <a:lnTo>
                  <a:pt x="528" y="118"/>
                </a:lnTo>
                <a:lnTo>
                  <a:pt x="532" y="121"/>
                </a:lnTo>
                <a:lnTo>
                  <a:pt x="534" y="124"/>
                </a:lnTo>
                <a:lnTo>
                  <a:pt x="536" y="122"/>
                </a:lnTo>
                <a:lnTo>
                  <a:pt x="537" y="119"/>
                </a:lnTo>
                <a:lnTo>
                  <a:pt x="537" y="115"/>
                </a:lnTo>
                <a:lnTo>
                  <a:pt x="545" y="115"/>
                </a:lnTo>
                <a:lnTo>
                  <a:pt x="553" y="117"/>
                </a:lnTo>
                <a:lnTo>
                  <a:pt x="556" y="118"/>
                </a:lnTo>
                <a:lnTo>
                  <a:pt x="560" y="122"/>
                </a:lnTo>
                <a:lnTo>
                  <a:pt x="563" y="128"/>
                </a:lnTo>
                <a:lnTo>
                  <a:pt x="567" y="125"/>
                </a:lnTo>
                <a:lnTo>
                  <a:pt x="570" y="121"/>
                </a:lnTo>
                <a:lnTo>
                  <a:pt x="577" y="111"/>
                </a:lnTo>
                <a:lnTo>
                  <a:pt x="582" y="107"/>
                </a:lnTo>
                <a:lnTo>
                  <a:pt x="582" y="101"/>
                </a:lnTo>
                <a:lnTo>
                  <a:pt x="582" y="96"/>
                </a:lnTo>
                <a:lnTo>
                  <a:pt x="584" y="91"/>
                </a:lnTo>
                <a:lnTo>
                  <a:pt x="588" y="89"/>
                </a:lnTo>
                <a:lnTo>
                  <a:pt x="590" y="84"/>
                </a:lnTo>
                <a:lnTo>
                  <a:pt x="591" y="79"/>
                </a:lnTo>
                <a:lnTo>
                  <a:pt x="595" y="77"/>
                </a:lnTo>
                <a:lnTo>
                  <a:pt x="597" y="76"/>
                </a:lnTo>
                <a:lnTo>
                  <a:pt x="600" y="77"/>
                </a:lnTo>
                <a:lnTo>
                  <a:pt x="603" y="77"/>
                </a:lnTo>
                <a:lnTo>
                  <a:pt x="608" y="81"/>
                </a:lnTo>
                <a:lnTo>
                  <a:pt x="612" y="81"/>
                </a:lnTo>
                <a:lnTo>
                  <a:pt x="620" y="79"/>
                </a:lnTo>
                <a:lnTo>
                  <a:pt x="626" y="79"/>
                </a:lnTo>
                <a:lnTo>
                  <a:pt x="632" y="85"/>
                </a:lnTo>
                <a:lnTo>
                  <a:pt x="634" y="88"/>
                </a:lnTo>
                <a:lnTo>
                  <a:pt x="639" y="90"/>
                </a:lnTo>
                <a:lnTo>
                  <a:pt x="641" y="94"/>
                </a:lnTo>
                <a:lnTo>
                  <a:pt x="644" y="95"/>
                </a:lnTo>
                <a:lnTo>
                  <a:pt x="646" y="95"/>
                </a:lnTo>
                <a:lnTo>
                  <a:pt x="650" y="95"/>
                </a:lnTo>
                <a:lnTo>
                  <a:pt x="653" y="95"/>
                </a:lnTo>
                <a:lnTo>
                  <a:pt x="656" y="100"/>
                </a:lnTo>
                <a:lnTo>
                  <a:pt x="660" y="112"/>
                </a:lnTo>
                <a:lnTo>
                  <a:pt x="660" y="102"/>
                </a:lnTo>
                <a:lnTo>
                  <a:pt x="660" y="97"/>
                </a:lnTo>
                <a:lnTo>
                  <a:pt x="663" y="93"/>
                </a:lnTo>
                <a:lnTo>
                  <a:pt x="668" y="90"/>
                </a:lnTo>
                <a:lnTo>
                  <a:pt x="672" y="92"/>
                </a:lnTo>
                <a:lnTo>
                  <a:pt x="674" y="95"/>
                </a:lnTo>
                <a:lnTo>
                  <a:pt x="675" y="99"/>
                </a:lnTo>
                <a:lnTo>
                  <a:pt x="675" y="99"/>
                </a:lnTo>
                <a:lnTo>
                  <a:pt x="677" y="102"/>
                </a:lnTo>
                <a:lnTo>
                  <a:pt x="679" y="102"/>
                </a:lnTo>
                <a:lnTo>
                  <a:pt x="684" y="102"/>
                </a:lnTo>
                <a:lnTo>
                  <a:pt x="686" y="102"/>
                </a:lnTo>
                <a:lnTo>
                  <a:pt x="689" y="102"/>
                </a:lnTo>
                <a:lnTo>
                  <a:pt x="691" y="102"/>
                </a:lnTo>
                <a:lnTo>
                  <a:pt x="695" y="102"/>
                </a:lnTo>
                <a:lnTo>
                  <a:pt x="698" y="101"/>
                </a:lnTo>
                <a:lnTo>
                  <a:pt x="701" y="101"/>
                </a:lnTo>
                <a:lnTo>
                  <a:pt x="705" y="101"/>
                </a:lnTo>
                <a:lnTo>
                  <a:pt x="707" y="100"/>
                </a:lnTo>
                <a:lnTo>
                  <a:pt x="710" y="98"/>
                </a:lnTo>
                <a:lnTo>
                  <a:pt x="711" y="94"/>
                </a:lnTo>
                <a:lnTo>
                  <a:pt x="709" y="90"/>
                </a:lnTo>
                <a:lnTo>
                  <a:pt x="709" y="89"/>
                </a:lnTo>
                <a:lnTo>
                  <a:pt x="710" y="85"/>
                </a:lnTo>
                <a:lnTo>
                  <a:pt x="713" y="83"/>
                </a:lnTo>
                <a:lnTo>
                  <a:pt x="717" y="82"/>
                </a:lnTo>
                <a:lnTo>
                  <a:pt x="719" y="81"/>
                </a:lnTo>
                <a:lnTo>
                  <a:pt x="723" y="78"/>
                </a:lnTo>
                <a:lnTo>
                  <a:pt x="725" y="76"/>
                </a:lnTo>
                <a:lnTo>
                  <a:pt x="727" y="76"/>
                </a:lnTo>
                <a:lnTo>
                  <a:pt x="730" y="76"/>
                </a:lnTo>
                <a:lnTo>
                  <a:pt x="734" y="75"/>
                </a:lnTo>
                <a:lnTo>
                  <a:pt x="738" y="71"/>
                </a:lnTo>
                <a:lnTo>
                  <a:pt x="739" y="70"/>
                </a:lnTo>
                <a:lnTo>
                  <a:pt x="740" y="70"/>
                </a:lnTo>
                <a:lnTo>
                  <a:pt x="742" y="70"/>
                </a:lnTo>
                <a:lnTo>
                  <a:pt x="743" y="68"/>
                </a:lnTo>
                <a:lnTo>
                  <a:pt x="744" y="62"/>
                </a:lnTo>
                <a:lnTo>
                  <a:pt x="747" y="58"/>
                </a:lnTo>
                <a:lnTo>
                  <a:pt x="745" y="55"/>
                </a:lnTo>
                <a:lnTo>
                  <a:pt x="744" y="54"/>
                </a:lnTo>
                <a:lnTo>
                  <a:pt x="742" y="52"/>
                </a:lnTo>
                <a:lnTo>
                  <a:pt x="740" y="53"/>
                </a:lnTo>
                <a:lnTo>
                  <a:pt x="738" y="54"/>
                </a:lnTo>
                <a:lnTo>
                  <a:pt x="737" y="54"/>
                </a:lnTo>
                <a:lnTo>
                  <a:pt x="736" y="53"/>
                </a:lnTo>
                <a:lnTo>
                  <a:pt x="735" y="51"/>
                </a:lnTo>
                <a:lnTo>
                  <a:pt x="733" y="51"/>
                </a:lnTo>
                <a:lnTo>
                  <a:pt x="733" y="45"/>
                </a:lnTo>
                <a:lnTo>
                  <a:pt x="738" y="39"/>
                </a:lnTo>
                <a:lnTo>
                  <a:pt x="741" y="31"/>
                </a:lnTo>
                <a:lnTo>
                  <a:pt x="743" y="27"/>
                </a:lnTo>
                <a:lnTo>
                  <a:pt x="748" y="24"/>
                </a:lnTo>
                <a:lnTo>
                  <a:pt x="749" y="24"/>
                </a:lnTo>
                <a:lnTo>
                  <a:pt x="753" y="19"/>
                </a:lnTo>
                <a:lnTo>
                  <a:pt x="756" y="18"/>
                </a:lnTo>
                <a:lnTo>
                  <a:pt x="761" y="17"/>
                </a:lnTo>
                <a:lnTo>
                  <a:pt x="763" y="14"/>
                </a:lnTo>
                <a:lnTo>
                  <a:pt x="765" y="11"/>
                </a:lnTo>
                <a:lnTo>
                  <a:pt x="768" y="6"/>
                </a:lnTo>
                <a:lnTo>
                  <a:pt x="778" y="8"/>
                </a:lnTo>
                <a:lnTo>
                  <a:pt x="780" y="6"/>
                </a:lnTo>
                <a:lnTo>
                  <a:pt x="782" y="3"/>
                </a:lnTo>
                <a:lnTo>
                  <a:pt x="786" y="4"/>
                </a:lnTo>
                <a:lnTo>
                  <a:pt x="788" y="5"/>
                </a:lnTo>
                <a:lnTo>
                  <a:pt x="792" y="3"/>
                </a:lnTo>
                <a:lnTo>
                  <a:pt x="796" y="5"/>
                </a:lnTo>
                <a:lnTo>
                  <a:pt x="797" y="9"/>
                </a:lnTo>
                <a:lnTo>
                  <a:pt x="800" y="10"/>
                </a:lnTo>
                <a:lnTo>
                  <a:pt x="804" y="10"/>
                </a:lnTo>
                <a:lnTo>
                  <a:pt x="807" y="9"/>
                </a:lnTo>
                <a:lnTo>
                  <a:pt x="812" y="7"/>
                </a:lnTo>
                <a:lnTo>
                  <a:pt x="812" y="7"/>
                </a:lnTo>
                <a:lnTo>
                  <a:pt x="816" y="10"/>
                </a:lnTo>
                <a:lnTo>
                  <a:pt x="821" y="11"/>
                </a:lnTo>
                <a:lnTo>
                  <a:pt x="826" y="7"/>
                </a:lnTo>
                <a:lnTo>
                  <a:pt x="831" y="6"/>
                </a:lnTo>
                <a:lnTo>
                  <a:pt x="837" y="2"/>
                </a:lnTo>
                <a:lnTo>
                  <a:pt x="841" y="0"/>
                </a:lnTo>
                <a:lnTo>
                  <a:pt x="842" y="1"/>
                </a:lnTo>
                <a:lnTo>
                  <a:pt x="843" y="6"/>
                </a:lnTo>
                <a:lnTo>
                  <a:pt x="843" y="12"/>
                </a:lnTo>
                <a:lnTo>
                  <a:pt x="842" y="18"/>
                </a:lnTo>
                <a:lnTo>
                  <a:pt x="844" y="21"/>
                </a:lnTo>
                <a:lnTo>
                  <a:pt x="847" y="25"/>
                </a:lnTo>
                <a:lnTo>
                  <a:pt x="850" y="27"/>
                </a:lnTo>
                <a:lnTo>
                  <a:pt x="854" y="26"/>
                </a:lnTo>
                <a:lnTo>
                  <a:pt x="857" y="25"/>
                </a:lnTo>
                <a:lnTo>
                  <a:pt x="857" y="25"/>
                </a:lnTo>
                <a:lnTo>
                  <a:pt x="862" y="30"/>
                </a:lnTo>
                <a:lnTo>
                  <a:pt x="869" y="36"/>
                </a:lnTo>
                <a:lnTo>
                  <a:pt x="878" y="43"/>
                </a:lnTo>
                <a:lnTo>
                  <a:pt x="886" y="47"/>
                </a:lnTo>
                <a:lnTo>
                  <a:pt x="896" y="53"/>
                </a:lnTo>
                <a:lnTo>
                  <a:pt x="900" y="56"/>
                </a:lnTo>
                <a:lnTo>
                  <a:pt x="900" y="58"/>
                </a:lnTo>
                <a:lnTo>
                  <a:pt x="899" y="59"/>
                </a:lnTo>
                <a:lnTo>
                  <a:pt x="894" y="61"/>
                </a:lnTo>
                <a:lnTo>
                  <a:pt x="894" y="65"/>
                </a:lnTo>
                <a:lnTo>
                  <a:pt x="892" y="67"/>
                </a:lnTo>
                <a:lnTo>
                  <a:pt x="893" y="69"/>
                </a:lnTo>
                <a:lnTo>
                  <a:pt x="901" y="69"/>
                </a:lnTo>
                <a:lnTo>
                  <a:pt x="904" y="69"/>
                </a:lnTo>
                <a:lnTo>
                  <a:pt x="906" y="68"/>
                </a:lnTo>
                <a:lnTo>
                  <a:pt x="907" y="63"/>
                </a:lnTo>
                <a:lnTo>
                  <a:pt x="908" y="58"/>
                </a:lnTo>
                <a:lnTo>
                  <a:pt x="911" y="54"/>
                </a:lnTo>
                <a:lnTo>
                  <a:pt x="915" y="50"/>
                </a:lnTo>
                <a:lnTo>
                  <a:pt x="919" y="53"/>
                </a:lnTo>
                <a:lnTo>
                  <a:pt x="924" y="59"/>
                </a:lnTo>
                <a:lnTo>
                  <a:pt x="925" y="59"/>
                </a:lnTo>
                <a:lnTo>
                  <a:pt x="926" y="58"/>
                </a:lnTo>
                <a:lnTo>
                  <a:pt x="925" y="53"/>
                </a:lnTo>
                <a:lnTo>
                  <a:pt x="925" y="47"/>
                </a:lnTo>
                <a:lnTo>
                  <a:pt x="931" y="44"/>
                </a:lnTo>
                <a:lnTo>
                  <a:pt x="938" y="40"/>
                </a:lnTo>
                <a:lnTo>
                  <a:pt x="944" y="40"/>
                </a:lnTo>
                <a:lnTo>
                  <a:pt x="931" y="58"/>
                </a:lnTo>
                <a:lnTo>
                  <a:pt x="926" y="77"/>
                </a:lnTo>
                <a:lnTo>
                  <a:pt x="929" y="110"/>
                </a:lnTo>
                <a:lnTo>
                  <a:pt x="934" y="126"/>
                </a:lnTo>
                <a:lnTo>
                  <a:pt x="938" y="144"/>
                </a:lnTo>
                <a:lnTo>
                  <a:pt x="950" y="160"/>
                </a:lnTo>
                <a:lnTo>
                  <a:pt x="959" y="177"/>
                </a:lnTo>
                <a:lnTo>
                  <a:pt x="966" y="194"/>
                </a:lnTo>
                <a:lnTo>
                  <a:pt x="957" y="206"/>
                </a:lnTo>
                <a:lnTo>
                  <a:pt x="944" y="218"/>
                </a:lnTo>
                <a:lnTo>
                  <a:pt x="926" y="220"/>
                </a:lnTo>
                <a:lnTo>
                  <a:pt x="931" y="232"/>
                </a:lnTo>
                <a:lnTo>
                  <a:pt x="941" y="231"/>
                </a:lnTo>
                <a:lnTo>
                  <a:pt x="964" y="230"/>
                </a:lnTo>
                <a:lnTo>
                  <a:pt x="972" y="238"/>
                </a:lnTo>
                <a:lnTo>
                  <a:pt x="977" y="243"/>
                </a:lnTo>
                <a:lnTo>
                  <a:pt x="982" y="244"/>
                </a:lnTo>
                <a:lnTo>
                  <a:pt x="984" y="238"/>
                </a:lnTo>
                <a:lnTo>
                  <a:pt x="987" y="225"/>
                </a:lnTo>
                <a:lnTo>
                  <a:pt x="993" y="210"/>
                </a:lnTo>
                <a:lnTo>
                  <a:pt x="1002" y="205"/>
                </a:lnTo>
                <a:lnTo>
                  <a:pt x="1010" y="207"/>
                </a:lnTo>
                <a:lnTo>
                  <a:pt x="1014" y="215"/>
                </a:lnTo>
                <a:lnTo>
                  <a:pt x="1030" y="218"/>
                </a:lnTo>
                <a:lnTo>
                  <a:pt x="1035" y="223"/>
                </a:lnTo>
                <a:lnTo>
                  <a:pt x="1036" y="232"/>
                </a:lnTo>
                <a:lnTo>
                  <a:pt x="1030" y="245"/>
                </a:lnTo>
                <a:lnTo>
                  <a:pt x="1025" y="254"/>
                </a:lnTo>
                <a:lnTo>
                  <a:pt x="1017" y="259"/>
                </a:lnTo>
                <a:lnTo>
                  <a:pt x="1005" y="265"/>
                </a:lnTo>
                <a:lnTo>
                  <a:pt x="988" y="274"/>
                </a:lnTo>
                <a:lnTo>
                  <a:pt x="978" y="267"/>
                </a:lnTo>
                <a:lnTo>
                  <a:pt x="970" y="262"/>
                </a:lnTo>
                <a:lnTo>
                  <a:pt x="956" y="257"/>
                </a:lnTo>
                <a:lnTo>
                  <a:pt x="945" y="258"/>
                </a:lnTo>
                <a:lnTo>
                  <a:pt x="946" y="286"/>
                </a:lnTo>
                <a:lnTo>
                  <a:pt x="945" y="310"/>
                </a:lnTo>
                <a:lnTo>
                  <a:pt x="941" y="336"/>
                </a:lnTo>
                <a:lnTo>
                  <a:pt x="970" y="359"/>
                </a:lnTo>
                <a:lnTo>
                  <a:pt x="991" y="368"/>
                </a:lnTo>
                <a:lnTo>
                  <a:pt x="1009" y="381"/>
                </a:lnTo>
                <a:lnTo>
                  <a:pt x="1017" y="399"/>
                </a:lnTo>
                <a:lnTo>
                  <a:pt x="1023" y="414"/>
                </a:lnTo>
                <a:lnTo>
                  <a:pt x="1025" y="432"/>
                </a:lnTo>
                <a:lnTo>
                  <a:pt x="1040" y="442"/>
                </a:lnTo>
                <a:lnTo>
                  <a:pt x="1055" y="447"/>
                </a:lnTo>
                <a:lnTo>
                  <a:pt x="1069" y="445"/>
                </a:lnTo>
                <a:lnTo>
                  <a:pt x="1080" y="439"/>
                </a:lnTo>
                <a:lnTo>
                  <a:pt x="1084" y="435"/>
                </a:lnTo>
                <a:lnTo>
                  <a:pt x="1101" y="432"/>
                </a:lnTo>
                <a:lnTo>
                  <a:pt x="1110" y="432"/>
                </a:lnTo>
                <a:lnTo>
                  <a:pt x="1120" y="434"/>
                </a:lnTo>
                <a:lnTo>
                  <a:pt x="1109" y="451"/>
                </a:lnTo>
                <a:lnTo>
                  <a:pt x="1094" y="464"/>
                </a:lnTo>
                <a:lnTo>
                  <a:pt x="1079" y="471"/>
                </a:lnTo>
                <a:lnTo>
                  <a:pt x="1068" y="470"/>
                </a:lnTo>
                <a:lnTo>
                  <a:pt x="1057" y="465"/>
                </a:lnTo>
                <a:lnTo>
                  <a:pt x="1049" y="468"/>
                </a:lnTo>
                <a:lnTo>
                  <a:pt x="1044" y="483"/>
                </a:lnTo>
                <a:lnTo>
                  <a:pt x="1040" y="496"/>
                </a:lnTo>
                <a:lnTo>
                  <a:pt x="1034" y="511"/>
                </a:lnTo>
                <a:lnTo>
                  <a:pt x="1031" y="517"/>
                </a:lnTo>
                <a:lnTo>
                  <a:pt x="1022" y="521"/>
                </a:lnTo>
                <a:lnTo>
                  <a:pt x="1016" y="524"/>
                </a:lnTo>
                <a:lnTo>
                  <a:pt x="1005" y="524"/>
                </a:lnTo>
                <a:lnTo>
                  <a:pt x="992" y="523"/>
                </a:lnTo>
                <a:lnTo>
                  <a:pt x="980" y="515"/>
                </a:lnTo>
                <a:lnTo>
                  <a:pt x="969" y="515"/>
                </a:lnTo>
                <a:lnTo>
                  <a:pt x="956" y="511"/>
                </a:lnTo>
                <a:lnTo>
                  <a:pt x="943" y="508"/>
                </a:lnTo>
                <a:lnTo>
                  <a:pt x="931" y="500"/>
                </a:lnTo>
                <a:lnTo>
                  <a:pt x="925" y="484"/>
                </a:lnTo>
                <a:lnTo>
                  <a:pt x="919" y="478"/>
                </a:lnTo>
                <a:lnTo>
                  <a:pt x="914" y="479"/>
                </a:lnTo>
                <a:lnTo>
                  <a:pt x="914" y="492"/>
                </a:lnTo>
                <a:lnTo>
                  <a:pt x="917" y="514"/>
                </a:lnTo>
                <a:lnTo>
                  <a:pt x="935" y="524"/>
                </a:lnTo>
                <a:lnTo>
                  <a:pt x="922" y="539"/>
                </a:lnTo>
                <a:lnTo>
                  <a:pt x="914" y="552"/>
                </a:lnTo>
                <a:lnTo>
                  <a:pt x="903" y="575"/>
                </a:lnTo>
                <a:lnTo>
                  <a:pt x="895" y="594"/>
                </a:lnTo>
                <a:lnTo>
                  <a:pt x="893" y="606"/>
                </a:lnTo>
                <a:lnTo>
                  <a:pt x="896" y="615"/>
                </a:lnTo>
                <a:lnTo>
                  <a:pt x="904" y="632"/>
                </a:lnTo>
                <a:lnTo>
                  <a:pt x="907" y="652"/>
                </a:lnTo>
                <a:lnTo>
                  <a:pt x="906" y="671"/>
                </a:lnTo>
                <a:lnTo>
                  <a:pt x="906" y="692"/>
                </a:lnTo>
                <a:lnTo>
                  <a:pt x="899" y="704"/>
                </a:lnTo>
                <a:lnTo>
                  <a:pt x="886" y="704"/>
                </a:lnTo>
                <a:lnTo>
                  <a:pt x="873" y="702"/>
                </a:lnTo>
                <a:lnTo>
                  <a:pt x="862" y="708"/>
                </a:lnTo>
                <a:lnTo>
                  <a:pt x="850" y="716"/>
                </a:lnTo>
                <a:lnTo>
                  <a:pt x="847" y="721"/>
                </a:lnTo>
                <a:lnTo>
                  <a:pt x="847" y="724"/>
                </a:lnTo>
                <a:lnTo>
                  <a:pt x="858" y="737"/>
                </a:lnTo>
                <a:lnTo>
                  <a:pt x="854" y="745"/>
                </a:lnTo>
                <a:lnTo>
                  <a:pt x="853" y="750"/>
                </a:lnTo>
                <a:lnTo>
                  <a:pt x="843" y="759"/>
                </a:lnTo>
                <a:lnTo>
                  <a:pt x="835" y="767"/>
                </a:lnTo>
                <a:lnTo>
                  <a:pt x="833" y="774"/>
                </a:lnTo>
                <a:lnTo>
                  <a:pt x="832" y="828"/>
                </a:lnTo>
                <a:lnTo>
                  <a:pt x="834" y="833"/>
                </a:lnTo>
                <a:lnTo>
                  <a:pt x="829" y="876"/>
                </a:lnTo>
                <a:lnTo>
                  <a:pt x="820" y="904"/>
                </a:lnTo>
                <a:lnTo>
                  <a:pt x="815" y="936"/>
                </a:lnTo>
                <a:lnTo>
                  <a:pt x="814" y="938"/>
                </a:lnTo>
                <a:lnTo>
                  <a:pt x="811" y="938"/>
                </a:lnTo>
                <a:lnTo>
                  <a:pt x="807" y="934"/>
                </a:lnTo>
                <a:lnTo>
                  <a:pt x="803" y="933"/>
                </a:lnTo>
                <a:lnTo>
                  <a:pt x="801" y="935"/>
                </a:lnTo>
                <a:lnTo>
                  <a:pt x="800" y="943"/>
                </a:lnTo>
                <a:lnTo>
                  <a:pt x="798" y="947"/>
                </a:lnTo>
                <a:lnTo>
                  <a:pt x="791" y="943"/>
                </a:lnTo>
                <a:lnTo>
                  <a:pt x="789" y="942"/>
                </a:lnTo>
                <a:lnTo>
                  <a:pt x="788" y="944"/>
                </a:lnTo>
                <a:lnTo>
                  <a:pt x="788" y="962"/>
                </a:lnTo>
                <a:lnTo>
                  <a:pt x="785" y="964"/>
                </a:lnTo>
                <a:lnTo>
                  <a:pt x="780" y="967"/>
                </a:lnTo>
                <a:lnTo>
                  <a:pt x="776" y="974"/>
                </a:lnTo>
                <a:lnTo>
                  <a:pt x="775" y="991"/>
                </a:lnTo>
                <a:lnTo>
                  <a:pt x="775" y="1006"/>
                </a:lnTo>
                <a:lnTo>
                  <a:pt x="775" y="1011"/>
                </a:lnTo>
                <a:lnTo>
                  <a:pt x="771" y="1013"/>
                </a:lnTo>
                <a:lnTo>
                  <a:pt x="756" y="1014"/>
                </a:lnTo>
                <a:lnTo>
                  <a:pt x="723" y="1013"/>
                </a:lnTo>
                <a:lnTo>
                  <a:pt x="719" y="1015"/>
                </a:lnTo>
                <a:lnTo>
                  <a:pt x="717" y="1019"/>
                </a:lnTo>
                <a:lnTo>
                  <a:pt x="712" y="1029"/>
                </a:lnTo>
                <a:lnTo>
                  <a:pt x="710" y="1029"/>
                </a:lnTo>
                <a:lnTo>
                  <a:pt x="706" y="1028"/>
                </a:lnTo>
                <a:lnTo>
                  <a:pt x="700" y="1023"/>
                </a:lnTo>
                <a:lnTo>
                  <a:pt x="698" y="1022"/>
                </a:lnTo>
                <a:lnTo>
                  <a:pt x="694" y="1022"/>
                </a:lnTo>
                <a:lnTo>
                  <a:pt x="679" y="1031"/>
                </a:lnTo>
                <a:lnTo>
                  <a:pt x="676" y="1032"/>
                </a:lnTo>
                <a:lnTo>
                  <a:pt x="660" y="1030"/>
                </a:lnTo>
                <a:lnTo>
                  <a:pt x="647" y="1025"/>
                </a:lnTo>
                <a:lnTo>
                  <a:pt x="632" y="1011"/>
                </a:lnTo>
                <a:lnTo>
                  <a:pt x="596" y="1000"/>
                </a:lnTo>
                <a:lnTo>
                  <a:pt x="567" y="984"/>
                </a:lnTo>
                <a:lnTo>
                  <a:pt x="557" y="981"/>
                </a:lnTo>
                <a:lnTo>
                  <a:pt x="552" y="983"/>
                </a:lnTo>
                <a:lnTo>
                  <a:pt x="549" y="989"/>
                </a:lnTo>
                <a:lnTo>
                  <a:pt x="540" y="999"/>
                </a:lnTo>
                <a:lnTo>
                  <a:pt x="531" y="1001"/>
                </a:lnTo>
                <a:lnTo>
                  <a:pt x="519" y="994"/>
                </a:lnTo>
                <a:lnTo>
                  <a:pt x="510" y="996"/>
                </a:lnTo>
                <a:lnTo>
                  <a:pt x="504" y="1005"/>
                </a:lnTo>
                <a:lnTo>
                  <a:pt x="504" y="1012"/>
                </a:lnTo>
                <a:lnTo>
                  <a:pt x="504" y="1024"/>
                </a:lnTo>
                <a:lnTo>
                  <a:pt x="504" y="1031"/>
                </a:lnTo>
                <a:lnTo>
                  <a:pt x="509" y="1037"/>
                </a:lnTo>
                <a:lnTo>
                  <a:pt x="516" y="1045"/>
                </a:lnTo>
                <a:lnTo>
                  <a:pt x="518" y="1048"/>
                </a:lnTo>
                <a:lnTo>
                  <a:pt x="517" y="1052"/>
                </a:lnTo>
                <a:lnTo>
                  <a:pt x="515" y="1053"/>
                </a:lnTo>
                <a:lnTo>
                  <a:pt x="510" y="1054"/>
                </a:lnTo>
                <a:lnTo>
                  <a:pt x="501" y="1049"/>
                </a:lnTo>
                <a:lnTo>
                  <a:pt x="496" y="1047"/>
                </a:lnTo>
                <a:lnTo>
                  <a:pt x="492" y="1057"/>
                </a:lnTo>
                <a:lnTo>
                  <a:pt x="491" y="1068"/>
                </a:lnTo>
                <a:lnTo>
                  <a:pt x="492" y="1079"/>
                </a:lnTo>
                <a:lnTo>
                  <a:pt x="494" y="1087"/>
                </a:lnTo>
                <a:lnTo>
                  <a:pt x="498" y="1090"/>
                </a:lnTo>
                <a:lnTo>
                  <a:pt x="501" y="1093"/>
                </a:lnTo>
                <a:lnTo>
                  <a:pt x="501" y="1097"/>
                </a:lnTo>
                <a:lnTo>
                  <a:pt x="494" y="1096"/>
                </a:lnTo>
                <a:lnTo>
                  <a:pt x="485" y="1091"/>
                </a:lnTo>
                <a:lnTo>
                  <a:pt x="467" y="1081"/>
                </a:lnTo>
                <a:lnTo>
                  <a:pt x="457" y="1078"/>
                </a:lnTo>
                <a:lnTo>
                  <a:pt x="456" y="1075"/>
                </a:lnTo>
                <a:lnTo>
                  <a:pt x="456" y="1067"/>
                </a:lnTo>
                <a:lnTo>
                  <a:pt x="455" y="1065"/>
                </a:lnTo>
                <a:lnTo>
                  <a:pt x="453" y="1065"/>
                </a:lnTo>
                <a:lnTo>
                  <a:pt x="451" y="1064"/>
                </a:lnTo>
                <a:lnTo>
                  <a:pt x="447" y="1065"/>
                </a:lnTo>
                <a:lnTo>
                  <a:pt x="441" y="1064"/>
                </a:lnTo>
                <a:lnTo>
                  <a:pt x="437" y="1062"/>
                </a:lnTo>
                <a:lnTo>
                  <a:pt x="435" y="1061"/>
                </a:lnTo>
                <a:lnTo>
                  <a:pt x="432" y="1061"/>
                </a:lnTo>
                <a:lnTo>
                  <a:pt x="424" y="1064"/>
                </a:lnTo>
                <a:lnTo>
                  <a:pt x="422" y="1063"/>
                </a:lnTo>
                <a:lnTo>
                  <a:pt x="421" y="1060"/>
                </a:lnTo>
                <a:lnTo>
                  <a:pt x="424" y="1054"/>
                </a:lnTo>
                <a:lnTo>
                  <a:pt x="425" y="1045"/>
                </a:lnTo>
                <a:lnTo>
                  <a:pt x="427" y="1040"/>
                </a:lnTo>
                <a:lnTo>
                  <a:pt x="439" y="1021"/>
                </a:lnTo>
                <a:lnTo>
                  <a:pt x="442" y="1017"/>
                </a:lnTo>
                <a:lnTo>
                  <a:pt x="450" y="997"/>
                </a:lnTo>
                <a:lnTo>
                  <a:pt x="450" y="997"/>
                </a:lnTo>
                <a:lnTo>
                  <a:pt x="450" y="997"/>
                </a:lnTo>
                <a:lnTo>
                  <a:pt x="450" y="997"/>
                </a:lnTo>
                <a:lnTo>
                  <a:pt x="445" y="997"/>
                </a:lnTo>
                <a:lnTo>
                  <a:pt x="439" y="1001"/>
                </a:lnTo>
                <a:lnTo>
                  <a:pt x="431" y="1002"/>
                </a:lnTo>
                <a:lnTo>
                  <a:pt x="419" y="993"/>
                </a:lnTo>
                <a:lnTo>
                  <a:pt x="419" y="969"/>
                </a:lnTo>
                <a:lnTo>
                  <a:pt x="419" y="966"/>
                </a:lnTo>
                <a:lnTo>
                  <a:pt x="415" y="964"/>
                </a:lnTo>
                <a:lnTo>
                  <a:pt x="410" y="961"/>
                </a:lnTo>
                <a:lnTo>
                  <a:pt x="403" y="960"/>
                </a:lnTo>
                <a:lnTo>
                  <a:pt x="400" y="961"/>
                </a:lnTo>
                <a:lnTo>
                  <a:pt x="397" y="963"/>
                </a:lnTo>
                <a:lnTo>
                  <a:pt x="391" y="987"/>
                </a:lnTo>
                <a:lnTo>
                  <a:pt x="386" y="1003"/>
                </a:lnTo>
                <a:lnTo>
                  <a:pt x="384" y="1003"/>
                </a:lnTo>
                <a:lnTo>
                  <a:pt x="372" y="999"/>
                </a:lnTo>
                <a:lnTo>
                  <a:pt x="356" y="991"/>
                </a:lnTo>
                <a:lnTo>
                  <a:pt x="352" y="991"/>
                </a:lnTo>
                <a:lnTo>
                  <a:pt x="348" y="993"/>
                </a:lnTo>
                <a:lnTo>
                  <a:pt x="341" y="1007"/>
                </a:lnTo>
                <a:lnTo>
                  <a:pt x="335" y="1012"/>
                </a:lnTo>
                <a:lnTo>
                  <a:pt x="335" y="1014"/>
                </a:lnTo>
                <a:lnTo>
                  <a:pt x="334" y="1016"/>
                </a:lnTo>
                <a:lnTo>
                  <a:pt x="337" y="1022"/>
                </a:lnTo>
                <a:lnTo>
                  <a:pt x="338" y="1027"/>
                </a:lnTo>
                <a:lnTo>
                  <a:pt x="338" y="1029"/>
                </a:lnTo>
                <a:lnTo>
                  <a:pt x="336" y="1029"/>
                </a:lnTo>
                <a:lnTo>
                  <a:pt x="333" y="1029"/>
                </a:lnTo>
                <a:lnTo>
                  <a:pt x="331" y="1025"/>
                </a:lnTo>
                <a:lnTo>
                  <a:pt x="328" y="1021"/>
                </a:lnTo>
                <a:lnTo>
                  <a:pt x="326" y="1020"/>
                </a:lnTo>
                <a:lnTo>
                  <a:pt x="325" y="1021"/>
                </a:lnTo>
                <a:lnTo>
                  <a:pt x="326" y="1023"/>
                </a:lnTo>
                <a:lnTo>
                  <a:pt x="327" y="1028"/>
                </a:lnTo>
                <a:lnTo>
                  <a:pt x="327" y="1031"/>
                </a:lnTo>
                <a:lnTo>
                  <a:pt x="324" y="1035"/>
                </a:lnTo>
                <a:lnTo>
                  <a:pt x="323" y="1038"/>
                </a:lnTo>
                <a:lnTo>
                  <a:pt x="319" y="1041"/>
                </a:lnTo>
                <a:lnTo>
                  <a:pt x="314" y="1048"/>
                </a:lnTo>
                <a:lnTo>
                  <a:pt x="307" y="1052"/>
                </a:lnTo>
                <a:lnTo>
                  <a:pt x="304" y="1054"/>
                </a:lnTo>
                <a:lnTo>
                  <a:pt x="302" y="1054"/>
                </a:lnTo>
                <a:lnTo>
                  <a:pt x="301" y="1053"/>
                </a:lnTo>
                <a:lnTo>
                  <a:pt x="299" y="1050"/>
                </a:lnTo>
                <a:lnTo>
                  <a:pt x="296" y="1047"/>
                </a:lnTo>
                <a:lnTo>
                  <a:pt x="295" y="1047"/>
                </a:lnTo>
                <a:lnTo>
                  <a:pt x="293" y="1048"/>
                </a:lnTo>
                <a:lnTo>
                  <a:pt x="292" y="1053"/>
                </a:lnTo>
                <a:lnTo>
                  <a:pt x="284" y="1070"/>
                </a:lnTo>
                <a:lnTo>
                  <a:pt x="279" y="1081"/>
                </a:lnTo>
                <a:lnTo>
                  <a:pt x="275" y="1087"/>
                </a:lnTo>
                <a:lnTo>
                  <a:pt x="271" y="1091"/>
                </a:lnTo>
                <a:lnTo>
                  <a:pt x="269" y="1092"/>
                </a:lnTo>
                <a:lnTo>
                  <a:pt x="267" y="1093"/>
                </a:lnTo>
                <a:lnTo>
                  <a:pt x="264" y="1092"/>
                </a:lnTo>
                <a:lnTo>
                  <a:pt x="261" y="1088"/>
                </a:lnTo>
                <a:lnTo>
                  <a:pt x="256" y="1080"/>
                </a:lnTo>
                <a:lnTo>
                  <a:pt x="251" y="1075"/>
                </a:lnTo>
                <a:lnTo>
                  <a:pt x="252" y="1069"/>
                </a:lnTo>
                <a:lnTo>
                  <a:pt x="252" y="1062"/>
                </a:lnTo>
                <a:lnTo>
                  <a:pt x="249" y="1054"/>
                </a:lnTo>
                <a:lnTo>
                  <a:pt x="249" y="1045"/>
                </a:lnTo>
                <a:lnTo>
                  <a:pt x="250" y="1035"/>
                </a:lnTo>
                <a:lnTo>
                  <a:pt x="251" y="1028"/>
                </a:lnTo>
                <a:lnTo>
                  <a:pt x="256" y="1021"/>
                </a:lnTo>
                <a:lnTo>
                  <a:pt x="259" y="1014"/>
                </a:lnTo>
                <a:lnTo>
                  <a:pt x="260" y="1010"/>
                </a:lnTo>
                <a:lnTo>
                  <a:pt x="258" y="1003"/>
                </a:lnTo>
                <a:lnTo>
                  <a:pt x="256" y="993"/>
                </a:lnTo>
                <a:lnTo>
                  <a:pt x="256" y="982"/>
                </a:lnTo>
                <a:lnTo>
                  <a:pt x="255" y="973"/>
                </a:lnTo>
                <a:lnTo>
                  <a:pt x="249" y="963"/>
                </a:lnTo>
                <a:lnTo>
                  <a:pt x="238" y="956"/>
                </a:lnTo>
                <a:lnTo>
                  <a:pt x="233" y="951"/>
                </a:lnTo>
                <a:lnTo>
                  <a:pt x="228" y="945"/>
                </a:lnTo>
                <a:lnTo>
                  <a:pt x="221" y="932"/>
                </a:lnTo>
                <a:lnTo>
                  <a:pt x="219" y="922"/>
                </a:lnTo>
                <a:lnTo>
                  <a:pt x="209" y="890"/>
                </a:lnTo>
                <a:lnTo>
                  <a:pt x="206" y="879"/>
                </a:lnTo>
                <a:lnTo>
                  <a:pt x="201" y="866"/>
                </a:lnTo>
                <a:lnTo>
                  <a:pt x="200" y="863"/>
                </a:lnTo>
                <a:lnTo>
                  <a:pt x="197" y="861"/>
                </a:lnTo>
                <a:lnTo>
                  <a:pt x="194" y="860"/>
                </a:lnTo>
                <a:lnTo>
                  <a:pt x="190" y="861"/>
                </a:lnTo>
                <a:lnTo>
                  <a:pt x="182" y="866"/>
                </a:lnTo>
                <a:lnTo>
                  <a:pt x="178" y="867"/>
                </a:lnTo>
                <a:lnTo>
                  <a:pt x="175" y="867"/>
                </a:lnTo>
                <a:lnTo>
                  <a:pt x="163" y="865"/>
                </a:lnTo>
                <a:lnTo>
                  <a:pt x="155" y="860"/>
                </a:lnTo>
                <a:lnTo>
                  <a:pt x="149" y="857"/>
                </a:lnTo>
                <a:lnTo>
                  <a:pt x="145" y="856"/>
                </a:lnTo>
                <a:lnTo>
                  <a:pt x="137" y="856"/>
                </a:lnTo>
                <a:lnTo>
                  <a:pt x="123" y="857"/>
                </a:lnTo>
                <a:lnTo>
                  <a:pt x="111" y="859"/>
                </a:lnTo>
                <a:lnTo>
                  <a:pt x="99" y="858"/>
                </a:lnTo>
                <a:lnTo>
                  <a:pt x="87" y="857"/>
                </a:lnTo>
                <a:lnTo>
                  <a:pt x="80" y="856"/>
                </a:lnTo>
                <a:lnTo>
                  <a:pt x="73" y="854"/>
                </a:lnTo>
                <a:lnTo>
                  <a:pt x="66" y="851"/>
                </a:lnTo>
                <a:lnTo>
                  <a:pt x="64" y="848"/>
                </a:lnTo>
                <a:lnTo>
                  <a:pt x="62" y="844"/>
                </a:lnTo>
                <a:lnTo>
                  <a:pt x="62" y="841"/>
                </a:lnTo>
                <a:lnTo>
                  <a:pt x="64" y="840"/>
                </a:lnTo>
                <a:lnTo>
                  <a:pt x="65" y="839"/>
                </a:lnTo>
                <a:lnTo>
                  <a:pt x="67" y="838"/>
                </a:lnTo>
                <a:lnTo>
                  <a:pt x="71" y="837"/>
                </a:lnTo>
                <a:lnTo>
                  <a:pt x="74" y="835"/>
                </a:lnTo>
                <a:lnTo>
                  <a:pt x="77" y="832"/>
                </a:lnTo>
                <a:lnTo>
                  <a:pt x="79" y="827"/>
                </a:lnTo>
                <a:lnTo>
                  <a:pt x="80" y="824"/>
                </a:lnTo>
                <a:lnTo>
                  <a:pt x="83" y="821"/>
                </a:lnTo>
                <a:lnTo>
                  <a:pt x="85" y="821"/>
                </a:lnTo>
                <a:lnTo>
                  <a:pt x="90" y="820"/>
                </a:lnTo>
                <a:lnTo>
                  <a:pt x="92" y="817"/>
                </a:lnTo>
                <a:lnTo>
                  <a:pt x="90" y="812"/>
                </a:lnTo>
                <a:lnTo>
                  <a:pt x="87" y="805"/>
                </a:lnTo>
                <a:lnTo>
                  <a:pt x="86" y="800"/>
                </a:lnTo>
                <a:lnTo>
                  <a:pt x="87" y="795"/>
                </a:lnTo>
                <a:lnTo>
                  <a:pt x="88" y="790"/>
                </a:lnTo>
                <a:lnTo>
                  <a:pt x="91" y="785"/>
                </a:lnTo>
                <a:lnTo>
                  <a:pt x="92" y="783"/>
                </a:lnTo>
                <a:lnTo>
                  <a:pt x="93" y="778"/>
                </a:lnTo>
                <a:lnTo>
                  <a:pt x="91" y="773"/>
                </a:lnTo>
                <a:lnTo>
                  <a:pt x="89" y="769"/>
                </a:lnTo>
                <a:lnTo>
                  <a:pt x="82" y="760"/>
                </a:lnTo>
                <a:lnTo>
                  <a:pt x="74" y="752"/>
                </a:lnTo>
                <a:lnTo>
                  <a:pt x="66" y="744"/>
                </a:lnTo>
                <a:lnTo>
                  <a:pt x="59" y="741"/>
                </a:lnTo>
                <a:lnTo>
                  <a:pt x="54" y="739"/>
                </a:lnTo>
                <a:lnTo>
                  <a:pt x="41" y="739"/>
                </a:lnTo>
                <a:lnTo>
                  <a:pt x="34" y="738"/>
                </a:lnTo>
                <a:lnTo>
                  <a:pt x="26" y="732"/>
                </a:lnTo>
                <a:lnTo>
                  <a:pt x="20" y="730"/>
                </a:lnTo>
                <a:lnTo>
                  <a:pt x="15" y="728"/>
                </a:lnTo>
                <a:lnTo>
                  <a:pt x="12" y="724"/>
                </a:lnTo>
                <a:lnTo>
                  <a:pt x="9" y="721"/>
                </a:lnTo>
                <a:lnTo>
                  <a:pt x="4" y="720"/>
                </a:lnTo>
                <a:lnTo>
                  <a:pt x="2" y="719"/>
                </a:lnTo>
                <a:lnTo>
                  <a:pt x="1" y="717"/>
                </a:lnTo>
                <a:lnTo>
                  <a:pt x="0" y="714"/>
                </a:lnTo>
                <a:lnTo>
                  <a:pt x="1" y="711"/>
                </a:lnTo>
                <a:lnTo>
                  <a:pt x="3" y="701"/>
                </a:lnTo>
                <a:lnTo>
                  <a:pt x="3" y="692"/>
                </a:lnTo>
                <a:lnTo>
                  <a:pt x="1" y="683"/>
                </a:lnTo>
                <a:lnTo>
                  <a:pt x="1" y="679"/>
                </a:lnTo>
                <a:lnTo>
                  <a:pt x="3" y="675"/>
                </a:lnTo>
                <a:lnTo>
                  <a:pt x="4" y="672"/>
                </a:lnTo>
                <a:lnTo>
                  <a:pt x="4" y="667"/>
                </a:lnTo>
                <a:lnTo>
                  <a:pt x="3" y="666"/>
                </a:lnTo>
                <a:lnTo>
                  <a:pt x="2" y="663"/>
                </a:lnTo>
                <a:lnTo>
                  <a:pt x="5" y="654"/>
                </a:lnTo>
                <a:lnTo>
                  <a:pt x="8" y="644"/>
                </a:lnTo>
                <a:lnTo>
                  <a:pt x="12" y="634"/>
                </a:lnTo>
                <a:lnTo>
                  <a:pt x="15" y="631"/>
                </a:lnTo>
                <a:lnTo>
                  <a:pt x="36" y="621"/>
                </a:lnTo>
                <a:lnTo>
                  <a:pt x="50" y="612"/>
                </a:lnTo>
                <a:lnTo>
                  <a:pt x="58" y="609"/>
                </a:lnTo>
                <a:lnTo>
                  <a:pt x="67" y="600"/>
                </a:lnTo>
                <a:lnTo>
                  <a:pt x="85" y="590"/>
                </a:lnTo>
                <a:lnTo>
                  <a:pt x="88" y="587"/>
                </a:lnTo>
                <a:lnTo>
                  <a:pt x="92" y="578"/>
                </a:lnTo>
                <a:lnTo>
                  <a:pt x="95" y="569"/>
                </a:lnTo>
                <a:lnTo>
                  <a:pt x="112" y="551"/>
                </a:lnTo>
                <a:lnTo>
                  <a:pt x="120" y="543"/>
                </a:lnTo>
                <a:lnTo>
                  <a:pt x="126" y="540"/>
                </a:lnTo>
                <a:lnTo>
                  <a:pt x="129" y="536"/>
                </a:lnTo>
                <a:lnTo>
                  <a:pt x="129" y="530"/>
                </a:lnTo>
                <a:lnTo>
                  <a:pt x="130" y="526"/>
                </a:lnTo>
                <a:lnTo>
                  <a:pt x="134" y="523"/>
                </a:lnTo>
                <a:lnTo>
                  <a:pt x="140" y="518"/>
                </a:lnTo>
                <a:lnTo>
                  <a:pt x="151" y="516"/>
                </a:lnTo>
                <a:lnTo>
                  <a:pt x="158" y="513"/>
                </a:lnTo>
                <a:lnTo>
                  <a:pt x="163" y="508"/>
                </a:lnTo>
                <a:lnTo>
                  <a:pt x="165" y="500"/>
                </a:lnTo>
                <a:lnTo>
                  <a:pt x="163" y="487"/>
                </a:lnTo>
                <a:lnTo>
                  <a:pt x="163" y="479"/>
                </a:lnTo>
                <a:lnTo>
                  <a:pt x="169" y="469"/>
                </a:lnTo>
                <a:lnTo>
                  <a:pt x="171" y="458"/>
                </a:lnTo>
                <a:lnTo>
                  <a:pt x="173" y="448"/>
                </a:lnTo>
                <a:lnTo>
                  <a:pt x="172" y="441"/>
                </a:lnTo>
                <a:lnTo>
                  <a:pt x="161" y="432"/>
                </a:lnTo>
                <a:lnTo>
                  <a:pt x="158" y="422"/>
                </a:lnTo>
                <a:lnTo>
                  <a:pt x="164" y="414"/>
                </a:lnTo>
                <a:lnTo>
                  <a:pt x="175" y="410"/>
                </a:lnTo>
                <a:lnTo>
                  <a:pt x="180" y="406"/>
                </a:lnTo>
                <a:lnTo>
                  <a:pt x="184" y="398"/>
                </a:lnTo>
                <a:lnTo>
                  <a:pt x="181" y="389"/>
                </a:lnTo>
                <a:lnTo>
                  <a:pt x="178" y="377"/>
                </a:lnTo>
                <a:lnTo>
                  <a:pt x="169" y="368"/>
                </a:lnTo>
                <a:lnTo>
                  <a:pt x="162" y="354"/>
                </a:lnTo>
                <a:lnTo>
                  <a:pt x="165" y="342"/>
                </a:lnTo>
                <a:lnTo>
                  <a:pt x="169" y="336"/>
                </a:lnTo>
                <a:lnTo>
                  <a:pt x="168" y="326"/>
                </a:lnTo>
                <a:lnTo>
                  <a:pt x="167" y="320"/>
                </a:lnTo>
                <a:lnTo>
                  <a:pt x="172" y="319"/>
                </a:lnTo>
                <a:lnTo>
                  <a:pt x="175" y="317"/>
                </a:lnTo>
                <a:lnTo>
                  <a:pt x="177" y="314"/>
                </a:lnTo>
                <a:lnTo>
                  <a:pt x="181" y="314"/>
                </a:lnTo>
                <a:lnTo>
                  <a:pt x="186" y="318"/>
                </a:lnTo>
                <a:lnTo>
                  <a:pt x="191" y="322"/>
                </a:lnTo>
                <a:lnTo>
                  <a:pt x="192" y="327"/>
                </a:lnTo>
                <a:lnTo>
                  <a:pt x="193" y="339"/>
                </a:lnTo>
                <a:lnTo>
                  <a:pt x="195" y="341"/>
                </a:lnTo>
                <a:lnTo>
                  <a:pt x="202" y="336"/>
                </a:lnTo>
                <a:lnTo>
                  <a:pt x="209" y="330"/>
                </a:lnTo>
                <a:lnTo>
                  <a:pt x="221" y="329"/>
                </a:lnTo>
                <a:lnTo>
                  <a:pt x="227" y="328"/>
                </a:lnTo>
                <a:lnTo>
                  <a:pt x="238" y="323"/>
                </a:lnTo>
                <a:lnTo>
                  <a:pt x="242" y="322"/>
                </a:lnTo>
                <a:lnTo>
                  <a:pt x="242" y="313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0" name="Freeform 73"/>
          <p:cNvSpPr>
            <a:spLocks/>
          </p:cNvSpPr>
          <p:nvPr/>
        </p:nvSpPr>
        <p:spPr bwMode="auto">
          <a:xfrm>
            <a:off x="9060406" y="3919587"/>
            <a:ext cx="2506514" cy="1613664"/>
          </a:xfrm>
          <a:custGeom>
            <a:avLst/>
            <a:gdLst>
              <a:gd name="T0" fmla="*/ 746 w 1151"/>
              <a:gd name="T1" fmla="*/ 26 h 741"/>
              <a:gd name="T2" fmla="*/ 735 w 1151"/>
              <a:gd name="T3" fmla="*/ 89 h 741"/>
              <a:gd name="T4" fmla="*/ 727 w 1151"/>
              <a:gd name="T5" fmla="*/ 156 h 741"/>
              <a:gd name="T6" fmla="*/ 796 w 1151"/>
              <a:gd name="T7" fmla="*/ 189 h 741"/>
              <a:gd name="T8" fmla="*/ 833 w 1151"/>
              <a:gd name="T9" fmla="*/ 201 h 741"/>
              <a:gd name="T10" fmla="*/ 850 w 1151"/>
              <a:gd name="T11" fmla="*/ 283 h 741"/>
              <a:gd name="T12" fmla="*/ 916 w 1151"/>
              <a:gd name="T13" fmla="*/ 312 h 741"/>
              <a:gd name="T14" fmla="*/ 928 w 1151"/>
              <a:gd name="T15" fmla="*/ 382 h 741"/>
              <a:gd name="T16" fmla="*/ 941 w 1151"/>
              <a:gd name="T17" fmla="*/ 378 h 741"/>
              <a:gd name="T18" fmla="*/ 970 w 1151"/>
              <a:gd name="T19" fmla="*/ 338 h 741"/>
              <a:gd name="T20" fmla="*/ 998 w 1151"/>
              <a:gd name="T21" fmla="*/ 342 h 741"/>
              <a:gd name="T22" fmla="*/ 1029 w 1151"/>
              <a:gd name="T23" fmla="*/ 408 h 741"/>
              <a:gd name="T24" fmla="*/ 1004 w 1151"/>
              <a:gd name="T25" fmla="*/ 452 h 741"/>
              <a:gd name="T26" fmla="*/ 1072 w 1151"/>
              <a:gd name="T27" fmla="*/ 526 h 741"/>
              <a:gd name="T28" fmla="*/ 1112 w 1151"/>
              <a:gd name="T29" fmla="*/ 559 h 741"/>
              <a:gd name="T30" fmla="*/ 1135 w 1151"/>
              <a:gd name="T31" fmla="*/ 615 h 741"/>
              <a:gd name="T32" fmla="*/ 1111 w 1151"/>
              <a:gd name="T33" fmla="*/ 670 h 741"/>
              <a:gd name="T34" fmla="*/ 1069 w 1151"/>
              <a:gd name="T35" fmla="*/ 670 h 741"/>
              <a:gd name="T36" fmla="*/ 1072 w 1151"/>
              <a:gd name="T37" fmla="*/ 741 h 741"/>
              <a:gd name="T38" fmla="*/ 1036 w 1151"/>
              <a:gd name="T39" fmla="*/ 738 h 741"/>
              <a:gd name="T40" fmla="*/ 993 w 1151"/>
              <a:gd name="T41" fmla="*/ 715 h 741"/>
              <a:gd name="T42" fmla="*/ 945 w 1151"/>
              <a:gd name="T43" fmla="*/ 636 h 741"/>
              <a:gd name="T44" fmla="*/ 825 w 1151"/>
              <a:gd name="T45" fmla="*/ 605 h 741"/>
              <a:gd name="T46" fmla="*/ 769 w 1151"/>
              <a:gd name="T47" fmla="*/ 619 h 741"/>
              <a:gd name="T48" fmla="*/ 648 w 1151"/>
              <a:gd name="T49" fmla="*/ 629 h 741"/>
              <a:gd name="T50" fmla="*/ 536 w 1151"/>
              <a:gd name="T51" fmla="*/ 549 h 741"/>
              <a:gd name="T52" fmla="*/ 470 w 1151"/>
              <a:gd name="T53" fmla="*/ 492 h 741"/>
              <a:gd name="T54" fmla="*/ 387 w 1151"/>
              <a:gd name="T55" fmla="*/ 453 h 741"/>
              <a:gd name="T56" fmla="*/ 332 w 1151"/>
              <a:gd name="T57" fmla="*/ 494 h 741"/>
              <a:gd name="T58" fmla="*/ 295 w 1151"/>
              <a:gd name="T59" fmla="*/ 487 h 741"/>
              <a:gd name="T60" fmla="*/ 223 w 1151"/>
              <a:gd name="T61" fmla="*/ 464 h 741"/>
              <a:gd name="T62" fmla="*/ 197 w 1151"/>
              <a:gd name="T63" fmla="*/ 534 h 741"/>
              <a:gd name="T64" fmla="*/ 139 w 1151"/>
              <a:gd name="T65" fmla="*/ 543 h 741"/>
              <a:gd name="T66" fmla="*/ 184 w 1151"/>
              <a:gd name="T67" fmla="*/ 591 h 741"/>
              <a:gd name="T68" fmla="*/ 91 w 1151"/>
              <a:gd name="T69" fmla="*/ 558 h 741"/>
              <a:gd name="T70" fmla="*/ 44 w 1151"/>
              <a:gd name="T71" fmla="*/ 421 h 741"/>
              <a:gd name="T72" fmla="*/ 104 w 1151"/>
              <a:gd name="T73" fmla="*/ 377 h 741"/>
              <a:gd name="T74" fmla="*/ 46 w 1151"/>
              <a:gd name="T75" fmla="*/ 397 h 741"/>
              <a:gd name="T76" fmla="*/ 24 w 1151"/>
              <a:gd name="T77" fmla="*/ 319 h 741"/>
              <a:gd name="T78" fmla="*/ 32 w 1151"/>
              <a:gd name="T79" fmla="*/ 203 h 741"/>
              <a:gd name="T80" fmla="*/ 46 w 1151"/>
              <a:gd name="T81" fmla="*/ 182 h 741"/>
              <a:gd name="T82" fmla="*/ 76 w 1151"/>
              <a:gd name="T83" fmla="*/ 160 h 741"/>
              <a:gd name="T84" fmla="*/ 84 w 1151"/>
              <a:gd name="T85" fmla="*/ 139 h 741"/>
              <a:gd name="T86" fmla="*/ 122 w 1151"/>
              <a:gd name="T87" fmla="*/ 120 h 741"/>
              <a:gd name="T88" fmla="*/ 158 w 1151"/>
              <a:gd name="T89" fmla="*/ 108 h 741"/>
              <a:gd name="T90" fmla="*/ 187 w 1151"/>
              <a:gd name="T91" fmla="*/ 113 h 741"/>
              <a:gd name="T92" fmla="*/ 202 w 1151"/>
              <a:gd name="T93" fmla="*/ 111 h 741"/>
              <a:gd name="T94" fmla="*/ 241 w 1151"/>
              <a:gd name="T95" fmla="*/ 127 h 741"/>
              <a:gd name="T96" fmla="*/ 244 w 1151"/>
              <a:gd name="T97" fmla="*/ 109 h 741"/>
              <a:gd name="T98" fmla="*/ 260 w 1151"/>
              <a:gd name="T99" fmla="*/ 93 h 741"/>
              <a:gd name="T100" fmla="*/ 281 w 1151"/>
              <a:gd name="T101" fmla="*/ 92 h 741"/>
              <a:gd name="T102" fmla="*/ 329 w 1151"/>
              <a:gd name="T103" fmla="*/ 84 h 741"/>
              <a:gd name="T104" fmla="*/ 364 w 1151"/>
              <a:gd name="T105" fmla="*/ 86 h 741"/>
              <a:gd name="T106" fmla="*/ 389 w 1151"/>
              <a:gd name="T107" fmla="*/ 118 h 741"/>
              <a:gd name="T108" fmla="*/ 426 w 1151"/>
              <a:gd name="T109" fmla="*/ 98 h 741"/>
              <a:gd name="T110" fmla="*/ 433 w 1151"/>
              <a:gd name="T111" fmla="*/ 120 h 741"/>
              <a:gd name="T112" fmla="*/ 470 w 1151"/>
              <a:gd name="T113" fmla="*/ 116 h 741"/>
              <a:gd name="T114" fmla="*/ 504 w 1151"/>
              <a:gd name="T115" fmla="*/ 120 h 741"/>
              <a:gd name="T116" fmla="*/ 525 w 1151"/>
              <a:gd name="T117" fmla="*/ 81 h 741"/>
              <a:gd name="T118" fmla="*/ 539 w 1151"/>
              <a:gd name="T119" fmla="*/ 43 h 741"/>
              <a:gd name="T120" fmla="*/ 566 w 1151"/>
              <a:gd name="T121" fmla="*/ 34 h 741"/>
              <a:gd name="T122" fmla="*/ 598 w 1151"/>
              <a:gd name="T123" fmla="*/ 37 h 741"/>
              <a:gd name="T124" fmla="*/ 627 w 1151"/>
              <a:gd name="T125" fmla="*/ 7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1" h="741">
                <a:moveTo>
                  <a:pt x="630" y="0"/>
                </a:moveTo>
                <a:lnTo>
                  <a:pt x="635" y="4"/>
                </a:lnTo>
                <a:lnTo>
                  <a:pt x="649" y="11"/>
                </a:lnTo>
                <a:lnTo>
                  <a:pt x="666" y="18"/>
                </a:lnTo>
                <a:lnTo>
                  <a:pt x="670" y="26"/>
                </a:lnTo>
                <a:lnTo>
                  <a:pt x="679" y="35"/>
                </a:lnTo>
                <a:lnTo>
                  <a:pt x="698" y="32"/>
                </a:lnTo>
                <a:lnTo>
                  <a:pt x="723" y="30"/>
                </a:lnTo>
                <a:lnTo>
                  <a:pt x="746" y="26"/>
                </a:lnTo>
                <a:lnTo>
                  <a:pt x="748" y="14"/>
                </a:lnTo>
                <a:lnTo>
                  <a:pt x="755" y="5"/>
                </a:lnTo>
                <a:lnTo>
                  <a:pt x="757" y="27"/>
                </a:lnTo>
                <a:lnTo>
                  <a:pt x="745" y="47"/>
                </a:lnTo>
                <a:lnTo>
                  <a:pt x="729" y="60"/>
                </a:lnTo>
                <a:lnTo>
                  <a:pt x="715" y="70"/>
                </a:lnTo>
                <a:lnTo>
                  <a:pt x="705" y="83"/>
                </a:lnTo>
                <a:lnTo>
                  <a:pt x="713" y="96"/>
                </a:lnTo>
                <a:lnTo>
                  <a:pt x="735" y="89"/>
                </a:lnTo>
                <a:lnTo>
                  <a:pt x="746" y="73"/>
                </a:lnTo>
                <a:lnTo>
                  <a:pt x="759" y="66"/>
                </a:lnTo>
                <a:lnTo>
                  <a:pt x="770" y="79"/>
                </a:lnTo>
                <a:lnTo>
                  <a:pt x="768" y="95"/>
                </a:lnTo>
                <a:lnTo>
                  <a:pt x="763" y="112"/>
                </a:lnTo>
                <a:lnTo>
                  <a:pt x="761" y="129"/>
                </a:lnTo>
                <a:lnTo>
                  <a:pt x="747" y="139"/>
                </a:lnTo>
                <a:lnTo>
                  <a:pt x="724" y="145"/>
                </a:lnTo>
                <a:lnTo>
                  <a:pt x="727" y="156"/>
                </a:lnTo>
                <a:lnTo>
                  <a:pt x="740" y="155"/>
                </a:lnTo>
                <a:lnTo>
                  <a:pt x="757" y="154"/>
                </a:lnTo>
                <a:lnTo>
                  <a:pt x="771" y="150"/>
                </a:lnTo>
                <a:lnTo>
                  <a:pt x="773" y="160"/>
                </a:lnTo>
                <a:lnTo>
                  <a:pt x="767" y="173"/>
                </a:lnTo>
                <a:lnTo>
                  <a:pt x="764" y="184"/>
                </a:lnTo>
                <a:lnTo>
                  <a:pt x="769" y="191"/>
                </a:lnTo>
                <a:lnTo>
                  <a:pt x="785" y="191"/>
                </a:lnTo>
                <a:lnTo>
                  <a:pt x="796" y="189"/>
                </a:lnTo>
                <a:lnTo>
                  <a:pt x="806" y="193"/>
                </a:lnTo>
                <a:lnTo>
                  <a:pt x="808" y="203"/>
                </a:lnTo>
                <a:lnTo>
                  <a:pt x="815" y="204"/>
                </a:lnTo>
                <a:lnTo>
                  <a:pt x="824" y="190"/>
                </a:lnTo>
                <a:lnTo>
                  <a:pt x="823" y="181"/>
                </a:lnTo>
                <a:lnTo>
                  <a:pt x="828" y="178"/>
                </a:lnTo>
                <a:lnTo>
                  <a:pt x="834" y="180"/>
                </a:lnTo>
                <a:lnTo>
                  <a:pt x="834" y="189"/>
                </a:lnTo>
                <a:lnTo>
                  <a:pt x="833" y="201"/>
                </a:lnTo>
                <a:lnTo>
                  <a:pt x="837" y="209"/>
                </a:lnTo>
                <a:lnTo>
                  <a:pt x="846" y="228"/>
                </a:lnTo>
                <a:lnTo>
                  <a:pt x="843" y="235"/>
                </a:lnTo>
                <a:lnTo>
                  <a:pt x="847" y="240"/>
                </a:lnTo>
                <a:lnTo>
                  <a:pt x="847" y="256"/>
                </a:lnTo>
                <a:lnTo>
                  <a:pt x="854" y="261"/>
                </a:lnTo>
                <a:lnTo>
                  <a:pt x="864" y="268"/>
                </a:lnTo>
                <a:lnTo>
                  <a:pt x="860" y="276"/>
                </a:lnTo>
                <a:lnTo>
                  <a:pt x="850" y="283"/>
                </a:lnTo>
                <a:lnTo>
                  <a:pt x="860" y="293"/>
                </a:lnTo>
                <a:lnTo>
                  <a:pt x="872" y="290"/>
                </a:lnTo>
                <a:lnTo>
                  <a:pt x="882" y="286"/>
                </a:lnTo>
                <a:lnTo>
                  <a:pt x="896" y="287"/>
                </a:lnTo>
                <a:lnTo>
                  <a:pt x="905" y="286"/>
                </a:lnTo>
                <a:lnTo>
                  <a:pt x="906" y="298"/>
                </a:lnTo>
                <a:lnTo>
                  <a:pt x="904" y="306"/>
                </a:lnTo>
                <a:lnTo>
                  <a:pt x="905" y="309"/>
                </a:lnTo>
                <a:lnTo>
                  <a:pt x="916" y="312"/>
                </a:lnTo>
                <a:lnTo>
                  <a:pt x="924" y="320"/>
                </a:lnTo>
                <a:lnTo>
                  <a:pt x="927" y="339"/>
                </a:lnTo>
                <a:lnTo>
                  <a:pt x="929" y="351"/>
                </a:lnTo>
                <a:lnTo>
                  <a:pt x="937" y="356"/>
                </a:lnTo>
                <a:lnTo>
                  <a:pt x="938" y="362"/>
                </a:lnTo>
                <a:lnTo>
                  <a:pt x="938" y="368"/>
                </a:lnTo>
                <a:lnTo>
                  <a:pt x="934" y="372"/>
                </a:lnTo>
                <a:lnTo>
                  <a:pt x="931" y="378"/>
                </a:lnTo>
                <a:lnTo>
                  <a:pt x="928" y="382"/>
                </a:lnTo>
                <a:lnTo>
                  <a:pt x="929" y="388"/>
                </a:lnTo>
                <a:lnTo>
                  <a:pt x="938" y="394"/>
                </a:lnTo>
                <a:lnTo>
                  <a:pt x="953" y="399"/>
                </a:lnTo>
                <a:lnTo>
                  <a:pt x="968" y="397"/>
                </a:lnTo>
                <a:lnTo>
                  <a:pt x="975" y="388"/>
                </a:lnTo>
                <a:lnTo>
                  <a:pt x="964" y="384"/>
                </a:lnTo>
                <a:lnTo>
                  <a:pt x="949" y="385"/>
                </a:lnTo>
                <a:lnTo>
                  <a:pt x="941" y="383"/>
                </a:lnTo>
                <a:lnTo>
                  <a:pt x="941" y="378"/>
                </a:lnTo>
                <a:lnTo>
                  <a:pt x="941" y="371"/>
                </a:lnTo>
                <a:lnTo>
                  <a:pt x="948" y="367"/>
                </a:lnTo>
                <a:lnTo>
                  <a:pt x="951" y="365"/>
                </a:lnTo>
                <a:lnTo>
                  <a:pt x="957" y="360"/>
                </a:lnTo>
                <a:lnTo>
                  <a:pt x="957" y="351"/>
                </a:lnTo>
                <a:lnTo>
                  <a:pt x="955" y="343"/>
                </a:lnTo>
                <a:lnTo>
                  <a:pt x="954" y="335"/>
                </a:lnTo>
                <a:lnTo>
                  <a:pt x="960" y="331"/>
                </a:lnTo>
                <a:lnTo>
                  <a:pt x="970" y="338"/>
                </a:lnTo>
                <a:lnTo>
                  <a:pt x="978" y="342"/>
                </a:lnTo>
                <a:lnTo>
                  <a:pt x="994" y="332"/>
                </a:lnTo>
                <a:lnTo>
                  <a:pt x="1000" y="326"/>
                </a:lnTo>
                <a:lnTo>
                  <a:pt x="1012" y="325"/>
                </a:lnTo>
                <a:lnTo>
                  <a:pt x="1019" y="324"/>
                </a:lnTo>
                <a:lnTo>
                  <a:pt x="1018" y="329"/>
                </a:lnTo>
                <a:lnTo>
                  <a:pt x="1018" y="338"/>
                </a:lnTo>
                <a:lnTo>
                  <a:pt x="1009" y="343"/>
                </a:lnTo>
                <a:lnTo>
                  <a:pt x="998" y="342"/>
                </a:lnTo>
                <a:lnTo>
                  <a:pt x="987" y="344"/>
                </a:lnTo>
                <a:lnTo>
                  <a:pt x="987" y="351"/>
                </a:lnTo>
                <a:lnTo>
                  <a:pt x="988" y="363"/>
                </a:lnTo>
                <a:lnTo>
                  <a:pt x="991" y="371"/>
                </a:lnTo>
                <a:lnTo>
                  <a:pt x="992" y="388"/>
                </a:lnTo>
                <a:lnTo>
                  <a:pt x="1005" y="392"/>
                </a:lnTo>
                <a:lnTo>
                  <a:pt x="1017" y="397"/>
                </a:lnTo>
                <a:lnTo>
                  <a:pt x="1027" y="401"/>
                </a:lnTo>
                <a:lnTo>
                  <a:pt x="1029" y="408"/>
                </a:lnTo>
                <a:lnTo>
                  <a:pt x="1025" y="415"/>
                </a:lnTo>
                <a:lnTo>
                  <a:pt x="1014" y="412"/>
                </a:lnTo>
                <a:lnTo>
                  <a:pt x="1009" y="410"/>
                </a:lnTo>
                <a:lnTo>
                  <a:pt x="1001" y="408"/>
                </a:lnTo>
                <a:lnTo>
                  <a:pt x="996" y="418"/>
                </a:lnTo>
                <a:lnTo>
                  <a:pt x="1000" y="428"/>
                </a:lnTo>
                <a:lnTo>
                  <a:pt x="1002" y="435"/>
                </a:lnTo>
                <a:lnTo>
                  <a:pt x="998" y="443"/>
                </a:lnTo>
                <a:lnTo>
                  <a:pt x="1004" y="452"/>
                </a:lnTo>
                <a:lnTo>
                  <a:pt x="1016" y="461"/>
                </a:lnTo>
                <a:lnTo>
                  <a:pt x="1028" y="462"/>
                </a:lnTo>
                <a:lnTo>
                  <a:pt x="1037" y="467"/>
                </a:lnTo>
                <a:lnTo>
                  <a:pt x="1042" y="476"/>
                </a:lnTo>
                <a:lnTo>
                  <a:pt x="1051" y="485"/>
                </a:lnTo>
                <a:lnTo>
                  <a:pt x="1061" y="496"/>
                </a:lnTo>
                <a:lnTo>
                  <a:pt x="1066" y="501"/>
                </a:lnTo>
                <a:lnTo>
                  <a:pt x="1075" y="510"/>
                </a:lnTo>
                <a:lnTo>
                  <a:pt x="1072" y="526"/>
                </a:lnTo>
                <a:lnTo>
                  <a:pt x="1074" y="537"/>
                </a:lnTo>
                <a:lnTo>
                  <a:pt x="1077" y="546"/>
                </a:lnTo>
                <a:lnTo>
                  <a:pt x="1085" y="552"/>
                </a:lnTo>
                <a:lnTo>
                  <a:pt x="1090" y="545"/>
                </a:lnTo>
                <a:lnTo>
                  <a:pt x="1094" y="536"/>
                </a:lnTo>
                <a:lnTo>
                  <a:pt x="1099" y="538"/>
                </a:lnTo>
                <a:lnTo>
                  <a:pt x="1104" y="544"/>
                </a:lnTo>
                <a:lnTo>
                  <a:pt x="1107" y="552"/>
                </a:lnTo>
                <a:lnTo>
                  <a:pt x="1112" y="559"/>
                </a:lnTo>
                <a:lnTo>
                  <a:pt x="1122" y="563"/>
                </a:lnTo>
                <a:lnTo>
                  <a:pt x="1127" y="565"/>
                </a:lnTo>
                <a:lnTo>
                  <a:pt x="1138" y="558"/>
                </a:lnTo>
                <a:lnTo>
                  <a:pt x="1144" y="560"/>
                </a:lnTo>
                <a:lnTo>
                  <a:pt x="1150" y="566"/>
                </a:lnTo>
                <a:lnTo>
                  <a:pt x="1151" y="574"/>
                </a:lnTo>
                <a:lnTo>
                  <a:pt x="1151" y="584"/>
                </a:lnTo>
                <a:lnTo>
                  <a:pt x="1145" y="599"/>
                </a:lnTo>
                <a:lnTo>
                  <a:pt x="1135" y="615"/>
                </a:lnTo>
                <a:lnTo>
                  <a:pt x="1128" y="625"/>
                </a:lnTo>
                <a:lnTo>
                  <a:pt x="1121" y="634"/>
                </a:lnTo>
                <a:lnTo>
                  <a:pt x="1114" y="631"/>
                </a:lnTo>
                <a:lnTo>
                  <a:pt x="1108" y="631"/>
                </a:lnTo>
                <a:lnTo>
                  <a:pt x="1104" y="634"/>
                </a:lnTo>
                <a:lnTo>
                  <a:pt x="1103" y="640"/>
                </a:lnTo>
                <a:lnTo>
                  <a:pt x="1105" y="653"/>
                </a:lnTo>
                <a:lnTo>
                  <a:pt x="1108" y="664"/>
                </a:lnTo>
                <a:lnTo>
                  <a:pt x="1111" y="670"/>
                </a:lnTo>
                <a:lnTo>
                  <a:pt x="1116" y="683"/>
                </a:lnTo>
                <a:lnTo>
                  <a:pt x="1115" y="688"/>
                </a:lnTo>
                <a:lnTo>
                  <a:pt x="1110" y="686"/>
                </a:lnTo>
                <a:lnTo>
                  <a:pt x="1104" y="679"/>
                </a:lnTo>
                <a:lnTo>
                  <a:pt x="1094" y="674"/>
                </a:lnTo>
                <a:lnTo>
                  <a:pt x="1089" y="673"/>
                </a:lnTo>
                <a:lnTo>
                  <a:pt x="1081" y="670"/>
                </a:lnTo>
                <a:lnTo>
                  <a:pt x="1074" y="670"/>
                </a:lnTo>
                <a:lnTo>
                  <a:pt x="1069" y="670"/>
                </a:lnTo>
                <a:lnTo>
                  <a:pt x="1072" y="678"/>
                </a:lnTo>
                <a:lnTo>
                  <a:pt x="1074" y="688"/>
                </a:lnTo>
                <a:lnTo>
                  <a:pt x="1073" y="696"/>
                </a:lnTo>
                <a:lnTo>
                  <a:pt x="1075" y="707"/>
                </a:lnTo>
                <a:lnTo>
                  <a:pt x="1079" y="717"/>
                </a:lnTo>
                <a:lnTo>
                  <a:pt x="1082" y="725"/>
                </a:lnTo>
                <a:lnTo>
                  <a:pt x="1086" y="729"/>
                </a:lnTo>
                <a:lnTo>
                  <a:pt x="1080" y="735"/>
                </a:lnTo>
                <a:lnTo>
                  <a:pt x="1072" y="741"/>
                </a:lnTo>
                <a:lnTo>
                  <a:pt x="1063" y="739"/>
                </a:lnTo>
                <a:lnTo>
                  <a:pt x="1058" y="734"/>
                </a:lnTo>
                <a:lnTo>
                  <a:pt x="1049" y="721"/>
                </a:lnTo>
                <a:lnTo>
                  <a:pt x="1044" y="722"/>
                </a:lnTo>
                <a:lnTo>
                  <a:pt x="1041" y="725"/>
                </a:lnTo>
                <a:lnTo>
                  <a:pt x="1041" y="727"/>
                </a:lnTo>
                <a:lnTo>
                  <a:pt x="1041" y="729"/>
                </a:lnTo>
                <a:lnTo>
                  <a:pt x="1039" y="736"/>
                </a:lnTo>
                <a:lnTo>
                  <a:pt x="1036" y="738"/>
                </a:lnTo>
                <a:lnTo>
                  <a:pt x="1033" y="739"/>
                </a:lnTo>
                <a:lnTo>
                  <a:pt x="1008" y="734"/>
                </a:lnTo>
                <a:lnTo>
                  <a:pt x="1007" y="732"/>
                </a:lnTo>
                <a:lnTo>
                  <a:pt x="1007" y="731"/>
                </a:lnTo>
                <a:lnTo>
                  <a:pt x="1008" y="724"/>
                </a:lnTo>
                <a:lnTo>
                  <a:pt x="1008" y="721"/>
                </a:lnTo>
                <a:lnTo>
                  <a:pt x="1007" y="719"/>
                </a:lnTo>
                <a:lnTo>
                  <a:pt x="1006" y="718"/>
                </a:lnTo>
                <a:lnTo>
                  <a:pt x="993" y="715"/>
                </a:lnTo>
                <a:lnTo>
                  <a:pt x="984" y="712"/>
                </a:lnTo>
                <a:lnTo>
                  <a:pt x="982" y="711"/>
                </a:lnTo>
                <a:lnTo>
                  <a:pt x="975" y="711"/>
                </a:lnTo>
                <a:lnTo>
                  <a:pt x="972" y="710"/>
                </a:lnTo>
                <a:lnTo>
                  <a:pt x="966" y="701"/>
                </a:lnTo>
                <a:lnTo>
                  <a:pt x="957" y="683"/>
                </a:lnTo>
                <a:lnTo>
                  <a:pt x="947" y="667"/>
                </a:lnTo>
                <a:lnTo>
                  <a:pt x="948" y="642"/>
                </a:lnTo>
                <a:lnTo>
                  <a:pt x="945" y="636"/>
                </a:lnTo>
                <a:lnTo>
                  <a:pt x="940" y="637"/>
                </a:lnTo>
                <a:lnTo>
                  <a:pt x="933" y="638"/>
                </a:lnTo>
                <a:lnTo>
                  <a:pt x="917" y="645"/>
                </a:lnTo>
                <a:lnTo>
                  <a:pt x="893" y="648"/>
                </a:lnTo>
                <a:lnTo>
                  <a:pt x="874" y="649"/>
                </a:lnTo>
                <a:lnTo>
                  <a:pt x="867" y="654"/>
                </a:lnTo>
                <a:lnTo>
                  <a:pt x="836" y="605"/>
                </a:lnTo>
                <a:lnTo>
                  <a:pt x="828" y="603"/>
                </a:lnTo>
                <a:lnTo>
                  <a:pt x="825" y="605"/>
                </a:lnTo>
                <a:lnTo>
                  <a:pt x="823" y="611"/>
                </a:lnTo>
                <a:lnTo>
                  <a:pt x="821" y="614"/>
                </a:lnTo>
                <a:lnTo>
                  <a:pt x="812" y="617"/>
                </a:lnTo>
                <a:lnTo>
                  <a:pt x="804" y="620"/>
                </a:lnTo>
                <a:lnTo>
                  <a:pt x="780" y="643"/>
                </a:lnTo>
                <a:lnTo>
                  <a:pt x="778" y="633"/>
                </a:lnTo>
                <a:lnTo>
                  <a:pt x="776" y="623"/>
                </a:lnTo>
                <a:lnTo>
                  <a:pt x="773" y="612"/>
                </a:lnTo>
                <a:lnTo>
                  <a:pt x="769" y="619"/>
                </a:lnTo>
                <a:lnTo>
                  <a:pt x="750" y="631"/>
                </a:lnTo>
                <a:lnTo>
                  <a:pt x="743" y="631"/>
                </a:lnTo>
                <a:lnTo>
                  <a:pt x="736" y="629"/>
                </a:lnTo>
                <a:lnTo>
                  <a:pt x="731" y="609"/>
                </a:lnTo>
                <a:lnTo>
                  <a:pt x="724" y="592"/>
                </a:lnTo>
                <a:lnTo>
                  <a:pt x="708" y="606"/>
                </a:lnTo>
                <a:lnTo>
                  <a:pt x="666" y="616"/>
                </a:lnTo>
                <a:lnTo>
                  <a:pt x="652" y="624"/>
                </a:lnTo>
                <a:lnTo>
                  <a:pt x="648" y="629"/>
                </a:lnTo>
                <a:lnTo>
                  <a:pt x="625" y="618"/>
                </a:lnTo>
                <a:lnTo>
                  <a:pt x="590" y="606"/>
                </a:lnTo>
                <a:lnTo>
                  <a:pt x="590" y="598"/>
                </a:lnTo>
                <a:lnTo>
                  <a:pt x="574" y="596"/>
                </a:lnTo>
                <a:lnTo>
                  <a:pt x="565" y="601"/>
                </a:lnTo>
                <a:lnTo>
                  <a:pt x="539" y="587"/>
                </a:lnTo>
                <a:lnTo>
                  <a:pt x="536" y="575"/>
                </a:lnTo>
                <a:lnTo>
                  <a:pt x="534" y="563"/>
                </a:lnTo>
                <a:lnTo>
                  <a:pt x="536" y="549"/>
                </a:lnTo>
                <a:lnTo>
                  <a:pt x="531" y="537"/>
                </a:lnTo>
                <a:lnTo>
                  <a:pt x="529" y="532"/>
                </a:lnTo>
                <a:lnTo>
                  <a:pt x="532" y="522"/>
                </a:lnTo>
                <a:lnTo>
                  <a:pt x="538" y="515"/>
                </a:lnTo>
                <a:lnTo>
                  <a:pt x="543" y="503"/>
                </a:lnTo>
                <a:lnTo>
                  <a:pt x="535" y="498"/>
                </a:lnTo>
                <a:lnTo>
                  <a:pt x="525" y="497"/>
                </a:lnTo>
                <a:lnTo>
                  <a:pt x="513" y="494"/>
                </a:lnTo>
                <a:lnTo>
                  <a:pt x="470" y="492"/>
                </a:lnTo>
                <a:lnTo>
                  <a:pt x="441" y="500"/>
                </a:lnTo>
                <a:lnTo>
                  <a:pt x="424" y="505"/>
                </a:lnTo>
                <a:lnTo>
                  <a:pt x="401" y="519"/>
                </a:lnTo>
                <a:lnTo>
                  <a:pt x="398" y="520"/>
                </a:lnTo>
                <a:lnTo>
                  <a:pt x="393" y="516"/>
                </a:lnTo>
                <a:lnTo>
                  <a:pt x="392" y="495"/>
                </a:lnTo>
                <a:lnTo>
                  <a:pt x="394" y="475"/>
                </a:lnTo>
                <a:lnTo>
                  <a:pt x="394" y="461"/>
                </a:lnTo>
                <a:lnTo>
                  <a:pt x="387" y="453"/>
                </a:lnTo>
                <a:lnTo>
                  <a:pt x="379" y="452"/>
                </a:lnTo>
                <a:lnTo>
                  <a:pt x="372" y="452"/>
                </a:lnTo>
                <a:lnTo>
                  <a:pt x="365" y="453"/>
                </a:lnTo>
                <a:lnTo>
                  <a:pt x="360" y="459"/>
                </a:lnTo>
                <a:lnTo>
                  <a:pt x="353" y="468"/>
                </a:lnTo>
                <a:lnTo>
                  <a:pt x="347" y="471"/>
                </a:lnTo>
                <a:lnTo>
                  <a:pt x="342" y="475"/>
                </a:lnTo>
                <a:lnTo>
                  <a:pt x="337" y="486"/>
                </a:lnTo>
                <a:lnTo>
                  <a:pt x="332" y="494"/>
                </a:lnTo>
                <a:lnTo>
                  <a:pt x="326" y="496"/>
                </a:lnTo>
                <a:lnTo>
                  <a:pt x="322" y="491"/>
                </a:lnTo>
                <a:lnTo>
                  <a:pt x="321" y="485"/>
                </a:lnTo>
                <a:lnTo>
                  <a:pt x="322" y="477"/>
                </a:lnTo>
                <a:lnTo>
                  <a:pt x="319" y="475"/>
                </a:lnTo>
                <a:lnTo>
                  <a:pt x="314" y="478"/>
                </a:lnTo>
                <a:lnTo>
                  <a:pt x="309" y="483"/>
                </a:lnTo>
                <a:lnTo>
                  <a:pt x="303" y="488"/>
                </a:lnTo>
                <a:lnTo>
                  <a:pt x="295" y="487"/>
                </a:lnTo>
                <a:lnTo>
                  <a:pt x="286" y="476"/>
                </a:lnTo>
                <a:lnTo>
                  <a:pt x="282" y="466"/>
                </a:lnTo>
                <a:lnTo>
                  <a:pt x="272" y="457"/>
                </a:lnTo>
                <a:lnTo>
                  <a:pt x="265" y="452"/>
                </a:lnTo>
                <a:lnTo>
                  <a:pt x="259" y="448"/>
                </a:lnTo>
                <a:lnTo>
                  <a:pt x="249" y="448"/>
                </a:lnTo>
                <a:lnTo>
                  <a:pt x="239" y="451"/>
                </a:lnTo>
                <a:lnTo>
                  <a:pt x="231" y="458"/>
                </a:lnTo>
                <a:lnTo>
                  <a:pt x="223" y="464"/>
                </a:lnTo>
                <a:lnTo>
                  <a:pt x="215" y="470"/>
                </a:lnTo>
                <a:lnTo>
                  <a:pt x="212" y="479"/>
                </a:lnTo>
                <a:lnTo>
                  <a:pt x="213" y="488"/>
                </a:lnTo>
                <a:lnTo>
                  <a:pt x="213" y="500"/>
                </a:lnTo>
                <a:lnTo>
                  <a:pt x="213" y="507"/>
                </a:lnTo>
                <a:lnTo>
                  <a:pt x="212" y="517"/>
                </a:lnTo>
                <a:lnTo>
                  <a:pt x="211" y="525"/>
                </a:lnTo>
                <a:lnTo>
                  <a:pt x="206" y="532"/>
                </a:lnTo>
                <a:lnTo>
                  <a:pt x="197" y="534"/>
                </a:lnTo>
                <a:lnTo>
                  <a:pt x="187" y="533"/>
                </a:lnTo>
                <a:lnTo>
                  <a:pt x="178" y="531"/>
                </a:lnTo>
                <a:lnTo>
                  <a:pt x="167" y="527"/>
                </a:lnTo>
                <a:lnTo>
                  <a:pt x="159" y="523"/>
                </a:lnTo>
                <a:lnTo>
                  <a:pt x="151" y="523"/>
                </a:lnTo>
                <a:lnTo>
                  <a:pt x="143" y="527"/>
                </a:lnTo>
                <a:lnTo>
                  <a:pt x="138" y="528"/>
                </a:lnTo>
                <a:lnTo>
                  <a:pt x="135" y="533"/>
                </a:lnTo>
                <a:lnTo>
                  <a:pt x="139" y="543"/>
                </a:lnTo>
                <a:lnTo>
                  <a:pt x="149" y="555"/>
                </a:lnTo>
                <a:lnTo>
                  <a:pt x="152" y="563"/>
                </a:lnTo>
                <a:lnTo>
                  <a:pt x="154" y="568"/>
                </a:lnTo>
                <a:lnTo>
                  <a:pt x="159" y="571"/>
                </a:lnTo>
                <a:lnTo>
                  <a:pt x="170" y="573"/>
                </a:lnTo>
                <a:lnTo>
                  <a:pt x="181" y="581"/>
                </a:lnTo>
                <a:lnTo>
                  <a:pt x="187" y="586"/>
                </a:lnTo>
                <a:lnTo>
                  <a:pt x="194" y="593"/>
                </a:lnTo>
                <a:lnTo>
                  <a:pt x="184" y="591"/>
                </a:lnTo>
                <a:lnTo>
                  <a:pt x="175" y="591"/>
                </a:lnTo>
                <a:lnTo>
                  <a:pt x="158" y="594"/>
                </a:lnTo>
                <a:lnTo>
                  <a:pt x="154" y="598"/>
                </a:lnTo>
                <a:lnTo>
                  <a:pt x="143" y="604"/>
                </a:lnTo>
                <a:lnTo>
                  <a:pt x="129" y="606"/>
                </a:lnTo>
                <a:lnTo>
                  <a:pt x="114" y="601"/>
                </a:lnTo>
                <a:lnTo>
                  <a:pt x="99" y="591"/>
                </a:lnTo>
                <a:lnTo>
                  <a:pt x="97" y="573"/>
                </a:lnTo>
                <a:lnTo>
                  <a:pt x="91" y="558"/>
                </a:lnTo>
                <a:lnTo>
                  <a:pt x="83" y="540"/>
                </a:lnTo>
                <a:lnTo>
                  <a:pt x="65" y="527"/>
                </a:lnTo>
                <a:lnTo>
                  <a:pt x="44" y="518"/>
                </a:lnTo>
                <a:lnTo>
                  <a:pt x="15" y="495"/>
                </a:lnTo>
                <a:lnTo>
                  <a:pt x="19" y="469"/>
                </a:lnTo>
                <a:lnTo>
                  <a:pt x="20" y="445"/>
                </a:lnTo>
                <a:lnTo>
                  <a:pt x="19" y="417"/>
                </a:lnTo>
                <a:lnTo>
                  <a:pt x="30" y="416"/>
                </a:lnTo>
                <a:lnTo>
                  <a:pt x="44" y="421"/>
                </a:lnTo>
                <a:lnTo>
                  <a:pt x="52" y="426"/>
                </a:lnTo>
                <a:lnTo>
                  <a:pt x="62" y="433"/>
                </a:lnTo>
                <a:lnTo>
                  <a:pt x="79" y="424"/>
                </a:lnTo>
                <a:lnTo>
                  <a:pt x="91" y="418"/>
                </a:lnTo>
                <a:lnTo>
                  <a:pt x="99" y="413"/>
                </a:lnTo>
                <a:lnTo>
                  <a:pt x="104" y="404"/>
                </a:lnTo>
                <a:lnTo>
                  <a:pt x="110" y="391"/>
                </a:lnTo>
                <a:lnTo>
                  <a:pt x="109" y="382"/>
                </a:lnTo>
                <a:lnTo>
                  <a:pt x="104" y="377"/>
                </a:lnTo>
                <a:lnTo>
                  <a:pt x="88" y="374"/>
                </a:lnTo>
                <a:lnTo>
                  <a:pt x="84" y="366"/>
                </a:lnTo>
                <a:lnTo>
                  <a:pt x="76" y="364"/>
                </a:lnTo>
                <a:lnTo>
                  <a:pt x="67" y="369"/>
                </a:lnTo>
                <a:lnTo>
                  <a:pt x="61" y="384"/>
                </a:lnTo>
                <a:lnTo>
                  <a:pt x="58" y="397"/>
                </a:lnTo>
                <a:lnTo>
                  <a:pt x="56" y="403"/>
                </a:lnTo>
                <a:lnTo>
                  <a:pt x="51" y="402"/>
                </a:lnTo>
                <a:lnTo>
                  <a:pt x="46" y="397"/>
                </a:lnTo>
                <a:lnTo>
                  <a:pt x="38" y="389"/>
                </a:lnTo>
                <a:lnTo>
                  <a:pt x="15" y="390"/>
                </a:lnTo>
                <a:lnTo>
                  <a:pt x="5" y="391"/>
                </a:lnTo>
                <a:lnTo>
                  <a:pt x="0" y="379"/>
                </a:lnTo>
                <a:lnTo>
                  <a:pt x="18" y="377"/>
                </a:lnTo>
                <a:lnTo>
                  <a:pt x="31" y="365"/>
                </a:lnTo>
                <a:lnTo>
                  <a:pt x="40" y="353"/>
                </a:lnTo>
                <a:lnTo>
                  <a:pt x="33" y="336"/>
                </a:lnTo>
                <a:lnTo>
                  <a:pt x="24" y="319"/>
                </a:lnTo>
                <a:lnTo>
                  <a:pt x="12" y="303"/>
                </a:lnTo>
                <a:lnTo>
                  <a:pt x="8" y="285"/>
                </a:lnTo>
                <a:lnTo>
                  <a:pt x="3" y="269"/>
                </a:lnTo>
                <a:lnTo>
                  <a:pt x="0" y="236"/>
                </a:lnTo>
                <a:lnTo>
                  <a:pt x="5" y="217"/>
                </a:lnTo>
                <a:lnTo>
                  <a:pt x="18" y="199"/>
                </a:lnTo>
                <a:lnTo>
                  <a:pt x="21" y="200"/>
                </a:lnTo>
                <a:lnTo>
                  <a:pt x="27" y="201"/>
                </a:lnTo>
                <a:lnTo>
                  <a:pt x="32" y="203"/>
                </a:lnTo>
                <a:lnTo>
                  <a:pt x="35" y="204"/>
                </a:lnTo>
                <a:lnTo>
                  <a:pt x="38" y="203"/>
                </a:lnTo>
                <a:lnTo>
                  <a:pt x="38" y="200"/>
                </a:lnTo>
                <a:lnTo>
                  <a:pt x="41" y="198"/>
                </a:lnTo>
                <a:lnTo>
                  <a:pt x="44" y="198"/>
                </a:lnTo>
                <a:lnTo>
                  <a:pt x="45" y="194"/>
                </a:lnTo>
                <a:lnTo>
                  <a:pt x="44" y="189"/>
                </a:lnTo>
                <a:lnTo>
                  <a:pt x="44" y="184"/>
                </a:lnTo>
                <a:lnTo>
                  <a:pt x="46" y="182"/>
                </a:lnTo>
                <a:lnTo>
                  <a:pt x="50" y="180"/>
                </a:lnTo>
                <a:lnTo>
                  <a:pt x="55" y="180"/>
                </a:lnTo>
                <a:lnTo>
                  <a:pt x="56" y="179"/>
                </a:lnTo>
                <a:lnTo>
                  <a:pt x="55" y="176"/>
                </a:lnTo>
                <a:lnTo>
                  <a:pt x="55" y="171"/>
                </a:lnTo>
                <a:lnTo>
                  <a:pt x="57" y="168"/>
                </a:lnTo>
                <a:lnTo>
                  <a:pt x="64" y="164"/>
                </a:lnTo>
                <a:lnTo>
                  <a:pt x="68" y="163"/>
                </a:lnTo>
                <a:lnTo>
                  <a:pt x="76" y="160"/>
                </a:lnTo>
                <a:lnTo>
                  <a:pt x="78" y="158"/>
                </a:lnTo>
                <a:lnTo>
                  <a:pt x="80" y="155"/>
                </a:lnTo>
                <a:lnTo>
                  <a:pt x="72" y="155"/>
                </a:lnTo>
                <a:lnTo>
                  <a:pt x="73" y="158"/>
                </a:lnTo>
                <a:lnTo>
                  <a:pt x="70" y="159"/>
                </a:lnTo>
                <a:lnTo>
                  <a:pt x="68" y="157"/>
                </a:lnTo>
                <a:lnTo>
                  <a:pt x="70" y="151"/>
                </a:lnTo>
                <a:lnTo>
                  <a:pt x="76" y="144"/>
                </a:lnTo>
                <a:lnTo>
                  <a:pt x="84" y="139"/>
                </a:lnTo>
                <a:lnTo>
                  <a:pt x="90" y="137"/>
                </a:lnTo>
                <a:lnTo>
                  <a:pt x="95" y="133"/>
                </a:lnTo>
                <a:lnTo>
                  <a:pt x="100" y="131"/>
                </a:lnTo>
                <a:lnTo>
                  <a:pt x="104" y="129"/>
                </a:lnTo>
                <a:lnTo>
                  <a:pt x="106" y="131"/>
                </a:lnTo>
                <a:lnTo>
                  <a:pt x="109" y="132"/>
                </a:lnTo>
                <a:lnTo>
                  <a:pt x="118" y="125"/>
                </a:lnTo>
                <a:lnTo>
                  <a:pt x="118" y="122"/>
                </a:lnTo>
                <a:lnTo>
                  <a:pt x="122" y="120"/>
                </a:lnTo>
                <a:lnTo>
                  <a:pt x="127" y="116"/>
                </a:lnTo>
                <a:lnTo>
                  <a:pt x="136" y="113"/>
                </a:lnTo>
                <a:lnTo>
                  <a:pt x="140" y="109"/>
                </a:lnTo>
                <a:lnTo>
                  <a:pt x="144" y="107"/>
                </a:lnTo>
                <a:lnTo>
                  <a:pt x="149" y="106"/>
                </a:lnTo>
                <a:lnTo>
                  <a:pt x="152" y="106"/>
                </a:lnTo>
                <a:lnTo>
                  <a:pt x="155" y="110"/>
                </a:lnTo>
                <a:lnTo>
                  <a:pt x="157" y="109"/>
                </a:lnTo>
                <a:lnTo>
                  <a:pt x="158" y="108"/>
                </a:lnTo>
                <a:lnTo>
                  <a:pt x="160" y="106"/>
                </a:lnTo>
                <a:lnTo>
                  <a:pt x="163" y="107"/>
                </a:lnTo>
                <a:lnTo>
                  <a:pt x="167" y="112"/>
                </a:lnTo>
                <a:lnTo>
                  <a:pt x="171" y="115"/>
                </a:lnTo>
                <a:lnTo>
                  <a:pt x="176" y="111"/>
                </a:lnTo>
                <a:lnTo>
                  <a:pt x="180" y="108"/>
                </a:lnTo>
                <a:lnTo>
                  <a:pt x="184" y="106"/>
                </a:lnTo>
                <a:lnTo>
                  <a:pt x="187" y="108"/>
                </a:lnTo>
                <a:lnTo>
                  <a:pt x="187" y="113"/>
                </a:lnTo>
                <a:lnTo>
                  <a:pt x="187" y="121"/>
                </a:lnTo>
                <a:lnTo>
                  <a:pt x="184" y="127"/>
                </a:lnTo>
                <a:lnTo>
                  <a:pt x="187" y="130"/>
                </a:lnTo>
                <a:lnTo>
                  <a:pt x="193" y="130"/>
                </a:lnTo>
                <a:lnTo>
                  <a:pt x="197" y="129"/>
                </a:lnTo>
                <a:lnTo>
                  <a:pt x="200" y="125"/>
                </a:lnTo>
                <a:lnTo>
                  <a:pt x="200" y="119"/>
                </a:lnTo>
                <a:lnTo>
                  <a:pt x="200" y="113"/>
                </a:lnTo>
                <a:lnTo>
                  <a:pt x="202" y="111"/>
                </a:lnTo>
                <a:lnTo>
                  <a:pt x="205" y="110"/>
                </a:lnTo>
                <a:lnTo>
                  <a:pt x="209" y="112"/>
                </a:lnTo>
                <a:lnTo>
                  <a:pt x="212" y="116"/>
                </a:lnTo>
                <a:lnTo>
                  <a:pt x="215" y="119"/>
                </a:lnTo>
                <a:lnTo>
                  <a:pt x="217" y="117"/>
                </a:lnTo>
                <a:lnTo>
                  <a:pt x="226" y="111"/>
                </a:lnTo>
                <a:lnTo>
                  <a:pt x="231" y="115"/>
                </a:lnTo>
                <a:lnTo>
                  <a:pt x="236" y="121"/>
                </a:lnTo>
                <a:lnTo>
                  <a:pt x="241" y="127"/>
                </a:lnTo>
                <a:lnTo>
                  <a:pt x="245" y="131"/>
                </a:lnTo>
                <a:lnTo>
                  <a:pt x="252" y="128"/>
                </a:lnTo>
                <a:lnTo>
                  <a:pt x="254" y="128"/>
                </a:lnTo>
                <a:lnTo>
                  <a:pt x="256" y="125"/>
                </a:lnTo>
                <a:lnTo>
                  <a:pt x="252" y="125"/>
                </a:lnTo>
                <a:lnTo>
                  <a:pt x="248" y="123"/>
                </a:lnTo>
                <a:lnTo>
                  <a:pt x="244" y="118"/>
                </a:lnTo>
                <a:lnTo>
                  <a:pt x="245" y="115"/>
                </a:lnTo>
                <a:lnTo>
                  <a:pt x="244" y="109"/>
                </a:lnTo>
                <a:lnTo>
                  <a:pt x="244" y="106"/>
                </a:lnTo>
                <a:lnTo>
                  <a:pt x="246" y="102"/>
                </a:lnTo>
                <a:lnTo>
                  <a:pt x="250" y="99"/>
                </a:lnTo>
                <a:lnTo>
                  <a:pt x="253" y="95"/>
                </a:lnTo>
                <a:lnTo>
                  <a:pt x="255" y="98"/>
                </a:lnTo>
                <a:lnTo>
                  <a:pt x="256" y="94"/>
                </a:lnTo>
                <a:lnTo>
                  <a:pt x="257" y="92"/>
                </a:lnTo>
                <a:lnTo>
                  <a:pt x="258" y="92"/>
                </a:lnTo>
                <a:lnTo>
                  <a:pt x="260" y="93"/>
                </a:lnTo>
                <a:lnTo>
                  <a:pt x="262" y="92"/>
                </a:lnTo>
                <a:lnTo>
                  <a:pt x="262" y="90"/>
                </a:lnTo>
                <a:lnTo>
                  <a:pt x="263" y="87"/>
                </a:lnTo>
                <a:lnTo>
                  <a:pt x="266" y="85"/>
                </a:lnTo>
                <a:lnTo>
                  <a:pt x="269" y="84"/>
                </a:lnTo>
                <a:lnTo>
                  <a:pt x="272" y="85"/>
                </a:lnTo>
                <a:lnTo>
                  <a:pt x="276" y="86"/>
                </a:lnTo>
                <a:lnTo>
                  <a:pt x="278" y="90"/>
                </a:lnTo>
                <a:lnTo>
                  <a:pt x="281" y="92"/>
                </a:lnTo>
                <a:lnTo>
                  <a:pt x="283" y="90"/>
                </a:lnTo>
                <a:lnTo>
                  <a:pt x="285" y="87"/>
                </a:lnTo>
                <a:lnTo>
                  <a:pt x="290" y="86"/>
                </a:lnTo>
                <a:lnTo>
                  <a:pt x="295" y="86"/>
                </a:lnTo>
                <a:lnTo>
                  <a:pt x="297" y="86"/>
                </a:lnTo>
                <a:lnTo>
                  <a:pt x="303" y="86"/>
                </a:lnTo>
                <a:lnTo>
                  <a:pt x="318" y="85"/>
                </a:lnTo>
                <a:lnTo>
                  <a:pt x="324" y="85"/>
                </a:lnTo>
                <a:lnTo>
                  <a:pt x="329" y="84"/>
                </a:lnTo>
                <a:lnTo>
                  <a:pt x="334" y="83"/>
                </a:lnTo>
                <a:lnTo>
                  <a:pt x="339" y="79"/>
                </a:lnTo>
                <a:lnTo>
                  <a:pt x="341" y="76"/>
                </a:lnTo>
                <a:lnTo>
                  <a:pt x="344" y="76"/>
                </a:lnTo>
                <a:lnTo>
                  <a:pt x="348" y="77"/>
                </a:lnTo>
                <a:lnTo>
                  <a:pt x="350" y="80"/>
                </a:lnTo>
                <a:lnTo>
                  <a:pt x="355" y="80"/>
                </a:lnTo>
                <a:lnTo>
                  <a:pt x="360" y="83"/>
                </a:lnTo>
                <a:lnTo>
                  <a:pt x="364" y="86"/>
                </a:lnTo>
                <a:lnTo>
                  <a:pt x="366" y="86"/>
                </a:lnTo>
                <a:lnTo>
                  <a:pt x="369" y="86"/>
                </a:lnTo>
                <a:lnTo>
                  <a:pt x="369" y="94"/>
                </a:lnTo>
                <a:lnTo>
                  <a:pt x="373" y="101"/>
                </a:lnTo>
                <a:lnTo>
                  <a:pt x="378" y="101"/>
                </a:lnTo>
                <a:lnTo>
                  <a:pt x="381" y="104"/>
                </a:lnTo>
                <a:lnTo>
                  <a:pt x="381" y="107"/>
                </a:lnTo>
                <a:lnTo>
                  <a:pt x="383" y="112"/>
                </a:lnTo>
                <a:lnTo>
                  <a:pt x="389" y="118"/>
                </a:lnTo>
                <a:lnTo>
                  <a:pt x="394" y="123"/>
                </a:lnTo>
                <a:lnTo>
                  <a:pt x="402" y="124"/>
                </a:lnTo>
                <a:lnTo>
                  <a:pt x="406" y="121"/>
                </a:lnTo>
                <a:lnTo>
                  <a:pt x="409" y="116"/>
                </a:lnTo>
                <a:lnTo>
                  <a:pt x="412" y="112"/>
                </a:lnTo>
                <a:lnTo>
                  <a:pt x="414" y="107"/>
                </a:lnTo>
                <a:lnTo>
                  <a:pt x="418" y="102"/>
                </a:lnTo>
                <a:lnTo>
                  <a:pt x="420" y="100"/>
                </a:lnTo>
                <a:lnTo>
                  <a:pt x="426" y="98"/>
                </a:lnTo>
                <a:lnTo>
                  <a:pt x="428" y="99"/>
                </a:lnTo>
                <a:lnTo>
                  <a:pt x="431" y="103"/>
                </a:lnTo>
                <a:lnTo>
                  <a:pt x="429" y="106"/>
                </a:lnTo>
                <a:lnTo>
                  <a:pt x="425" y="108"/>
                </a:lnTo>
                <a:lnTo>
                  <a:pt x="425" y="112"/>
                </a:lnTo>
                <a:lnTo>
                  <a:pt x="429" y="112"/>
                </a:lnTo>
                <a:lnTo>
                  <a:pt x="429" y="116"/>
                </a:lnTo>
                <a:lnTo>
                  <a:pt x="429" y="119"/>
                </a:lnTo>
                <a:lnTo>
                  <a:pt x="433" y="120"/>
                </a:lnTo>
                <a:lnTo>
                  <a:pt x="439" y="120"/>
                </a:lnTo>
                <a:lnTo>
                  <a:pt x="447" y="121"/>
                </a:lnTo>
                <a:lnTo>
                  <a:pt x="452" y="121"/>
                </a:lnTo>
                <a:lnTo>
                  <a:pt x="454" y="119"/>
                </a:lnTo>
                <a:lnTo>
                  <a:pt x="457" y="116"/>
                </a:lnTo>
                <a:lnTo>
                  <a:pt x="459" y="114"/>
                </a:lnTo>
                <a:lnTo>
                  <a:pt x="463" y="112"/>
                </a:lnTo>
                <a:lnTo>
                  <a:pt x="466" y="113"/>
                </a:lnTo>
                <a:lnTo>
                  <a:pt x="470" y="116"/>
                </a:lnTo>
                <a:lnTo>
                  <a:pt x="472" y="119"/>
                </a:lnTo>
                <a:lnTo>
                  <a:pt x="475" y="120"/>
                </a:lnTo>
                <a:lnTo>
                  <a:pt x="476" y="124"/>
                </a:lnTo>
                <a:lnTo>
                  <a:pt x="479" y="125"/>
                </a:lnTo>
                <a:lnTo>
                  <a:pt x="482" y="125"/>
                </a:lnTo>
                <a:lnTo>
                  <a:pt x="484" y="125"/>
                </a:lnTo>
                <a:lnTo>
                  <a:pt x="487" y="121"/>
                </a:lnTo>
                <a:lnTo>
                  <a:pt x="492" y="120"/>
                </a:lnTo>
                <a:lnTo>
                  <a:pt x="504" y="120"/>
                </a:lnTo>
                <a:lnTo>
                  <a:pt x="511" y="121"/>
                </a:lnTo>
                <a:lnTo>
                  <a:pt x="517" y="119"/>
                </a:lnTo>
                <a:lnTo>
                  <a:pt x="522" y="117"/>
                </a:lnTo>
                <a:lnTo>
                  <a:pt x="527" y="116"/>
                </a:lnTo>
                <a:lnTo>
                  <a:pt x="524" y="106"/>
                </a:lnTo>
                <a:lnTo>
                  <a:pt x="522" y="99"/>
                </a:lnTo>
                <a:lnTo>
                  <a:pt x="521" y="92"/>
                </a:lnTo>
                <a:lnTo>
                  <a:pt x="522" y="86"/>
                </a:lnTo>
                <a:lnTo>
                  <a:pt x="525" y="81"/>
                </a:lnTo>
                <a:lnTo>
                  <a:pt x="528" y="79"/>
                </a:lnTo>
                <a:lnTo>
                  <a:pt x="529" y="75"/>
                </a:lnTo>
                <a:lnTo>
                  <a:pt x="532" y="68"/>
                </a:lnTo>
                <a:lnTo>
                  <a:pt x="532" y="61"/>
                </a:lnTo>
                <a:lnTo>
                  <a:pt x="532" y="58"/>
                </a:lnTo>
                <a:lnTo>
                  <a:pt x="534" y="54"/>
                </a:lnTo>
                <a:lnTo>
                  <a:pt x="534" y="51"/>
                </a:lnTo>
                <a:lnTo>
                  <a:pt x="535" y="48"/>
                </a:lnTo>
                <a:lnTo>
                  <a:pt x="539" y="43"/>
                </a:lnTo>
                <a:lnTo>
                  <a:pt x="542" y="40"/>
                </a:lnTo>
                <a:lnTo>
                  <a:pt x="541" y="38"/>
                </a:lnTo>
                <a:lnTo>
                  <a:pt x="539" y="36"/>
                </a:lnTo>
                <a:lnTo>
                  <a:pt x="543" y="33"/>
                </a:lnTo>
                <a:lnTo>
                  <a:pt x="546" y="36"/>
                </a:lnTo>
                <a:lnTo>
                  <a:pt x="549" y="39"/>
                </a:lnTo>
                <a:lnTo>
                  <a:pt x="553" y="39"/>
                </a:lnTo>
                <a:lnTo>
                  <a:pt x="558" y="37"/>
                </a:lnTo>
                <a:lnTo>
                  <a:pt x="566" y="34"/>
                </a:lnTo>
                <a:lnTo>
                  <a:pt x="571" y="40"/>
                </a:lnTo>
                <a:lnTo>
                  <a:pt x="574" y="47"/>
                </a:lnTo>
                <a:lnTo>
                  <a:pt x="578" y="51"/>
                </a:lnTo>
                <a:lnTo>
                  <a:pt x="581" y="53"/>
                </a:lnTo>
                <a:lnTo>
                  <a:pt x="584" y="51"/>
                </a:lnTo>
                <a:lnTo>
                  <a:pt x="587" y="50"/>
                </a:lnTo>
                <a:lnTo>
                  <a:pt x="589" y="48"/>
                </a:lnTo>
                <a:lnTo>
                  <a:pt x="593" y="43"/>
                </a:lnTo>
                <a:lnTo>
                  <a:pt x="598" y="37"/>
                </a:lnTo>
                <a:lnTo>
                  <a:pt x="603" y="34"/>
                </a:lnTo>
                <a:lnTo>
                  <a:pt x="608" y="38"/>
                </a:lnTo>
                <a:lnTo>
                  <a:pt x="614" y="42"/>
                </a:lnTo>
                <a:lnTo>
                  <a:pt x="619" y="43"/>
                </a:lnTo>
                <a:lnTo>
                  <a:pt x="619" y="40"/>
                </a:lnTo>
                <a:lnTo>
                  <a:pt x="620" y="33"/>
                </a:lnTo>
                <a:lnTo>
                  <a:pt x="623" y="26"/>
                </a:lnTo>
                <a:lnTo>
                  <a:pt x="626" y="19"/>
                </a:lnTo>
                <a:lnTo>
                  <a:pt x="627" y="7"/>
                </a:lnTo>
                <a:lnTo>
                  <a:pt x="628" y="2"/>
                </a:lnTo>
                <a:lnTo>
                  <a:pt x="630" y="0"/>
                </a:lnTo>
                <a:close/>
              </a:path>
            </a:pathLst>
          </a:custGeom>
          <a:solidFill>
            <a:srgbClr val="004976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1" name="Freeform 74"/>
          <p:cNvSpPr>
            <a:spLocks/>
          </p:cNvSpPr>
          <p:nvPr/>
        </p:nvSpPr>
        <p:spPr bwMode="auto">
          <a:xfrm>
            <a:off x="6458075" y="7083760"/>
            <a:ext cx="1898940" cy="2371498"/>
          </a:xfrm>
          <a:custGeom>
            <a:avLst/>
            <a:gdLst>
              <a:gd name="T0" fmla="*/ 782 w 872"/>
              <a:gd name="T1" fmla="*/ 888 h 1089"/>
              <a:gd name="T2" fmla="*/ 746 w 872"/>
              <a:gd name="T3" fmla="*/ 886 h 1089"/>
              <a:gd name="T4" fmla="*/ 700 w 872"/>
              <a:gd name="T5" fmla="*/ 945 h 1089"/>
              <a:gd name="T6" fmla="*/ 642 w 872"/>
              <a:gd name="T7" fmla="*/ 978 h 1089"/>
              <a:gd name="T8" fmla="*/ 625 w 872"/>
              <a:gd name="T9" fmla="*/ 1019 h 1089"/>
              <a:gd name="T10" fmla="*/ 615 w 872"/>
              <a:gd name="T11" fmla="*/ 1056 h 1089"/>
              <a:gd name="T12" fmla="*/ 590 w 872"/>
              <a:gd name="T13" fmla="*/ 1074 h 1089"/>
              <a:gd name="T14" fmla="*/ 557 w 872"/>
              <a:gd name="T15" fmla="*/ 1086 h 1089"/>
              <a:gd name="T16" fmla="*/ 549 w 872"/>
              <a:gd name="T17" fmla="*/ 1024 h 1089"/>
              <a:gd name="T18" fmla="*/ 490 w 872"/>
              <a:gd name="T19" fmla="*/ 1034 h 1089"/>
              <a:gd name="T20" fmla="*/ 475 w 872"/>
              <a:gd name="T21" fmla="*/ 1024 h 1089"/>
              <a:gd name="T22" fmla="*/ 381 w 872"/>
              <a:gd name="T23" fmla="*/ 965 h 1089"/>
              <a:gd name="T24" fmla="*/ 347 w 872"/>
              <a:gd name="T25" fmla="*/ 970 h 1089"/>
              <a:gd name="T26" fmla="*/ 319 w 872"/>
              <a:gd name="T27" fmla="*/ 959 h 1089"/>
              <a:gd name="T28" fmla="*/ 271 w 872"/>
              <a:gd name="T29" fmla="*/ 999 h 1089"/>
              <a:gd name="T30" fmla="*/ 246 w 872"/>
              <a:gd name="T31" fmla="*/ 1019 h 1089"/>
              <a:gd name="T32" fmla="*/ 257 w 872"/>
              <a:gd name="T33" fmla="*/ 998 h 1089"/>
              <a:gd name="T34" fmla="*/ 193 w 872"/>
              <a:gd name="T35" fmla="*/ 1000 h 1089"/>
              <a:gd name="T36" fmla="*/ 157 w 872"/>
              <a:gd name="T37" fmla="*/ 947 h 1089"/>
              <a:gd name="T38" fmla="*/ 145 w 872"/>
              <a:gd name="T39" fmla="*/ 926 h 1089"/>
              <a:gd name="T40" fmla="*/ 163 w 872"/>
              <a:gd name="T41" fmla="*/ 891 h 1089"/>
              <a:gd name="T42" fmla="*/ 197 w 872"/>
              <a:gd name="T43" fmla="*/ 850 h 1089"/>
              <a:gd name="T44" fmla="*/ 156 w 872"/>
              <a:gd name="T45" fmla="*/ 772 h 1089"/>
              <a:gd name="T46" fmla="*/ 110 w 872"/>
              <a:gd name="T47" fmla="*/ 729 h 1089"/>
              <a:gd name="T48" fmla="*/ 91 w 872"/>
              <a:gd name="T49" fmla="*/ 664 h 1089"/>
              <a:gd name="T50" fmla="*/ 26 w 872"/>
              <a:gd name="T51" fmla="*/ 684 h 1089"/>
              <a:gd name="T52" fmla="*/ 28 w 872"/>
              <a:gd name="T53" fmla="*/ 638 h 1089"/>
              <a:gd name="T54" fmla="*/ 22 w 872"/>
              <a:gd name="T55" fmla="*/ 606 h 1089"/>
              <a:gd name="T56" fmla="*/ 70 w 872"/>
              <a:gd name="T57" fmla="*/ 584 h 1089"/>
              <a:gd name="T58" fmla="*/ 68 w 872"/>
              <a:gd name="T59" fmla="*/ 538 h 1089"/>
              <a:gd name="T60" fmla="*/ 76 w 872"/>
              <a:gd name="T61" fmla="*/ 472 h 1089"/>
              <a:gd name="T62" fmla="*/ 98 w 872"/>
              <a:gd name="T63" fmla="*/ 375 h 1089"/>
              <a:gd name="T64" fmla="*/ 110 w 872"/>
              <a:gd name="T65" fmla="*/ 176 h 1089"/>
              <a:gd name="T66" fmla="*/ 95 w 872"/>
              <a:gd name="T67" fmla="*/ 50 h 1089"/>
              <a:gd name="T68" fmla="*/ 118 w 872"/>
              <a:gd name="T69" fmla="*/ 20 h 1089"/>
              <a:gd name="T70" fmla="*/ 171 w 872"/>
              <a:gd name="T71" fmla="*/ 10 h 1089"/>
              <a:gd name="T72" fmla="*/ 204 w 872"/>
              <a:gd name="T73" fmla="*/ 0 h 1089"/>
              <a:gd name="T74" fmla="*/ 222 w 872"/>
              <a:gd name="T75" fmla="*/ 47 h 1089"/>
              <a:gd name="T76" fmla="*/ 325 w 872"/>
              <a:gd name="T77" fmla="*/ 73 h 1089"/>
              <a:gd name="T78" fmla="*/ 361 w 872"/>
              <a:gd name="T79" fmla="*/ 132 h 1089"/>
              <a:gd name="T80" fmla="*/ 411 w 872"/>
              <a:gd name="T81" fmla="*/ 106 h 1089"/>
              <a:gd name="T82" fmla="*/ 458 w 872"/>
              <a:gd name="T83" fmla="*/ 72 h 1089"/>
              <a:gd name="T84" fmla="*/ 512 w 872"/>
              <a:gd name="T85" fmla="*/ 85 h 1089"/>
              <a:gd name="T86" fmla="*/ 518 w 872"/>
              <a:gd name="T87" fmla="*/ 162 h 1089"/>
              <a:gd name="T88" fmla="*/ 486 w 872"/>
              <a:gd name="T89" fmla="*/ 243 h 1089"/>
              <a:gd name="T90" fmla="*/ 566 w 872"/>
              <a:gd name="T91" fmla="*/ 292 h 1089"/>
              <a:gd name="T92" fmla="*/ 619 w 872"/>
              <a:gd name="T93" fmla="*/ 265 h 1089"/>
              <a:gd name="T94" fmla="*/ 679 w 872"/>
              <a:gd name="T95" fmla="*/ 295 h 1089"/>
              <a:gd name="T96" fmla="*/ 694 w 872"/>
              <a:gd name="T97" fmla="*/ 358 h 1089"/>
              <a:gd name="T98" fmla="*/ 713 w 872"/>
              <a:gd name="T99" fmla="*/ 401 h 1089"/>
              <a:gd name="T100" fmla="*/ 721 w 872"/>
              <a:gd name="T101" fmla="*/ 486 h 1089"/>
              <a:gd name="T102" fmla="*/ 778 w 872"/>
              <a:gd name="T103" fmla="*/ 518 h 1089"/>
              <a:gd name="T104" fmla="*/ 745 w 872"/>
              <a:gd name="T105" fmla="*/ 574 h 1089"/>
              <a:gd name="T106" fmla="*/ 764 w 872"/>
              <a:gd name="T107" fmla="*/ 587 h 1089"/>
              <a:gd name="T108" fmla="*/ 793 w 872"/>
              <a:gd name="T109" fmla="*/ 614 h 1089"/>
              <a:gd name="T110" fmla="*/ 830 w 872"/>
              <a:gd name="T111" fmla="*/ 600 h 1089"/>
              <a:gd name="T112" fmla="*/ 819 w 872"/>
              <a:gd name="T113" fmla="*/ 652 h 1089"/>
              <a:gd name="T114" fmla="*/ 803 w 872"/>
              <a:gd name="T115" fmla="*/ 694 h 1089"/>
              <a:gd name="T116" fmla="*/ 824 w 872"/>
              <a:gd name="T117" fmla="*/ 746 h 1089"/>
              <a:gd name="T118" fmla="*/ 868 w 872"/>
              <a:gd name="T119" fmla="*/ 762 h 1089"/>
              <a:gd name="T120" fmla="*/ 858 w 872"/>
              <a:gd name="T121" fmla="*/ 814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2" h="1089">
                <a:moveTo>
                  <a:pt x="820" y="851"/>
                </a:moveTo>
                <a:lnTo>
                  <a:pt x="815" y="855"/>
                </a:lnTo>
                <a:lnTo>
                  <a:pt x="809" y="859"/>
                </a:lnTo>
                <a:lnTo>
                  <a:pt x="805" y="869"/>
                </a:lnTo>
                <a:lnTo>
                  <a:pt x="804" y="872"/>
                </a:lnTo>
                <a:lnTo>
                  <a:pt x="800" y="872"/>
                </a:lnTo>
                <a:lnTo>
                  <a:pt x="796" y="874"/>
                </a:lnTo>
                <a:lnTo>
                  <a:pt x="789" y="881"/>
                </a:lnTo>
                <a:lnTo>
                  <a:pt x="782" y="888"/>
                </a:lnTo>
                <a:lnTo>
                  <a:pt x="776" y="894"/>
                </a:lnTo>
                <a:lnTo>
                  <a:pt x="771" y="893"/>
                </a:lnTo>
                <a:lnTo>
                  <a:pt x="766" y="892"/>
                </a:lnTo>
                <a:lnTo>
                  <a:pt x="760" y="889"/>
                </a:lnTo>
                <a:lnTo>
                  <a:pt x="758" y="885"/>
                </a:lnTo>
                <a:lnTo>
                  <a:pt x="757" y="883"/>
                </a:lnTo>
                <a:lnTo>
                  <a:pt x="755" y="883"/>
                </a:lnTo>
                <a:lnTo>
                  <a:pt x="750" y="886"/>
                </a:lnTo>
                <a:lnTo>
                  <a:pt x="746" y="886"/>
                </a:lnTo>
                <a:lnTo>
                  <a:pt x="740" y="884"/>
                </a:lnTo>
                <a:lnTo>
                  <a:pt x="738" y="890"/>
                </a:lnTo>
                <a:lnTo>
                  <a:pt x="728" y="933"/>
                </a:lnTo>
                <a:lnTo>
                  <a:pt x="724" y="935"/>
                </a:lnTo>
                <a:lnTo>
                  <a:pt x="715" y="935"/>
                </a:lnTo>
                <a:lnTo>
                  <a:pt x="709" y="936"/>
                </a:lnTo>
                <a:lnTo>
                  <a:pt x="706" y="938"/>
                </a:lnTo>
                <a:lnTo>
                  <a:pt x="702" y="943"/>
                </a:lnTo>
                <a:lnTo>
                  <a:pt x="700" y="945"/>
                </a:lnTo>
                <a:lnTo>
                  <a:pt x="691" y="945"/>
                </a:lnTo>
                <a:lnTo>
                  <a:pt x="687" y="941"/>
                </a:lnTo>
                <a:lnTo>
                  <a:pt x="683" y="942"/>
                </a:lnTo>
                <a:lnTo>
                  <a:pt x="674" y="940"/>
                </a:lnTo>
                <a:lnTo>
                  <a:pt x="670" y="940"/>
                </a:lnTo>
                <a:lnTo>
                  <a:pt x="663" y="953"/>
                </a:lnTo>
                <a:lnTo>
                  <a:pt x="654" y="967"/>
                </a:lnTo>
                <a:lnTo>
                  <a:pt x="649" y="973"/>
                </a:lnTo>
                <a:lnTo>
                  <a:pt x="642" y="978"/>
                </a:lnTo>
                <a:lnTo>
                  <a:pt x="642" y="982"/>
                </a:lnTo>
                <a:lnTo>
                  <a:pt x="652" y="988"/>
                </a:lnTo>
                <a:lnTo>
                  <a:pt x="657" y="991"/>
                </a:lnTo>
                <a:lnTo>
                  <a:pt x="659" y="991"/>
                </a:lnTo>
                <a:lnTo>
                  <a:pt x="658" y="1004"/>
                </a:lnTo>
                <a:lnTo>
                  <a:pt x="657" y="1015"/>
                </a:lnTo>
                <a:lnTo>
                  <a:pt x="656" y="1018"/>
                </a:lnTo>
                <a:lnTo>
                  <a:pt x="630" y="1018"/>
                </a:lnTo>
                <a:lnTo>
                  <a:pt x="625" y="1019"/>
                </a:lnTo>
                <a:lnTo>
                  <a:pt x="625" y="1024"/>
                </a:lnTo>
                <a:lnTo>
                  <a:pt x="627" y="1026"/>
                </a:lnTo>
                <a:lnTo>
                  <a:pt x="624" y="1033"/>
                </a:lnTo>
                <a:lnTo>
                  <a:pt x="622" y="1036"/>
                </a:lnTo>
                <a:lnTo>
                  <a:pt x="620" y="1038"/>
                </a:lnTo>
                <a:lnTo>
                  <a:pt x="613" y="1038"/>
                </a:lnTo>
                <a:lnTo>
                  <a:pt x="613" y="1044"/>
                </a:lnTo>
                <a:lnTo>
                  <a:pt x="614" y="1051"/>
                </a:lnTo>
                <a:lnTo>
                  <a:pt x="615" y="1056"/>
                </a:lnTo>
                <a:lnTo>
                  <a:pt x="613" y="1060"/>
                </a:lnTo>
                <a:lnTo>
                  <a:pt x="611" y="1065"/>
                </a:lnTo>
                <a:lnTo>
                  <a:pt x="610" y="1073"/>
                </a:lnTo>
                <a:lnTo>
                  <a:pt x="605" y="1073"/>
                </a:lnTo>
                <a:lnTo>
                  <a:pt x="602" y="1070"/>
                </a:lnTo>
                <a:lnTo>
                  <a:pt x="600" y="1067"/>
                </a:lnTo>
                <a:lnTo>
                  <a:pt x="598" y="1067"/>
                </a:lnTo>
                <a:lnTo>
                  <a:pt x="594" y="1070"/>
                </a:lnTo>
                <a:lnTo>
                  <a:pt x="590" y="1074"/>
                </a:lnTo>
                <a:lnTo>
                  <a:pt x="586" y="1075"/>
                </a:lnTo>
                <a:lnTo>
                  <a:pt x="582" y="1076"/>
                </a:lnTo>
                <a:lnTo>
                  <a:pt x="579" y="1077"/>
                </a:lnTo>
                <a:lnTo>
                  <a:pt x="578" y="1081"/>
                </a:lnTo>
                <a:lnTo>
                  <a:pt x="578" y="1081"/>
                </a:lnTo>
                <a:lnTo>
                  <a:pt x="575" y="1082"/>
                </a:lnTo>
                <a:lnTo>
                  <a:pt x="568" y="1087"/>
                </a:lnTo>
                <a:lnTo>
                  <a:pt x="563" y="1089"/>
                </a:lnTo>
                <a:lnTo>
                  <a:pt x="557" y="1086"/>
                </a:lnTo>
                <a:lnTo>
                  <a:pt x="550" y="1080"/>
                </a:lnTo>
                <a:lnTo>
                  <a:pt x="547" y="1073"/>
                </a:lnTo>
                <a:lnTo>
                  <a:pt x="547" y="1063"/>
                </a:lnTo>
                <a:lnTo>
                  <a:pt x="549" y="1054"/>
                </a:lnTo>
                <a:lnTo>
                  <a:pt x="552" y="1047"/>
                </a:lnTo>
                <a:lnTo>
                  <a:pt x="555" y="1039"/>
                </a:lnTo>
                <a:lnTo>
                  <a:pt x="554" y="1035"/>
                </a:lnTo>
                <a:lnTo>
                  <a:pt x="553" y="1031"/>
                </a:lnTo>
                <a:lnTo>
                  <a:pt x="549" y="1024"/>
                </a:lnTo>
                <a:lnTo>
                  <a:pt x="541" y="1020"/>
                </a:lnTo>
                <a:lnTo>
                  <a:pt x="537" y="1018"/>
                </a:lnTo>
                <a:lnTo>
                  <a:pt x="533" y="1018"/>
                </a:lnTo>
                <a:lnTo>
                  <a:pt x="531" y="1021"/>
                </a:lnTo>
                <a:lnTo>
                  <a:pt x="526" y="1026"/>
                </a:lnTo>
                <a:lnTo>
                  <a:pt x="521" y="1031"/>
                </a:lnTo>
                <a:lnTo>
                  <a:pt x="515" y="1032"/>
                </a:lnTo>
                <a:lnTo>
                  <a:pt x="495" y="1031"/>
                </a:lnTo>
                <a:lnTo>
                  <a:pt x="490" y="1034"/>
                </a:lnTo>
                <a:lnTo>
                  <a:pt x="485" y="1037"/>
                </a:lnTo>
                <a:lnTo>
                  <a:pt x="481" y="1040"/>
                </a:lnTo>
                <a:lnTo>
                  <a:pt x="476" y="1040"/>
                </a:lnTo>
                <a:lnTo>
                  <a:pt x="474" y="1038"/>
                </a:lnTo>
                <a:lnTo>
                  <a:pt x="474" y="1033"/>
                </a:lnTo>
                <a:lnTo>
                  <a:pt x="477" y="1029"/>
                </a:lnTo>
                <a:lnTo>
                  <a:pt x="479" y="1025"/>
                </a:lnTo>
                <a:lnTo>
                  <a:pt x="479" y="1024"/>
                </a:lnTo>
                <a:lnTo>
                  <a:pt x="475" y="1024"/>
                </a:lnTo>
                <a:lnTo>
                  <a:pt x="468" y="1024"/>
                </a:lnTo>
                <a:lnTo>
                  <a:pt x="464" y="1022"/>
                </a:lnTo>
                <a:lnTo>
                  <a:pt x="453" y="1016"/>
                </a:lnTo>
                <a:lnTo>
                  <a:pt x="446" y="1013"/>
                </a:lnTo>
                <a:lnTo>
                  <a:pt x="440" y="1010"/>
                </a:lnTo>
                <a:lnTo>
                  <a:pt x="439" y="1006"/>
                </a:lnTo>
                <a:lnTo>
                  <a:pt x="434" y="998"/>
                </a:lnTo>
                <a:lnTo>
                  <a:pt x="424" y="967"/>
                </a:lnTo>
                <a:lnTo>
                  <a:pt x="381" y="965"/>
                </a:lnTo>
                <a:lnTo>
                  <a:pt x="373" y="967"/>
                </a:lnTo>
                <a:lnTo>
                  <a:pt x="367" y="967"/>
                </a:lnTo>
                <a:lnTo>
                  <a:pt x="363" y="967"/>
                </a:lnTo>
                <a:lnTo>
                  <a:pt x="363" y="970"/>
                </a:lnTo>
                <a:lnTo>
                  <a:pt x="364" y="974"/>
                </a:lnTo>
                <a:lnTo>
                  <a:pt x="361" y="974"/>
                </a:lnTo>
                <a:lnTo>
                  <a:pt x="358" y="973"/>
                </a:lnTo>
                <a:lnTo>
                  <a:pt x="353" y="971"/>
                </a:lnTo>
                <a:lnTo>
                  <a:pt x="347" y="970"/>
                </a:lnTo>
                <a:lnTo>
                  <a:pt x="344" y="968"/>
                </a:lnTo>
                <a:lnTo>
                  <a:pt x="341" y="962"/>
                </a:lnTo>
                <a:lnTo>
                  <a:pt x="338" y="956"/>
                </a:lnTo>
                <a:lnTo>
                  <a:pt x="335" y="952"/>
                </a:lnTo>
                <a:lnTo>
                  <a:pt x="333" y="952"/>
                </a:lnTo>
                <a:lnTo>
                  <a:pt x="331" y="957"/>
                </a:lnTo>
                <a:lnTo>
                  <a:pt x="327" y="962"/>
                </a:lnTo>
                <a:lnTo>
                  <a:pt x="326" y="960"/>
                </a:lnTo>
                <a:lnTo>
                  <a:pt x="319" y="959"/>
                </a:lnTo>
                <a:lnTo>
                  <a:pt x="313" y="960"/>
                </a:lnTo>
                <a:lnTo>
                  <a:pt x="309" y="966"/>
                </a:lnTo>
                <a:lnTo>
                  <a:pt x="307" y="974"/>
                </a:lnTo>
                <a:lnTo>
                  <a:pt x="307" y="981"/>
                </a:lnTo>
                <a:lnTo>
                  <a:pt x="303" y="988"/>
                </a:lnTo>
                <a:lnTo>
                  <a:pt x="291" y="981"/>
                </a:lnTo>
                <a:lnTo>
                  <a:pt x="287" y="985"/>
                </a:lnTo>
                <a:lnTo>
                  <a:pt x="280" y="994"/>
                </a:lnTo>
                <a:lnTo>
                  <a:pt x="271" y="999"/>
                </a:lnTo>
                <a:lnTo>
                  <a:pt x="262" y="1001"/>
                </a:lnTo>
                <a:lnTo>
                  <a:pt x="261" y="1003"/>
                </a:lnTo>
                <a:lnTo>
                  <a:pt x="263" y="1008"/>
                </a:lnTo>
                <a:lnTo>
                  <a:pt x="266" y="1014"/>
                </a:lnTo>
                <a:lnTo>
                  <a:pt x="267" y="1019"/>
                </a:lnTo>
                <a:lnTo>
                  <a:pt x="263" y="1019"/>
                </a:lnTo>
                <a:lnTo>
                  <a:pt x="259" y="1019"/>
                </a:lnTo>
                <a:lnTo>
                  <a:pt x="254" y="1018"/>
                </a:lnTo>
                <a:lnTo>
                  <a:pt x="246" y="1019"/>
                </a:lnTo>
                <a:lnTo>
                  <a:pt x="247" y="1017"/>
                </a:lnTo>
                <a:lnTo>
                  <a:pt x="248" y="1015"/>
                </a:lnTo>
                <a:lnTo>
                  <a:pt x="251" y="1011"/>
                </a:lnTo>
                <a:lnTo>
                  <a:pt x="252" y="1008"/>
                </a:lnTo>
                <a:lnTo>
                  <a:pt x="250" y="1005"/>
                </a:lnTo>
                <a:lnTo>
                  <a:pt x="255" y="1002"/>
                </a:lnTo>
                <a:lnTo>
                  <a:pt x="256" y="1001"/>
                </a:lnTo>
                <a:lnTo>
                  <a:pt x="257" y="1000"/>
                </a:lnTo>
                <a:lnTo>
                  <a:pt x="257" y="998"/>
                </a:lnTo>
                <a:lnTo>
                  <a:pt x="251" y="994"/>
                </a:lnTo>
                <a:lnTo>
                  <a:pt x="240" y="984"/>
                </a:lnTo>
                <a:lnTo>
                  <a:pt x="236" y="982"/>
                </a:lnTo>
                <a:lnTo>
                  <a:pt x="230" y="986"/>
                </a:lnTo>
                <a:lnTo>
                  <a:pt x="220" y="993"/>
                </a:lnTo>
                <a:lnTo>
                  <a:pt x="214" y="995"/>
                </a:lnTo>
                <a:lnTo>
                  <a:pt x="208" y="999"/>
                </a:lnTo>
                <a:lnTo>
                  <a:pt x="197" y="1002"/>
                </a:lnTo>
                <a:lnTo>
                  <a:pt x="193" y="1000"/>
                </a:lnTo>
                <a:lnTo>
                  <a:pt x="189" y="993"/>
                </a:lnTo>
                <a:lnTo>
                  <a:pt x="182" y="979"/>
                </a:lnTo>
                <a:lnTo>
                  <a:pt x="182" y="973"/>
                </a:lnTo>
                <a:lnTo>
                  <a:pt x="184" y="965"/>
                </a:lnTo>
                <a:lnTo>
                  <a:pt x="178" y="955"/>
                </a:lnTo>
                <a:lnTo>
                  <a:pt x="175" y="947"/>
                </a:lnTo>
                <a:lnTo>
                  <a:pt x="171" y="945"/>
                </a:lnTo>
                <a:lnTo>
                  <a:pt x="162" y="947"/>
                </a:lnTo>
                <a:lnTo>
                  <a:pt x="157" y="947"/>
                </a:lnTo>
                <a:lnTo>
                  <a:pt x="155" y="939"/>
                </a:lnTo>
                <a:lnTo>
                  <a:pt x="152" y="937"/>
                </a:lnTo>
                <a:lnTo>
                  <a:pt x="151" y="941"/>
                </a:lnTo>
                <a:lnTo>
                  <a:pt x="149" y="940"/>
                </a:lnTo>
                <a:lnTo>
                  <a:pt x="146" y="936"/>
                </a:lnTo>
                <a:lnTo>
                  <a:pt x="146" y="933"/>
                </a:lnTo>
                <a:lnTo>
                  <a:pt x="144" y="930"/>
                </a:lnTo>
                <a:lnTo>
                  <a:pt x="145" y="927"/>
                </a:lnTo>
                <a:lnTo>
                  <a:pt x="145" y="926"/>
                </a:lnTo>
                <a:lnTo>
                  <a:pt x="146" y="925"/>
                </a:lnTo>
                <a:lnTo>
                  <a:pt x="148" y="924"/>
                </a:lnTo>
                <a:lnTo>
                  <a:pt x="153" y="921"/>
                </a:lnTo>
                <a:lnTo>
                  <a:pt x="159" y="916"/>
                </a:lnTo>
                <a:lnTo>
                  <a:pt x="163" y="910"/>
                </a:lnTo>
                <a:lnTo>
                  <a:pt x="166" y="906"/>
                </a:lnTo>
                <a:lnTo>
                  <a:pt x="166" y="901"/>
                </a:lnTo>
                <a:lnTo>
                  <a:pt x="163" y="897"/>
                </a:lnTo>
                <a:lnTo>
                  <a:pt x="163" y="891"/>
                </a:lnTo>
                <a:lnTo>
                  <a:pt x="160" y="888"/>
                </a:lnTo>
                <a:lnTo>
                  <a:pt x="158" y="882"/>
                </a:lnTo>
                <a:lnTo>
                  <a:pt x="158" y="873"/>
                </a:lnTo>
                <a:lnTo>
                  <a:pt x="159" y="868"/>
                </a:lnTo>
                <a:lnTo>
                  <a:pt x="164" y="868"/>
                </a:lnTo>
                <a:lnTo>
                  <a:pt x="179" y="862"/>
                </a:lnTo>
                <a:lnTo>
                  <a:pt x="189" y="858"/>
                </a:lnTo>
                <a:lnTo>
                  <a:pt x="197" y="855"/>
                </a:lnTo>
                <a:lnTo>
                  <a:pt x="197" y="850"/>
                </a:lnTo>
                <a:lnTo>
                  <a:pt x="199" y="836"/>
                </a:lnTo>
                <a:lnTo>
                  <a:pt x="201" y="824"/>
                </a:lnTo>
                <a:lnTo>
                  <a:pt x="190" y="822"/>
                </a:lnTo>
                <a:lnTo>
                  <a:pt x="184" y="820"/>
                </a:lnTo>
                <a:lnTo>
                  <a:pt x="165" y="812"/>
                </a:lnTo>
                <a:lnTo>
                  <a:pt x="167" y="808"/>
                </a:lnTo>
                <a:lnTo>
                  <a:pt x="158" y="786"/>
                </a:lnTo>
                <a:lnTo>
                  <a:pt x="158" y="774"/>
                </a:lnTo>
                <a:lnTo>
                  <a:pt x="156" y="772"/>
                </a:lnTo>
                <a:lnTo>
                  <a:pt x="152" y="778"/>
                </a:lnTo>
                <a:lnTo>
                  <a:pt x="149" y="778"/>
                </a:lnTo>
                <a:lnTo>
                  <a:pt x="144" y="772"/>
                </a:lnTo>
                <a:lnTo>
                  <a:pt x="133" y="759"/>
                </a:lnTo>
                <a:lnTo>
                  <a:pt x="129" y="751"/>
                </a:lnTo>
                <a:lnTo>
                  <a:pt x="124" y="742"/>
                </a:lnTo>
                <a:lnTo>
                  <a:pt x="120" y="739"/>
                </a:lnTo>
                <a:lnTo>
                  <a:pt x="117" y="736"/>
                </a:lnTo>
                <a:lnTo>
                  <a:pt x="110" y="729"/>
                </a:lnTo>
                <a:lnTo>
                  <a:pt x="103" y="724"/>
                </a:lnTo>
                <a:lnTo>
                  <a:pt x="100" y="717"/>
                </a:lnTo>
                <a:lnTo>
                  <a:pt x="99" y="707"/>
                </a:lnTo>
                <a:lnTo>
                  <a:pt x="99" y="700"/>
                </a:lnTo>
                <a:lnTo>
                  <a:pt x="101" y="694"/>
                </a:lnTo>
                <a:lnTo>
                  <a:pt x="103" y="688"/>
                </a:lnTo>
                <a:lnTo>
                  <a:pt x="100" y="681"/>
                </a:lnTo>
                <a:lnTo>
                  <a:pt x="97" y="675"/>
                </a:lnTo>
                <a:lnTo>
                  <a:pt x="91" y="664"/>
                </a:lnTo>
                <a:lnTo>
                  <a:pt x="90" y="658"/>
                </a:lnTo>
                <a:lnTo>
                  <a:pt x="76" y="660"/>
                </a:lnTo>
                <a:lnTo>
                  <a:pt x="66" y="662"/>
                </a:lnTo>
                <a:lnTo>
                  <a:pt x="55" y="664"/>
                </a:lnTo>
                <a:lnTo>
                  <a:pt x="52" y="675"/>
                </a:lnTo>
                <a:lnTo>
                  <a:pt x="50" y="681"/>
                </a:lnTo>
                <a:lnTo>
                  <a:pt x="45" y="682"/>
                </a:lnTo>
                <a:lnTo>
                  <a:pt x="33" y="685"/>
                </a:lnTo>
                <a:lnTo>
                  <a:pt x="26" y="684"/>
                </a:lnTo>
                <a:lnTo>
                  <a:pt x="24" y="681"/>
                </a:lnTo>
                <a:lnTo>
                  <a:pt x="24" y="668"/>
                </a:lnTo>
                <a:lnTo>
                  <a:pt x="26" y="668"/>
                </a:lnTo>
                <a:lnTo>
                  <a:pt x="35" y="666"/>
                </a:lnTo>
                <a:lnTo>
                  <a:pt x="39" y="663"/>
                </a:lnTo>
                <a:lnTo>
                  <a:pt x="42" y="655"/>
                </a:lnTo>
                <a:lnTo>
                  <a:pt x="41" y="648"/>
                </a:lnTo>
                <a:lnTo>
                  <a:pt x="35" y="642"/>
                </a:lnTo>
                <a:lnTo>
                  <a:pt x="28" y="638"/>
                </a:lnTo>
                <a:lnTo>
                  <a:pt x="20" y="640"/>
                </a:lnTo>
                <a:lnTo>
                  <a:pt x="10" y="640"/>
                </a:lnTo>
                <a:lnTo>
                  <a:pt x="5" y="642"/>
                </a:lnTo>
                <a:lnTo>
                  <a:pt x="0" y="642"/>
                </a:lnTo>
                <a:lnTo>
                  <a:pt x="0" y="622"/>
                </a:lnTo>
                <a:lnTo>
                  <a:pt x="2" y="622"/>
                </a:lnTo>
                <a:lnTo>
                  <a:pt x="6" y="618"/>
                </a:lnTo>
                <a:lnTo>
                  <a:pt x="13" y="613"/>
                </a:lnTo>
                <a:lnTo>
                  <a:pt x="22" y="606"/>
                </a:lnTo>
                <a:lnTo>
                  <a:pt x="24" y="606"/>
                </a:lnTo>
                <a:lnTo>
                  <a:pt x="28" y="603"/>
                </a:lnTo>
                <a:lnTo>
                  <a:pt x="33" y="600"/>
                </a:lnTo>
                <a:lnTo>
                  <a:pt x="37" y="597"/>
                </a:lnTo>
                <a:lnTo>
                  <a:pt x="39" y="591"/>
                </a:lnTo>
                <a:lnTo>
                  <a:pt x="42" y="587"/>
                </a:lnTo>
                <a:lnTo>
                  <a:pt x="50" y="586"/>
                </a:lnTo>
                <a:lnTo>
                  <a:pt x="59" y="585"/>
                </a:lnTo>
                <a:lnTo>
                  <a:pt x="70" y="584"/>
                </a:lnTo>
                <a:lnTo>
                  <a:pt x="71" y="581"/>
                </a:lnTo>
                <a:lnTo>
                  <a:pt x="69" y="579"/>
                </a:lnTo>
                <a:lnTo>
                  <a:pt x="68" y="578"/>
                </a:lnTo>
                <a:lnTo>
                  <a:pt x="67" y="573"/>
                </a:lnTo>
                <a:lnTo>
                  <a:pt x="67" y="570"/>
                </a:lnTo>
                <a:lnTo>
                  <a:pt x="68" y="561"/>
                </a:lnTo>
                <a:lnTo>
                  <a:pt x="66" y="553"/>
                </a:lnTo>
                <a:lnTo>
                  <a:pt x="66" y="545"/>
                </a:lnTo>
                <a:lnTo>
                  <a:pt x="68" y="538"/>
                </a:lnTo>
                <a:lnTo>
                  <a:pt x="68" y="532"/>
                </a:lnTo>
                <a:lnTo>
                  <a:pt x="70" y="525"/>
                </a:lnTo>
                <a:lnTo>
                  <a:pt x="72" y="519"/>
                </a:lnTo>
                <a:lnTo>
                  <a:pt x="78" y="510"/>
                </a:lnTo>
                <a:lnTo>
                  <a:pt x="77" y="499"/>
                </a:lnTo>
                <a:lnTo>
                  <a:pt x="75" y="494"/>
                </a:lnTo>
                <a:lnTo>
                  <a:pt x="73" y="488"/>
                </a:lnTo>
                <a:lnTo>
                  <a:pt x="75" y="478"/>
                </a:lnTo>
                <a:lnTo>
                  <a:pt x="76" y="472"/>
                </a:lnTo>
                <a:lnTo>
                  <a:pt x="80" y="460"/>
                </a:lnTo>
                <a:lnTo>
                  <a:pt x="87" y="444"/>
                </a:lnTo>
                <a:lnTo>
                  <a:pt x="90" y="436"/>
                </a:lnTo>
                <a:lnTo>
                  <a:pt x="90" y="426"/>
                </a:lnTo>
                <a:lnTo>
                  <a:pt x="92" y="406"/>
                </a:lnTo>
                <a:lnTo>
                  <a:pt x="87" y="392"/>
                </a:lnTo>
                <a:lnTo>
                  <a:pt x="87" y="389"/>
                </a:lnTo>
                <a:lnTo>
                  <a:pt x="93" y="379"/>
                </a:lnTo>
                <a:lnTo>
                  <a:pt x="98" y="375"/>
                </a:lnTo>
                <a:lnTo>
                  <a:pt x="99" y="357"/>
                </a:lnTo>
                <a:lnTo>
                  <a:pt x="108" y="356"/>
                </a:lnTo>
                <a:lnTo>
                  <a:pt x="109" y="352"/>
                </a:lnTo>
                <a:lnTo>
                  <a:pt x="113" y="277"/>
                </a:lnTo>
                <a:lnTo>
                  <a:pt x="113" y="252"/>
                </a:lnTo>
                <a:lnTo>
                  <a:pt x="114" y="190"/>
                </a:lnTo>
                <a:lnTo>
                  <a:pt x="110" y="185"/>
                </a:lnTo>
                <a:lnTo>
                  <a:pt x="110" y="183"/>
                </a:lnTo>
                <a:lnTo>
                  <a:pt x="110" y="176"/>
                </a:lnTo>
                <a:lnTo>
                  <a:pt x="104" y="162"/>
                </a:lnTo>
                <a:lnTo>
                  <a:pt x="100" y="153"/>
                </a:lnTo>
                <a:lnTo>
                  <a:pt x="96" y="140"/>
                </a:lnTo>
                <a:lnTo>
                  <a:pt x="96" y="116"/>
                </a:lnTo>
                <a:lnTo>
                  <a:pt x="98" y="98"/>
                </a:lnTo>
                <a:lnTo>
                  <a:pt x="102" y="71"/>
                </a:lnTo>
                <a:lnTo>
                  <a:pt x="97" y="62"/>
                </a:lnTo>
                <a:lnTo>
                  <a:pt x="95" y="54"/>
                </a:lnTo>
                <a:lnTo>
                  <a:pt x="95" y="50"/>
                </a:lnTo>
                <a:lnTo>
                  <a:pt x="96" y="45"/>
                </a:lnTo>
                <a:lnTo>
                  <a:pt x="98" y="37"/>
                </a:lnTo>
                <a:lnTo>
                  <a:pt x="93" y="28"/>
                </a:lnTo>
                <a:lnTo>
                  <a:pt x="93" y="24"/>
                </a:lnTo>
                <a:lnTo>
                  <a:pt x="96" y="23"/>
                </a:lnTo>
                <a:lnTo>
                  <a:pt x="104" y="26"/>
                </a:lnTo>
                <a:lnTo>
                  <a:pt x="109" y="25"/>
                </a:lnTo>
                <a:lnTo>
                  <a:pt x="113" y="22"/>
                </a:lnTo>
                <a:lnTo>
                  <a:pt x="118" y="20"/>
                </a:lnTo>
                <a:lnTo>
                  <a:pt x="122" y="20"/>
                </a:lnTo>
                <a:lnTo>
                  <a:pt x="128" y="17"/>
                </a:lnTo>
                <a:lnTo>
                  <a:pt x="133" y="13"/>
                </a:lnTo>
                <a:lnTo>
                  <a:pt x="139" y="9"/>
                </a:lnTo>
                <a:lnTo>
                  <a:pt x="147" y="10"/>
                </a:lnTo>
                <a:lnTo>
                  <a:pt x="153" y="13"/>
                </a:lnTo>
                <a:lnTo>
                  <a:pt x="162" y="13"/>
                </a:lnTo>
                <a:lnTo>
                  <a:pt x="167" y="11"/>
                </a:lnTo>
                <a:lnTo>
                  <a:pt x="171" y="10"/>
                </a:lnTo>
                <a:lnTo>
                  <a:pt x="174" y="10"/>
                </a:lnTo>
                <a:lnTo>
                  <a:pt x="176" y="13"/>
                </a:lnTo>
                <a:lnTo>
                  <a:pt x="178" y="17"/>
                </a:lnTo>
                <a:lnTo>
                  <a:pt x="182" y="18"/>
                </a:lnTo>
                <a:lnTo>
                  <a:pt x="184" y="13"/>
                </a:lnTo>
                <a:lnTo>
                  <a:pt x="186" y="11"/>
                </a:lnTo>
                <a:lnTo>
                  <a:pt x="190" y="9"/>
                </a:lnTo>
                <a:lnTo>
                  <a:pt x="196" y="7"/>
                </a:lnTo>
                <a:lnTo>
                  <a:pt x="204" y="0"/>
                </a:lnTo>
                <a:lnTo>
                  <a:pt x="207" y="0"/>
                </a:lnTo>
                <a:lnTo>
                  <a:pt x="212" y="2"/>
                </a:lnTo>
                <a:lnTo>
                  <a:pt x="215" y="8"/>
                </a:lnTo>
                <a:lnTo>
                  <a:pt x="215" y="14"/>
                </a:lnTo>
                <a:lnTo>
                  <a:pt x="209" y="20"/>
                </a:lnTo>
                <a:lnTo>
                  <a:pt x="206" y="27"/>
                </a:lnTo>
                <a:lnTo>
                  <a:pt x="207" y="39"/>
                </a:lnTo>
                <a:lnTo>
                  <a:pt x="211" y="44"/>
                </a:lnTo>
                <a:lnTo>
                  <a:pt x="222" y="47"/>
                </a:lnTo>
                <a:lnTo>
                  <a:pt x="233" y="48"/>
                </a:lnTo>
                <a:lnTo>
                  <a:pt x="243" y="53"/>
                </a:lnTo>
                <a:lnTo>
                  <a:pt x="253" y="51"/>
                </a:lnTo>
                <a:lnTo>
                  <a:pt x="258" y="52"/>
                </a:lnTo>
                <a:lnTo>
                  <a:pt x="267" y="55"/>
                </a:lnTo>
                <a:lnTo>
                  <a:pt x="284" y="64"/>
                </a:lnTo>
                <a:lnTo>
                  <a:pt x="298" y="67"/>
                </a:lnTo>
                <a:lnTo>
                  <a:pt x="309" y="69"/>
                </a:lnTo>
                <a:lnTo>
                  <a:pt x="325" y="73"/>
                </a:lnTo>
                <a:lnTo>
                  <a:pt x="333" y="74"/>
                </a:lnTo>
                <a:lnTo>
                  <a:pt x="339" y="72"/>
                </a:lnTo>
                <a:lnTo>
                  <a:pt x="341" y="73"/>
                </a:lnTo>
                <a:lnTo>
                  <a:pt x="343" y="74"/>
                </a:lnTo>
                <a:lnTo>
                  <a:pt x="344" y="84"/>
                </a:lnTo>
                <a:lnTo>
                  <a:pt x="346" y="95"/>
                </a:lnTo>
                <a:lnTo>
                  <a:pt x="359" y="118"/>
                </a:lnTo>
                <a:lnTo>
                  <a:pt x="360" y="126"/>
                </a:lnTo>
                <a:lnTo>
                  <a:pt x="361" y="132"/>
                </a:lnTo>
                <a:lnTo>
                  <a:pt x="362" y="134"/>
                </a:lnTo>
                <a:lnTo>
                  <a:pt x="365" y="134"/>
                </a:lnTo>
                <a:lnTo>
                  <a:pt x="368" y="133"/>
                </a:lnTo>
                <a:lnTo>
                  <a:pt x="370" y="129"/>
                </a:lnTo>
                <a:lnTo>
                  <a:pt x="374" y="115"/>
                </a:lnTo>
                <a:lnTo>
                  <a:pt x="378" y="110"/>
                </a:lnTo>
                <a:lnTo>
                  <a:pt x="388" y="107"/>
                </a:lnTo>
                <a:lnTo>
                  <a:pt x="400" y="105"/>
                </a:lnTo>
                <a:lnTo>
                  <a:pt x="411" y="106"/>
                </a:lnTo>
                <a:lnTo>
                  <a:pt x="422" y="111"/>
                </a:lnTo>
                <a:lnTo>
                  <a:pt x="435" y="113"/>
                </a:lnTo>
                <a:lnTo>
                  <a:pt x="442" y="115"/>
                </a:lnTo>
                <a:lnTo>
                  <a:pt x="446" y="116"/>
                </a:lnTo>
                <a:lnTo>
                  <a:pt x="449" y="115"/>
                </a:lnTo>
                <a:lnTo>
                  <a:pt x="450" y="112"/>
                </a:lnTo>
                <a:lnTo>
                  <a:pt x="454" y="100"/>
                </a:lnTo>
                <a:lnTo>
                  <a:pt x="456" y="86"/>
                </a:lnTo>
                <a:lnTo>
                  <a:pt x="458" y="72"/>
                </a:lnTo>
                <a:lnTo>
                  <a:pt x="461" y="66"/>
                </a:lnTo>
                <a:lnTo>
                  <a:pt x="465" y="63"/>
                </a:lnTo>
                <a:lnTo>
                  <a:pt x="469" y="62"/>
                </a:lnTo>
                <a:lnTo>
                  <a:pt x="472" y="66"/>
                </a:lnTo>
                <a:lnTo>
                  <a:pt x="484" y="77"/>
                </a:lnTo>
                <a:lnTo>
                  <a:pt x="492" y="79"/>
                </a:lnTo>
                <a:lnTo>
                  <a:pt x="502" y="80"/>
                </a:lnTo>
                <a:lnTo>
                  <a:pt x="509" y="81"/>
                </a:lnTo>
                <a:lnTo>
                  <a:pt x="512" y="85"/>
                </a:lnTo>
                <a:lnTo>
                  <a:pt x="514" y="94"/>
                </a:lnTo>
                <a:lnTo>
                  <a:pt x="517" y="112"/>
                </a:lnTo>
                <a:lnTo>
                  <a:pt x="523" y="121"/>
                </a:lnTo>
                <a:lnTo>
                  <a:pt x="526" y="131"/>
                </a:lnTo>
                <a:lnTo>
                  <a:pt x="525" y="135"/>
                </a:lnTo>
                <a:lnTo>
                  <a:pt x="517" y="149"/>
                </a:lnTo>
                <a:lnTo>
                  <a:pt x="515" y="154"/>
                </a:lnTo>
                <a:lnTo>
                  <a:pt x="515" y="156"/>
                </a:lnTo>
                <a:lnTo>
                  <a:pt x="518" y="162"/>
                </a:lnTo>
                <a:lnTo>
                  <a:pt x="518" y="166"/>
                </a:lnTo>
                <a:lnTo>
                  <a:pt x="515" y="169"/>
                </a:lnTo>
                <a:lnTo>
                  <a:pt x="503" y="172"/>
                </a:lnTo>
                <a:lnTo>
                  <a:pt x="488" y="180"/>
                </a:lnTo>
                <a:lnTo>
                  <a:pt x="482" y="188"/>
                </a:lnTo>
                <a:lnTo>
                  <a:pt x="483" y="196"/>
                </a:lnTo>
                <a:lnTo>
                  <a:pt x="490" y="219"/>
                </a:lnTo>
                <a:lnTo>
                  <a:pt x="486" y="233"/>
                </a:lnTo>
                <a:lnTo>
                  <a:pt x="486" y="243"/>
                </a:lnTo>
                <a:lnTo>
                  <a:pt x="489" y="246"/>
                </a:lnTo>
                <a:lnTo>
                  <a:pt x="515" y="251"/>
                </a:lnTo>
                <a:lnTo>
                  <a:pt x="531" y="263"/>
                </a:lnTo>
                <a:lnTo>
                  <a:pt x="542" y="267"/>
                </a:lnTo>
                <a:lnTo>
                  <a:pt x="549" y="272"/>
                </a:lnTo>
                <a:lnTo>
                  <a:pt x="559" y="275"/>
                </a:lnTo>
                <a:lnTo>
                  <a:pt x="565" y="280"/>
                </a:lnTo>
                <a:lnTo>
                  <a:pt x="566" y="289"/>
                </a:lnTo>
                <a:lnTo>
                  <a:pt x="566" y="292"/>
                </a:lnTo>
                <a:lnTo>
                  <a:pt x="569" y="294"/>
                </a:lnTo>
                <a:lnTo>
                  <a:pt x="589" y="288"/>
                </a:lnTo>
                <a:lnTo>
                  <a:pt x="593" y="289"/>
                </a:lnTo>
                <a:lnTo>
                  <a:pt x="605" y="307"/>
                </a:lnTo>
                <a:lnTo>
                  <a:pt x="608" y="307"/>
                </a:lnTo>
                <a:lnTo>
                  <a:pt x="610" y="306"/>
                </a:lnTo>
                <a:lnTo>
                  <a:pt x="613" y="293"/>
                </a:lnTo>
                <a:lnTo>
                  <a:pt x="615" y="271"/>
                </a:lnTo>
                <a:lnTo>
                  <a:pt x="619" y="265"/>
                </a:lnTo>
                <a:lnTo>
                  <a:pt x="624" y="261"/>
                </a:lnTo>
                <a:lnTo>
                  <a:pt x="629" y="260"/>
                </a:lnTo>
                <a:lnTo>
                  <a:pt x="636" y="260"/>
                </a:lnTo>
                <a:lnTo>
                  <a:pt x="643" y="263"/>
                </a:lnTo>
                <a:lnTo>
                  <a:pt x="654" y="287"/>
                </a:lnTo>
                <a:lnTo>
                  <a:pt x="657" y="290"/>
                </a:lnTo>
                <a:lnTo>
                  <a:pt x="670" y="291"/>
                </a:lnTo>
                <a:lnTo>
                  <a:pt x="676" y="292"/>
                </a:lnTo>
                <a:lnTo>
                  <a:pt x="679" y="295"/>
                </a:lnTo>
                <a:lnTo>
                  <a:pt x="679" y="298"/>
                </a:lnTo>
                <a:lnTo>
                  <a:pt x="670" y="318"/>
                </a:lnTo>
                <a:lnTo>
                  <a:pt x="670" y="322"/>
                </a:lnTo>
                <a:lnTo>
                  <a:pt x="671" y="330"/>
                </a:lnTo>
                <a:lnTo>
                  <a:pt x="675" y="335"/>
                </a:lnTo>
                <a:lnTo>
                  <a:pt x="678" y="340"/>
                </a:lnTo>
                <a:lnTo>
                  <a:pt x="685" y="345"/>
                </a:lnTo>
                <a:lnTo>
                  <a:pt x="693" y="354"/>
                </a:lnTo>
                <a:lnTo>
                  <a:pt x="694" y="358"/>
                </a:lnTo>
                <a:lnTo>
                  <a:pt x="693" y="363"/>
                </a:lnTo>
                <a:lnTo>
                  <a:pt x="695" y="369"/>
                </a:lnTo>
                <a:lnTo>
                  <a:pt x="696" y="372"/>
                </a:lnTo>
                <a:lnTo>
                  <a:pt x="700" y="375"/>
                </a:lnTo>
                <a:lnTo>
                  <a:pt x="706" y="379"/>
                </a:lnTo>
                <a:lnTo>
                  <a:pt x="710" y="385"/>
                </a:lnTo>
                <a:lnTo>
                  <a:pt x="712" y="390"/>
                </a:lnTo>
                <a:lnTo>
                  <a:pt x="714" y="397"/>
                </a:lnTo>
                <a:lnTo>
                  <a:pt x="713" y="401"/>
                </a:lnTo>
                <a:lnTo>
                  <a:pt x="716" y="409"/>
                </a:lnTo>
                <a:lnTo>
                  <a:pt x="731" y="426"/>
                </a:lnTo>
                <a:lnTo>
                  <a:pt x="736" y="428"/>
                </a:lnTo>
                <a:lnTo>
                  <a:pt x="737" y="430"/>
                </a:lnTo>
                <a:lnTo>
                  <a:pt x="730" y="449"/>
                </a:lnTo>
                <a:lnTo>
                  <a:pt x="729" y="452"/>
                </a:lnTo>
                <a:lnTo>
                  <a:pt x="739" y="467"/>
                </a:lnTo>
                <a:lnTo>
                  <a:pt x="739" y="471"/>
                </a:lnTo>
                <a:lnTo>
                  <a:pt x="721" y="486"/>
                </a:lnTo>
                <a:lnTo>
                  <a:pt x="721" y="488"/>
                </a:lnTo>
                <a:lnTo>
                  <a:pt x="723" y="493"/>
                </a:lnTo>
                <a:lnTo>
                  <a:pt x="727" y="496"/>
                </a:lnTo>
                <a:lnTo>
                  <a:pt x="732" y="499"/>
                </a:lnTo>
                <a:lnTo>
                  <a:pt x="739" y="500"/>
                </a:lnTo>
                <a:lnTo>
                  <a:pt x="755" y="505"/>
                </a:lnTo>
                <a:lnTo>
                  <a:pt x="765" y="508"/>
                </a:lnTo>
                <a:lnTo>
                  <a:pt x="774" y="514"/>
                </a:lnTo>
                <a:lnTo>
                  <a:pt x="778" y="518"/>
                </a:lnTo>
                <a:lnTo>
                  <a:pt x="781" y="527"/>
                </a:lnTo>
                <a:lnTo>
                  <a:pt x="780" y="532"/>
                </a:lnTo>
                <a:lnTo>
                  <a:pt x="770" y="543"/>
                </a:lnTo>
                <a:lnTo>
                  <a:pt x="760" y="551"/>
                </a:lnTo>
                <a:lnTo>
                  <a:pt x="754" y="558"/>
                </a:lnTo>
                <a:lnTo>
                  <a:pt x="752" y="561"/>
                </a:lnTo>
                <a:lnTo>
                  <a:pt x="749" y="564"/>
                </a:lnTo>
                <a:lnTo>
                  <a:pt x="747" y="572"/>
                </a:lnTo>
                <a:lnTo>
                  <a:pt x="745" y="574"/>
                </a:lnTo>
                <a:lnTo>
                  <a:pt x="741" y="576"/>
                </a:lnTo>
                <a:lnTo>
                  <a:pt x="737" y="578"/>
                </a:lnTo>
                <a:lnTo>
                  <a:pt x="736" y="581"/>
                </a:lnTo>
                <a:lnTo>
                  <a:pt x="739" y="585"/>
                </a:lnTo>
                <a:lnTo>
                  <a:pt x="741" y="587"/>
                </a:lnTo>
                <a:lnTo>
                  <a:pt x="746" y="589"/>
                </a:lnTo>
                <a:lnTo>
                  <a:pt x="750" y="588"/>
                </a:lnTo>
                <a:lnTo>
                  <a:pt x="754" y="588"/>
                </a:lnTo>
                <a:lnTo>
                  <a:pt x="764" y="587"/>
                </a:lnTo>
                <a:lnTo>
                  <a:pt x="777" y="584"/>
                </a:lnTo>
                <a:lnTo>
                  <a:pt x="783" y="585"/>
                </a:lnTo>
                <a:lnTo>
                  <a:pt x="786" y="588"/>
                </a:lnTo>
                <a:lnTo>
                  <a:pt x="789" y="590"/>
                </a:lnTo>
                <a:lnTo>
                  <a:pt x="789" y="593"/>
                </a:lnTo>
                <a:lnTo>
                  <a:pt x="786" y="614"/>
                </a:lnTo>
                <a:lnTo>
                  <a:pt x="786" y="616"/>
                </a:lnTo>
                <a:lnTo>
                  <a:pt x="788" y="616"/>
                </a:lnTo>
                <a:lnTo>
                  <a:pt x="793" y="614"/>
                </a:lnTo>
                <a:lnTo>
                  <a:pt x="797" y="611"/>
                </a:lnTo>
                <a:lnTo>
                  <a:pt x="800" y="609"/>
                </a:lnTo>
                <a:lnTo>
                  <a:pt x="804" y="605"/>
                </a:lnTo>
                <a:lnTo>
                  <a:pt x="809" y="602"/>
                </a:lnTo>
                <a:lnTo>
                  <a:pt x="818" y="591"/>
                </a:lnTo>
                <a:lnTo>
                  <a:pt x="820" y="590"/>
                </a:lnTo>
                <a:lnTo>
                  <a:pt x="823" y="592"/>
                </a:lnTo>
                <a:lnTo>
                  <a:pt x="827" y="595"/>
                </a:lnTo>
                <a:lnTo>
                  <a:pt x="830" y="600"/>
                </a:lnTo>
                <a:lnTo>
                  <a:pt x="830" y="605"/>
                </a:lnTo>
                <a:lnTo>
                  <a:pt x="828" y="612"/>
                </a:lnTo>
                <a:lnTo>
                  <a:pt x="827" y="616"/>
                </a:lnTo>
                <a:lnTo>
                  <a:pt x="825" y="622"/>
                </a:lnTo>
                <a:lnTo>
                  <a:pt x="822" y="628"/>
                </a:lnTo>
                <a:lnTo>
                  <a:pt x="820" y="636"/>
                </a:lnTo>
                <a:lnTo>
                  <a:pt x="817" y="642"/>
                </a:lnTo>
                <a:lnTo>
                  <a:pt x="818" y="647"/>
                </a:lnTo>
                <a:lnTo>
                  <a:pt x="819" y="652"/>
                </a:lnTo>
                <a:lnTo>
                  <a:pt x="819" y="655"/>
                </a:lnTo>
                <a:lnTo>
                  <a:pt x="817" y="657"/>
                </a:lnTo>
                <a:lnTo>
                  <a:pt x="812" y="662"/>
                </a:lnTo>
                <a:lnTo>
                  <a:pt x="801" y="675"/>
                </a:lnTo>
                <a:lnTo>
                  <a:pt x="798" y="681"/>
                </a:lnTo>
                <a:lnTo>
                  <a:pt x="798" y="685"/>
                </a:lnTo>
                <a:lnTo>
                  <a:pt x="799" y="689"/>
                </a:lnTo>
                <a:lnTo>
                  <a:pt x="800" y="692"/>
                </a:lnTo>
                <a:lnTo>
                  <a:pt x="803" y="694"/>
                </a:lnTo>
                <a:lnTo>
                  <a:pt x="809" y="696"/>
                </a:lnTo>
                <a:lnTo>
                  <a:pt x="824" y="702"/>
                </a:lnTo>
                <a:lnTo>
                  <a:pt x="832" y="707"/>
                </a:lnTo>
                <a:lnTo>
                  <a:pt x="838" y="708"/>
                </a:lnTo>
                <a:lnTo>
                  <a:pt x="839" y="710"/>
                </a:lnTo>
                <a:lnTo>
                  <a:pt x="833" y="729"/>
                </a:lnTo>
                <a:lnTo>
                  <a:pt x="829" y="740"/>
                </a:lnTo>
                <a:lnTo>
                  <a:pt x="827" y="744"/>
                </a:lnTo>
                <a:lnTo>
                  <a:pt x="824" y="746"/>
                </a:lnTo>
                <a:lnTo>
                  <a:pt x="823" y="749"/>
                </a:lnTo>
                <a:lnTo>
                  <a:pt x="823" y="751"/>
                </a:lnTo>
                <a:lnTo>
                  <a:pt x="825" y="753"/>
                </a:lnTo>
                <a:lnTo>
                  <a:pt x="830" y="757"/>
                </a:lnTo>
                <a:lnTo>
                  <a:pt x="837" y="760"/>
                </a:lnTo>
                <a:lnTo>
                  <a:pt x="842" y="761"/>
                </a:lnTo>
                <a:lnTo>
                  <a:pt x="856" y="755"/>
                </a:lnTo>
                <a:lnTo>
                  <a:pt x="864" y="757"/>
                </a:lnTo>
                <a:lnTo>
                  <a:pt x="868" y="762"/>
                </a:lnTo>
                <a:lnTo>
                  <a:pt x="870" y="770"/>
                </a:lnTo>
                <a:lnTo>
                  <a:pt x="872" y="780"/>
                </a:lnTo>
                <a:lnTo>
                  <a:pt x="872" y="793"/>
                </a:lnTo>
                <a:lnTo>
                  <a:pt x="870" y="803"/>
                </a:lnTo>
                <a:lnTo>
                  <a:pt x="869" y="809"/>
                </a:lnTo>
                <a:lnTo>
                  <a:pt x="866" y="810"/>
                </a:lnTo>
                <a:lnTo>
                  <a:pt x="861" y="811"/>
                </a:lnTo>
                <a:lnTo>
                  <a:pt x="858" y="814"/>
                </a:lnTo>
                <a:lnTo>
                  <a:pt x="858" y="814"/>
                </a:lnTo>
                <a:lnTo>
                  <a:pt x="848" y="813"/>
                </a:lnTo>
                <a:lnTo>
                  <a:pt x="840" y="823"/>
                </a:lnTo>
                <a:lnTo>
                  <a:pt x="837" y="825"/>
                </a:lnTo>
                <a:lnTo>
                  <a:pt x="834" y="830"/>
                </a:lnTo>
                <a:lnTo>
                  <a:pt x="823" y="841"/>
                </a:lnTo>
                <a:lnTo>
                  <a:pt x="820" y="844"/>
                </a:lnTo>
                <a:lnTo>
                  <a:pt x="820" y="851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2" name="Freeform 75"/>
          <p:cNvSpPr>
            <a:spLocks/>
          </p:cNvSpPr>
          <p:nvPr/>
        </p:nvSpPr>
        <p:spPr bwMode="auto">
          <a:xfrm>
            <a:off x="7340036" y="5899101"/>
            <a:ext cx="2234304" cy="3029158"/>
          </a:xfrm>
          <a:custGeom>
            <a:avLst/>
            <a:gdLst>
              <a:gd name="T0" fmla="*/ 919 w 1026"/>
              <a:gd name="T1" fmla="*/ 906 h 1391"/>
              <a:gd name="T2" fmla="*/ 871 w 1026"/>
              <a:gd name="T3" fmla="*/ 876 h 1391"/>
              <a:gd name="T4" fmla="*/ 831 w 1026"/>
              <a:gd name="T5" fmla="*/ 811 h 1391"/>
              <a:gd name="T6" fmla="*/ 907 w 1026"/>
              <a:gd name="T7" fmla="*/ 756 h 1391"/>
              <a:gd name="T8" fmla="*/ 963 w 1026"/>
              <a:gd name="T9" fmla="*/ 663 h 1391"/>
              <a:gd name="T10" fmla="*/ 936 w 1026"/>
              <a:gd name="T11" fmla="*/ 558 h 1391"/>
              <a:gd name="T12" fmla="*/ 1026 w 1026"/>
              <a:gd name="T13" fmla="*/ 531 h 1391"/>
              <a:gd name="T14" fmla="*/ 947 w 1026"/>
              <a:gd name="T15" fmla="*/ 539 h 1391"/>
              <a:gd name="T16" fmla="*/ 897 w 1026"/>
              <a:gd name="T17" fmla="*/ 546 h 1391"/>
              <a:gd name="T18" fmla="*/ 887 w 1026"/>
              <a:gd name="T19" fmla="*/ 454 h 1391"/>
              <a:gd name="T20" fmla="*/ 907 w 1026"/>
              <a:gd name="T21" fmla="*/ 393 h 1391"/>
              <a:gd name="T22" fmla="*/ 942 w 1026"/>
              <a:gd name="T23" fmla="*/ 326 h 1391"/>
              <a:gd name="T24" fmla="*/ 897 w 1026"/>
              <a:gd name="T25" fmla="*/ 320 h 1391"/>
              <a:gd name="T26" fmla="*/ 905 w 1026"/>
              <a:gd name="T27" fmla="*/ 281 h 1391"/>
              <a:gd name="T28" fmla="*/ 982 w 1026"/>
              <a:gd name="T29" fmla="*/ 257 h 1391"/>
              <a:gd name="T30" fmla="*/ 901 w 1026"/>
              <a:gd name="T31" fmla="*/ 183 h 1391"/>
              <a:gd name="T32" fmla="*/ 926 w 1026"/>
              <a:gd name="T33" fmla="*/ 101 h 1391"/>
              <a:gd name="T34" fmla="*/ 804 w 1026"/>
              <a:gd name="T35" fmla="*/ 55 h 1391"/>
              <a:gd name="T36" fmla="*/ 699 w 1026"/>
              <a:gd name="T37" fmla="*/ 17 h 1391"/>
              <a:gd name="T38" fmla="*/ 664 w 1026"/>
              <a:gd name="T39" fmla="*/ 193 h 1391"/>
              <a:gd name="T40" fmla="*/ 635 w 1026"/>
              <a:gd name="T41" fmla="*/ 263 h 1391"/>
              <a:gd name="T42" fmla="*/ 540 w 1026"/>
              <a:gd name="T43" fmla="*/ 282 h 1391"/>
              <a:gd name="T44" fmla="*/ 374 w 1026"/>
              <a:gd name="T45" fmla="*/ 246 h 1391"/>
              <a:gd name="T46" fmla="*/ 360 w 1026"/>
              <a:gd name="T47" fmla="*/ 297 h 1391"/>
              <a:gd name="T48" fmla="*/ 320 w 1026"/>
              <a:gd name="T49" fmla="*/ 325 h 1391"/>
              <a:gd name="T50" fmla="*/ 285 w 1026"/>
              <a:gd name="T51" fmla="*/ 310 h 1391"/>
              <a:gd name="T52" fmla="*/ 295 w 1026"/>
              <a:gd name="T53" fmla="*/ 252 h 1391"/>
              <a:gd name="T54" fmla="*/ 236 w 1026"/>
              <a:gd name="T55" fmla="*/ 249 h 1391"/>
              <a:gd name="T56" fmla="*/ 197 w 1026"/>
              <a:gd name="T57" fmla="*/ 279 h 1391"/>
              <a:gd name="T58" fmla="*/ 171 w 1026"/>
              <a:gd name="T59" fmla="*/ 302 h 1391"/>
              <a:gd name="T60" fmla="*/ 135 w 1026"/>
              <a:gd name="T61" fmla="*/ 341 h 1391"/>
              <a:gd name="T62" fmla="*/ 109 w 1026"/>
              <a:gd name="T63" fmla="*/ 330 h 1391"/>
              <a:gd name="T64" fmla="*/ 41 w 1026"/>
              <a:gd name="T65" fmla="*/ 377 h 1391"/>
              <a:gd name="T66" fmla="*/ 1 w 1026"/>
              <a:gd name="T67" fmla="*/ 436 h 1391"/>
              <a:gd name="T68" fmla="*/ 17 w 1026"/>
              <a:gd name="T69" fmla="*/ 497 h 1391"/>
              <a:gd name="T70" fmla="*/ 42 w 1026"/>
              <a:gd name="T71" fmla="*/ 560 h 1391"/>
              <a:gd name="T72" fmla="*/ 109 w 1026"/>
              <a:gd name="T73" fmla="*/ 638 h 1391"/>
              <a:gd name="T74" fmla="*/ 83 w 1026"/>
              <a:gd name="T75" fmla="*/ 724 h 1391"/>
              <a:gd name="T76" fmla="*/ 160 w 1026"/>
              <a:gd name="T77" fmla="*/ 824 h 1391"/>
              <a:gd name="T78" fmla="*/ 219 w 1026"/>
              <a:gd name="T79" fmla="*/ 805 h 1391"/>
              <a:gd name="T80" fmla="*/ 266 w 1026"/>
              <a:gd name="T81" fmla="*/ 874 h 1391"/>
              <a:gd name="T82" fmla="*/ 307 w 1026"/>
              <a:gd name="T83" fmla="*/ 934 h 1391"/>
              <a:gd name="T84" fmla="*/ 316 w 1026"/>
              <a:gd name="T85" fmla="*/ 1032 h 1391"/>
              <a:gd name="T86" fmla="*/ 355 w 1026"/>
              <a:gd name="T87" fmla="*/ 1095 h 1391"/>
              <a:gd name="T88" fmla="*/ 345 w 1026"/>
              <a:gd name="T89" fmla="*/ 1132 h 1391"/>
              <a:gd name="T90" fmla="*/ 392 w 1026"/>
              <a:gd name="T91" fmla="*/ 1155 h 1391"/>
              <a:gd name="T92" fmla="*/ 420 w 1026"/>
              <a:gd name="T93" fmla="*/ 1166 h 1391"/>
              <a:gd name="T94" fmla="*/ 394 w 1026"/>
              <a:gd name="T95" fmla="*/ 1233 h 1391"/>
              <a:gd name="T96" fmla="*/ 418 w 1026"/>
              <a:gd name="T97" fmla="*/ 1293 h 1391"/>
              <a:gd name="T98" fmla="*/ 465 w 1026"/>
              <a:gd name="T99" fmla="*/ 1347 h 1391"/>
              <a:gd name="T100" fmla="*/ 482 w 1026"/>
              <a:gd name="T101" fmla="*/ 1371 h 1391"/>
              <a:gd name="T102" fmla="*/ 516 w 1026"/>
              <a:gd name="T103" fmla="*/ 1352 h 1391"/>
              <a:gd name="T104" fmla="*/ 564 w 1026"/>
              <a:gd name="T105" fmla="*/ 1303 h 1391"/>
              <a:gd name="T106" fmla="*/ 603 w 1026"/>
              <a:gd name="T107" fmla="*/ 1221 h 1391"/>
              <a:gd name="T108" fmla="*/ 666 w 1026"/>
              <a:gd name="T109" fmla="*/ 1204 h 1391"/>
              <a:gd name="T110" fmla="*/ 717 w 1026"/>
              <a:gd name="T111" fmla="*/ 1178 h 1391"/>
              <a:gd name="T112" fmla="*/ 737 w 1026"/>
              <a:gd name="T113" fmla="*/ 1214 h 1391"/>
              <a:gd name="T114" fmla="*/ 784 w 1026"/>
              <a:gd name="T115" fmla="*/ 1204 h 1391"/>
              <a:gd name="T116" fmla="*/ 848 w 1026"/>
              <a:gd name="T117" fmla="*/ 1212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6" h="1391">
                <a:moveTo>
                  <a:pt x="903" y="1194"/>
                </a:moveTo>
                <a:lnTo>
                  <a:pt x="909" y="1168"/>
                </a:lnTo>
                <a:lnTo>
                  <a:pt x="911" y="1150"/>
                </a:lnTo>
                <a:lnTo>
                  <a:pt x="914" y="1128"/>
                </a:lnTo>
                <a:lnTo>
                  <a:pt x="922" y="1097"/>
                </a:lnTo>
                <a:lnTo>
                  <a:pt x="917" y="1071"/>
                </a:lnTo>
                <a:lnTo>
                  <a:pt x="918" y="1042"/>
                </a:lnTo>
                <a:lnTo>
                  <a:pt x="918" y="1031"/>
                </a:lnTo>
                <a:lnTo>
                  <a:pt x="915" y="1003"/>
                </a:lnTo>
                <a:lnTo>
                  <a:pt x="914" y="975"/>
                </a:lnTo>
                <a:lnTo>
                  <a:pt x="916" y="954"/>
                </a:lnTo>
                <a:lnTo>
                  <a:pt x="919" y="906"/>
                </a:lnTo>
                <a:lnTo>
                  <a:pt x="917" y="903"/>
                </a:lnTo>
                <a:lnTo>
                  <a:pt x="916" y="902"/>
                </a:lnTo>
                <a:lnTo>
                  <a:pt x="914" y="902"/>
                </a:lnTo>
                <a:lnTo>
                  <a:pt x="908" y="907"/>
                </a:lnTo>
                <a:lnTo>
                  <a:pt x="897" y="912"/>
                </a:lnTo>
                <a:lnTo>
                  <a:pt x="888" y="918"/>
                </a:lnTo>
                <a:lnTo>
                  <a:pt x="886" y="919"/>
                </a:lnTo>
                <a:lnTo>
                  <a:pt x="882" y="918"/>
                </a:lnTo>
                <a:lnTo>
                  <a:pt x="880" y="916"/>
                </a:lnTo>
                <a:lnTo>
                  <a:pt x="877" y="913"/>
                </a:lnTo>
                <a:lnTo>
                  <a:pt x="875" y="907"/>
                </a:lnTo>
                <a:lnTo>
                  <a:pt x="871" y="876"/>
                </a:lnTo>
                <a:lnTo>
                  <a:pt x="863" y="859"/>
                </a:lnTo>
                <a:lnTo>
                  <a:pt x="861" y="856"/>
                </a:lnTo>
                <a:lnTo>
                  <a:pt x="854" y="848"/>
                </a:lnTo>
                <a:lnTo>
                  <a:pt x="851" y="839"/>
                </a:lnTo>
                <a:lnTo>
                  <a:pt x="850" y="838"/>
                </a:lnTo>
                <a:lnTo>
                  <a:pt x="838" y="830"/>
                </a:lnTo>
                <a:lnTo>
                  <a:pt x="835" y="829"/>
                </a:lnTo>
                <a:lnTo>
                  <a:pt x="833" y="825"/>
                </a:lnTo>
                <a:lnTo>
                  <a:pt x="831" y="822"/>
                </a:lnTo>
                <a:lnTo>
                  <a:pt x="830" y="817"/>
                </a:lnTo>
                <a:lnTo>
                  <a:pt x="830" y="815"/>
                </a:lnTo>
                <a:lnTo>
                  <a:pt x="831" y="811"/>
                </a:lnTo>
                <a:lnTo>
                  <a:pt x="831" y="808"/>
                </a:lnTo>
                <a:lnTo>
                  <a:pt x="834" y="798"/>
                </a:lnTo>
                <a:lnTo>
                  <a:pt x="837" y="795"/>
                </a:lnTo>
                <a:lnTo>
                  <a:pt x="842" y="789"/>
                </a:lnTo>
                <a:lnTo>
                  <a:pt x="846" y="784"/>
                </a:lnTo>
                <a:lnTo>
                  <a:pt x="855" y="782"/>
                </a:lnTo>
                <a:lnTo>
                  <a:pt x="858" y="782"/>
                </a:lnTo>
                <a:lnTo>
                  <a:pt x="876" y="773"/>
                </a:lnTo>
                <a:lnTo>
                  <a:pt x="884" y="767"/>
                </a:lnTo>
                <a:lnTo>
                  <a:pt x="889" y="765"/>
                </a:lnTo>
                <a:lnTo>
                  <a:pt x="898" y="761"/>
                </a:lnTo>
                <a:lnTo>
                  <a:pt x="907" y="756"/>
                </a:lnTo>
                <a:lnTo>
                  <a:pt x="911" y="753"/>
                </a:lnTo>
                <a:lnTo>
                  <a:pt x="913" y="752"/>
                </a:lnTo>
                <a:lnTo>
                  <a:pt x="920" y="734"/>
                </a:lnTo>
                <a:lnTo>
                  <a:pt x="923" y="727"/>
                </a:lnTo>
                <a:lnTo>
                  <a:pt x="925" y="725"/>
                </a:lnTo>
                <a:lnTo>
                  <a:pt x="929" y="724"/>
                </a:lnTo>
                <a:lnTo>
                  <a:pt x="935" y="724"/>
                </a:lnTo>
                <a:lnTo>
                  <a:pt x="938" y="723"/>
                </a:lnTo>
                <a:lnTo>
                  <a:pt x="942" y="718"/>
                </a:lnTo>
                <a:lnTo>
                  <a:pt x="947" y="706"/>
                </a:lnTo>
                <a:lnTo>
                  <a:pt x="955" y="681"/>
                </a:lnTo>
                <a:lnTo>
                  <a:pt x="963" y="663"/>
                </a:lnTo>
                <a:lnTo>
                  <a:pt x="963" y="661"/>
                </a:lnTo>
                <a:lnTo>
                  <a:pt x="958" y="656"/>
                </a:lnTo>
                <a:lnTo>
                  <a:pt x="955" y="655"/>
                </a:lnTo>
                <a:lnTo>
                  <a:pt x="952" y="648"/>
                </a:lnTo>
                <a:lnTo>
                  <a:pt x="947" y="644"/>
                </a:lnTo>
                <a:lnTo>
                  <a:pt x="937" y="643"/>
                </a:lnTo>
                <a:lnTo>
                  <a:pt x="931" y="644"/>
                </a:lnTo>
                <a:lnTo>
                  <a:pt x="938" y="607"/>
                </a:lnTo>
                <a:lnTo>
                  <a:pt x="938" y="595"/>
                </a:lnTo>
                <a:lnTo>
                  <a:pt x="936" y="577"/>
                </a:lnTo>
                <a:lnTo>
                  <a:pt x="935" y="562"/>
                </a:lnTo>
                <a:lnTo>
                  <a:pt x="936" y="558"/>
                </a:lnTo>
                <a:lnTo>
                  <a:pt x="941" y="557"/>
                </a:lnTo>
                <a:lnTo>
                  <a:pt x="946" y="557"/>
                </a:lnTo>
                <a:lnTo>
                  <a:pt x="975" y="562"/>
                </a:lnTo>
                <a:lnTo>
                  <a:pt x="980" y="566"/>
                </a:lnTo>
                <a:lnTo>
                  <a:pt x="991" y="579"/>
                </a:lnTo>
                <a:lnTo>
                  <a:pt x="996" y="583"/>
                </a:lnTo>
                <a:lnTo>
                  <a:pt x="1004" y="586"/>
                </a:lnTo>
                <a:lnTo>
                  <a:pt x="1010" y="587"/>
                </a:lnTo>
                <a:lnTo>
                  <a:pt x="1017" y="585"/>
                </a:lnTo>
                <a:lnTo>
                  <a:pt x="1022" y="580"/>
                </a:lnTo>
                <a:lnTo>
                  <a:pt x="1023" y="568"/>
                </a:lnTo>
                <a:lnTo>
                  <a:pt x="1026" y="531"/>
                </a:lnTo>
                <a:lnTo>
                  <a:pt x="1024" y="529"/>
                </a:lnTo>
                <a:lnTo>
                  <a:pt x="1022" y="529"/>
                </a:lnTo>
                <a:lnTo>
                  <a:pt x="1021" y="529"/>
                </a:lnTo>
                <a:lnTo>
                  <a:pt x="1018" y="523"/>
                </a:lnTo>
                <a:lnTo>
                  <a:pt x="1016" y="522"/>
                </a:lnTo>
                <a:lnTo>
                  <a:pt x="1014" y="522"/>
                </a:lnTo>
                <a:lnTo>
                  <a:pt x="1011" y="523"/>
                </a:lnTo>
                <a:lnTo>
                  <a:pt x="1005" y="529"/>
                </a:lnTo>
                <a:lnTo>
                  <a:pt x="997" y="534"/>
                </a:lnTo>
                <a:lnTo>
                  <a:pt x="987" y="536"/>
                </a:lnTo>
                <a:lnTo>
                  <a:pt x="975" y="538"/>
                </a:lnTo>
                <a:lnTo>
                  <a:pt x="947" y="539"/>
                </a:lnTo>
                <a:lnTo>
                  <a:pt x="942" y="538"/>
                </a:lnTo>
                <a:lnTo>
                  <a:pt x="919" y="539"/>
                </a:lnTo>
                <a:lnTo>
                  <a:pt x="917" y="542"/>
                </a:lnTo>
                <a:lnTo>
                  <a:pt x="916" y="543"/>
                </a:lnTo>
                <a:lnTo>
                  <a:pt x="913" y="542"/>
                </a:lnTo>
                <a:lnTo>
                  <a:pt x="903" y="539"/>
                </a:lnTo>
                <a:lnTo>
                  <a:pt x="900" y="540"/>
                </a:lnTo>
                <a:lnTo>
                  <a:pt x="899" y="542"/>
                </a:lnTo>
                <a:lnTo>
                  <a:pt x="899" y="544"/>
                </a:lnTo>
                <a:lnTo>
                  <a:pt x="899" y="546"/>
                </a:lnTo>
                <a:lnTo>
                  <a:pt x="898" y="546"/>
                </a:lnTo>
                <a:lnTo>
                  <a:pt x="897" y="546"/>
                </a:lnTo>
                <a:lnTo>
                  <a:pt x="886" y="544"/>
                </a:lnTo>
                <a:lnTo>
                  <a:pt x="878" y="541"/>
                </a:lnTo>
                <a:lnTo>
                  <a:pt x="872" y="537"/>
                </a:lnTo>
                <a:lnTo>
                  <a:pt x="870" y="534"/>
                </a:lnTo>
                <a:lnTo>
                  <a:pt x="868" y="507"/>
                </a:lnTo>
                <a:lnTo>
                  <a:pt x="867" y="490"/>
                </a:lnTo>
                <a:lnTo>
                  <a:pt x="868" y="468"/>
                </a:lnTo>
                <a:lnTo>
                  <a:pt x="872" y="455"/>
                </a:lnTo>
                <a:lnTo>
                  <a:pt x="875" y="451"/>
                </a:lnTo>
                <a:lnTo>
                  <a:pt x="879" y="449"/>
                </a:lnTo>
                <a:lnTo>
                  <a:pt x="883" y="451"/>
                </a:lnTo>
                <a:lnTo>
                  <a:pt x="887" y="454"/>
                </a:lnTo>
                <a:lnTo>
                  <a:pt x="902" y="468"/>
                </a:lnTo>
                <a:lnTo>
                  <a:pt x="903" y="467"/>
                </a:lnTo>
                <a:lnTo>
                  <a:pt x="915" y="443"/>
                </a:lnTo>
                <a:lnTo>
                  <a:pt x="919" y="435"/>
                </a:lnTo>
                <a:lnTo>
                  <a:pt x="926" y="418"/>
                </a:lnTo>
                <a:lnTo>
                  <a:pt x="926" y="415"/>
                </a:lnTo>
                <a:lnTo>
                  <a:pt x="924" y="415"/>
                </a:lnTo>
                <a:lnTo>
                  <a:pt x="919" y="413"/>
                </a:lnTo>
                <a:lnTo>
                  <a:pt x="916" y="409"/>
                </a:lnTo>
                <a:lnTo>
                  <a:pt x="915" y="401"/>
                </a:lnTo>
                <a:lnTo>
                  <a:pt x="911" y="396"/>
                </a:lnTo>
                <a:lnTo>
                  <a:pt x="907" y="393"/>
                </a:lnTo>
                <a:lnTo>
                  <a:pt x="906" y="390"/>
                </a:lnTo>
                <a:lnTo>
                  <a:pt x="924" y="360"/>
                </a:lnTo>
                <a:lnTo>
                  <a:pt x="925" y="357"/>
                </a:lnTo>
                <a:lnTo>
                  <a:pt x="924" y="356"/>
                </a:lnTo>
                <a:lnTo>
                  <a:pt x="922" y="356"/>
                </a:lnTo>
                <a:lnTo>
                  <a:pt x="921" y="353"/>
                </a:lnTo>
                <a:lnTo>
                  <a:pt x="924" y="348"/>
                </a:lnTo>
                <a:lnTo>
                  <a:pt x="926" y="348"/>
                </a:lnTo>
                <a:lnTo>
                  <a:pt x="928" y="348"/>
                </a:lnTo>
                <a:lnTo>
                  <a:pt x="930" y="347"/>
                </a:lnTo>
                <a:lnTo>
                  <a:pt x="939" y="330"/>
                </a:lnTo>
                <a:lnTo>
                  <a:pt x="942" y="326"/>
                </a:lnTo>
                <a:lnTo>
                  <a:pt x="942" y="324"/>
                </a:lnTo>
                <a:lnTo>
                  <a:pt x="932" y="314"/>
                </a:lnTo>
                <a:lnTo>
                  <a:pt x="930" y="313"/>
                </a:lnTo>
                <a:lnTo>
                  <a:pt x="928" y="314"/>
                </a:lnTo>
                <a:lnTo>
                  <a:pt x="918" y="324"/>
                </a:lnTo>
                <a:lnTo>
                  <a:pt x="916" y="324"/>
                </a:lnTo>
                <a:lnTo>
                  <a:pt x="914" y="323"/>
                </a:lnTo>
                <a:lnTo>
                  <a:pt x="911" y="316"/>
                </a:lnTo>
                <a:lnTo>
                  <a:pt x="909" y="316"/>
                </a:lnTo>
                <a:lnTo>
                  <a:pt x="904" y="319"/>
                </a:lnTo>
                <a:lnTo>
                  <a:pt x="901" y="320"/>
                </a:lnTo>
                <a:lnTo>
                  <a:pt x="897" y="320"/>
                </a:lnTo>
                <a:lnTo>
                  <a:pt x="889" y="318"/>
                </a:lnTo>
                <a:lnTo>
                  <a:pt x="885" y="315"/>
                </a:lnTo>
                <a:lnTo>
                  <a:pt x="880" y="312"/>
                </a:lnTo>
                <a:lnTo>
                  <a:pt x="879" y="311"/>
                </a:lnTo>
                <a:lnTo>
                  <a:pt x="878" y="303"/>
                </a:lnTo>
                <a:lnTo>
                  <a:pt x="878" y="295"/>
                </a:lnTo>
                <a:lnTo>
                  <a:pt x="882" y="290"/>
                </a:lnTo>
                <a:lnTo>
                  <a:pt x="892" y="278"/>
                </a:lnTo>
                <a:lnTo>
                  <a:pt x="897" y="275"/>
                </a:lnTo>
                <a:lnTo>
                  <a:pt x="901" y="275"/>
                </a:lnTo>
                <a:lnTo>
                  <a:pt x="904" y="277"/>
                </a:lnTo>
                <a:lnTo>
                  <a:pt x="905" y="281"/>
                </a:lnTo>
                <a:lnTo>
                  <a:pt x="903" y="298"/>
                </a:lnTo>
                <a:lnTo>
                  <a:pt x="906" y="303"/>
                </a:lnTo>
                <a:lnTo>
                  <a:pt x="908" y="303"/>
                </a:lnTo>
                <a:lnTo>
                  <a:pt x="909" y="302"/>
                </a:lnTo>
                <a:lnTo>
                  <a:pt x="912" y="296"/>
                </a:lnTo>
                <a:lnTo>
                  <a:pt x="924" y="281"/>
                </a:lnTo>
                <a:lnTo>
                  <a:pt x="925" y="268"/>
                </a:lnTo>
                <a:lnTo>
                  <a:pt x="926" y="267"/>
                </a:lnTo>
                <a:lnTo>
                  <a:pt x="961" y="266"/>
                </a:lnTo>
                <a:lnTo>
                  <a:pt x="976" y="265"/>
                </a:lnTo>
                <a:lnTo>
                  <a:pt x="980" y="261"/>
                </a:lnTo>
                <a:lnTo>
                  <a:pt x="982" y="257"/>
                </a:lnTo>
                <a:lnTo>
                  <a:pt x="981" y="253"/>
                </a:lnTo>
                <a:lnTo>
                  <a:pt x="979" y="250"/>
                </a:lnTo>
                <a:lnTo>
                  <a:pt x="975" y="235"/>
                </a:lnTo>
                <a:lnTo>
                  <a:pt x="971" y="229"/>
                </a:lnTo>
                <a:lnTo>
                  <a:pt x="970" y="222"/>
                </a:lnTo>
                <a:lnTo>
                  <a:pt x="970" y="216"/>
                </a:lnTo>
                <a:lnTo>
                  <a:pt x="970" y="205"/>
                </a:lnTo>
                <a:lnTo>
                  <a:pt x="970" y="203"/>
                </a:lnTo>
                <a:lnTo>
                  <a:pt x="968" y="201"/>
                </a:lnTo>
                <a:lnTo>
                  <a:pt x="957" y="197"/>
                </a:lnTo>
                <a:lnTo>
                  <a:pt x="927" y="189"/>
                </a:lnTo>
                <a:lnTo>
                  <a:pt x="901" y="183"/>
                </a:lnTo>
                <a:lnTo>
                  <a:pt x="904" y="162"/>
                </a:lnTo>
                <a:lnTo>
                  <a:pt x="905" y="154"/>
                </a:lnTo>
                <a:lnTo>
                  <a:pt x="907" y="142"/>
                </a:lnTo>
                <a:lnTo>
                  <a:pt x="908" y="138"/>
                </a:lnTo>
                <a:lnTo>
                  <a:pt x="911" y="137"/>
                </a:lnTo>
                <a:lnTo>
                  <a:pt x="916" y="136"/>
                </a:lnTo>
                <a:lnTo>
                  <a:pt x="923" y="136"/>
                </a:lnTo>
                <a:lnTo>
                  <a:pt x="928" y="130"/>
                </a:lnTo>
                <a:lnTo>
                  <a:pt x="932" y="125"/>
                </a:lnTo>
                <a:lnTo>
                  <a:pt x="932" y="110"/>
                </a:lnTo>
                <a:lnTo>
                  <a:pt x="930" y="105"/>
                </a:lnTo>
                <a:lnTo>
                  <a:pt x="926" y="101"/>
                </a:lnTo>
                <a:lnTo>
                  <a:pt x="925" y="95"/>
                </a:lnTo>
                <a:lnTo>
                  <a:pt x="923" y="77"/>
                </a:lnTo>
                <a:lnTo>
                  <a:pt x="922" y="74"/>
                </a:lnTo>
                <a:lnTo>
                  <a:pt x="919" y="72"/>
                </a:lnTo>
                <a:lnTo>
                  <a:pt x="911" y="71"/>
                </a:lnTo>
                <a:lnTo>
                  <a:pt x="886" y="66"/>
                </a:lnTo>
                <a:lnTo>
                  <a:pt x="857" y="59"/>
                </a:lnTo>
                <a:lnTo>
                  <a:pt x="848" y="58"/>
                </a:lnTo>
                <a:lnTo>
                  <a:pt x="835" y="60"/>
                </a:lnTo>
                <a:lnTo>
                  <a:pt x="824" y="60"/>
                </a:lnTo>
                <a:lnTo>
                  <a:pt x="812" y="56"/>
                </a:lnTo>
                <a:lnTo>
                  <a:pt x="804" y="55"/>
                </a:lnTo>
                <a:lnTo>
                  <a:pt x="793" y="60"/>
                </a:lnTo>
                <a:lnTo>
                  <a:pt x="780" y="66"/>
                </a:lnTo>
                <a:lnTo>
                  <a:pt x="774" y="66"/>
                </a:lnTo>
                <a:lnTo>
                  <a:pt x="760" y="61"/>
                </a:lnTo>
                <a:lnTo>
                  <a:pt x="751" y="54"/>
                </a:lnTo>
                <a:lnTo>
                  <a:pt x="748" y="46"/>
                </a:lnTo>
                <a:lnTo>
                  <a:pt x="747" y="38"/>
                </a:lnTo>
                <a:lnTo>
                  <a:pt x="747" y="32"/>
                </a:lnTo>
                <a:lnTo>
                  <a:pt x="744" y="27"/>
                </a:lnTo>
                <a:lnTo>
                  <a:pt x="717" y="0"/>
                </a:lnTo>
                <a:lnTo>
                  <a:pt x="707" y="9"/>
                </a:lnTo>
                <a:lnTo>
                  <a:pt x="699" y="17"/>
                </a:lnTo>
                <a:lnTo>
                  <a:pt x="697" y="24"/>
                </a:lnTo>
                <a:lnTo>
                  <a:pt x="696" y="78"/>
                </a:lnTo>
                <a:lnTo>
                  <a:pt x="698" y="83"/>
                </a:lnTo>
                <a:lnTo>
                  <a:pt x="693" y="126"/>
                </a:lnTo>
                <a:lnTo>
                  <a:pt x="684" y="154"/>
                </a:lnTo>
                <a:lnTo>
                  <a:pt x="679" y="186"/>
                </a:lnTo>
                <a:lnTo>
                  <a:pt x="678" y="188"/>
                </a:lnTo>
                <a:lnTo>
                  <a:pt x="675" y="188"/>
                </a:lnTo>
                <a:lnTo>
                  <a:pt x="671" y="184"/>
                </a:lnTo>
                <a:lnTo>
                  <a:pt x="667" y="183"/>
                </a:lnTo>
                <a:lnTo>
                  <a:pt x="665" y="185"/>
                </a:lnTo>
                <a:lnTo>
                  <a:pt x="664" y="193"/>
                </a:lnTo>
                <a:lnTo>
                  <a:pt x="662" y="197"/>
                </a:lnTo>
                <a:lnTo>
                  <a:pt x="655" y="193"/>
                </a:lnTo>
                <a:lnTo>
                  <a:pt x="653" y="192"/>
                </a:lnTo>
                <a:lnTo>
                  <a:pt x="652" y="194"/>
                </a:lnTo>
                <a:lnTo>
                  <a:pt x="652" y="212"/>
                </a:lnTo>
                <a:lnTo>
                  <a:pt x="649" y="214"/>
                </a:lnTo>
                <a:lnTo>
                  <a:pt x="644" y="217"/>
                </a:lnTo>
                <a:lnTo>
                  <a:pt x="640" y="224"/>
                </a:lnTo>
                <a:lnTo>
                  <a:pt x="639" y="241"/>
                </a:lnTo>
                <a:lnTo>
                  <a:pt x="639" y="256"/>
                </a:lnTo>
                <a:lnTo>
                  <a:pt x="639" y="261"/>
                </a:lnTo>
                <a:lnTo>
                  <a:pt x="635" y="263"/>
                </a:lnTo>
                <a:lnTo>
                  <a:pt x="620" y="264"/>
                </a:lnTo>
                <a:lnTo>
                  <a:pt x="587" y="263"/>
                </a:lnTo>
                <a:lnTo>
                  <a:pt x="583" y="265"/>
                </a:lnTo>
                <a:lnTo>
                  <a:pt x="581" y="269"/>
                </a:lnTo>
                <a:lnTo>
                  <a:pt x="576" y="279"/>
                </a:lnTo>
                <a:lnTo>
                  <a:pt x="574" y="279"/>
                </a:lnTo>
                <a:lnTo>
                  <a:pt x="570" y="278"/>
                </a:lnTo>
                <a:lnTo>
                  <a:pt x="564" y="273"/>
                </a:lnTo>
                <a:lnTo>
                  <a:pt x="562" y="272"/>
                </a:lnTo>
                <a:lnTo>
                  <a:pt x="558" y="272"/>
                </a:lnTo>
                <a:lnTo>
                  <a:pt x="543" y="281"/>
                </a:lnTo>
                <a:lnTo>
                  <a:pt x="540" y="282"/>
                </a:lnTo>
                <a:lnTo>
                  <a:pt x="524" y="280"/>
                </a:lnTo>
                <a:lnTo>
                  <a:pt x="511" y="275"/>
                </a:lnTo>
                <a:lnTo>
                  <a:pt x="496" y="261"/>
                </a:lnTo>
                <a:lnTo>
                  <a:pt x="460" y="250"/>
                </a:lnTo>
                <a:lnTo>
                  <a:pt x="431" y="234"/>
                </a:lnTo>
                <a:lnTo>
                  <a:pt x="421" y="231"/>
                </a:lnTo>
                <a:lnTo>
                  <a:pt x="416" y="233"/>
                </a:lnTo>
                <a:lnTo>
                  <a:pt x="413" y="239"/>
                </a:lnTo>
                <a:lnTo>
                  <a:pt x="404" y="249"/>
                </a:lnTo>
                <a:lnTo>
                  <a:pt x="395" y="251"/>
                </a:lnTo>
                <a:lnTo>
                  <a:pt x="383" y="244"/>
                </a:lnTo>
                <a:lnTo>
                  <a:pt x="374" y="246"/>
                </a:lnTo>
                <a:lnTo>
                  <a:pt x="368" y="255"/>
                </a:lnTo>
                <a:lnTo>
                  <a:pt x="368" y="262"/>
                </a:lnTo>
                <a:lnTo>
                  <a:pt x="368" y="274"/>
                </a:lnTo>
                <a:lnTo>
                  <a:pt x="368" y="281"/>
                </a:lnTo>
                <a:lnTo>
                  <a:pt x="373" y="287"/>
                </a:lnTo>
                <a:lnTo>
                  <a:pt x="380" y="295"/>
                </a:lnTo>
                <a:lnTo>
                  <a:pt x="382" y="298"/>
                </a:lnTo>
                <a:lnTo>
                  <a:pt x="381" y="302"/>
                </a:lnTo>
                <a:lnTo>
                  <a:pt x="379" y="303"/>
                </a:lnTo>
                <a:lnTo>
                  <a:pt x="374" y="304"/>
                </a:lnTo>
                <a:lnTo>
                  <a:pt x="365" y="299"/>
                </a:lnTo>
                <a:lnTo>
                  <a:pt x="360" y="297"/>
                </a:lnTo>
                <a:lnTo>
                  <a:pt x="356" y="307"/>
                </a:lnTo>
                <a:lnTo>
                  <a:pt x="355" y="318"/>
                </a:lnTo>
                <a:lnTo>
                  <a:pt x="356" y="329"/>
                </a:lnTo>
                <a:lnTo>
                  <a:pt x="358" y="337"/>
                </a:lnTo>
                <a:lnTo>
                  <a:pt x="362" y="340"/>
                </a:lnTo>
                <a:lnTo>
                  <a:pt x="365" y="343"/>
                </a:lnTo>
                <a:lnTo>
                  <a:pt x="365" y="347"/>
                </a:lnTo>
                <a:lnTo>
                  <a:pt x="358" y="346"/>
                </a:lnTo>
                <a:lnTo>
                  <a:pt x="349" y="341"/>
                </a:lnTo>
                <a:lnTo>
                  <a:pt x="331" y="331"/>
                </a:lnTo>
                <a:lnTo>
                  <a:pt x="321" y="328"/>
                </a:lnTo>
                <a:lnTo>
                  <a:pt x="320" y="325"/>
                </a:lnTo>
                <a:lnTo>
                  <a:pt x="320" y="317"/>
                </a:lnTo>
                <a:lnTo>
                  <a:pt x="319" y="315"/>
                </a:lnTo>
                <a:lnTo>
                  <a:pt x="317" y="315"/>
                </a:lnTo>
                <a:lnTo>
                  <a:pt x="315" y="314"/>
                </a:lnTo>
                <a:lnTo>
                  <a:pt x="311" y="315"/>
                </a:lnTo>
                <a:lnTo>
                  <a:pt x="305" y="314"/>
                </a:lnTo>
                <a:lnTo>
                  <a:pt x="301" y="312"/>
                </a:lnTo>
                <a:lnTo>
                  <a:pt x="299" y="311"/>
                </a:lnTo>
                <a:lnTo>
                  <a:pt x="296" y="311"/>
                </a:lnTo>
                <a:lnTo>
                  <a:pt x="288" y="314"/>
                </a:lnTo>
                <a:lnTo>
                  <a:pt x="286" y="313"/>
                </a:lnTo>
                <a:lnTo>
                  <a:pt x="285" y="310"/>
                </a:lnTo>
                <a:lnTo>
                  <a:pt x="288" y="304"/>
                </a:lnTo>
                <a:lnTo>
                  <a:pt x="289" y="295"/>
                </a:lnTo>
                <a:lnTo>
                  <a:pt x="291" y="290"/>
                </a:lnTo>
                <a:lnTo>
                  <a:pt x="303" y="271"/>
                </a:lnTo>
                <a:lnTo>
                  <a:pt x="306" y="267"/>
                </a:lnTo>
                <a:lnTo>
                  <a:pt x="314" y="247"/>
                </a:lnTo>
                <a:lnTo>
                  <a:pt x="314" y="247"/>
                </a:lnTo>
                <a:lnTo>
                  <a:pt x="314" y="247"/>
                </a:lnTo>
                <a:lnTo>
                  <a:pt x="314" y="247"/>
                </a:lnTo>
                <a:lnTo>
                  <a:pt x="309" y="247"/>
                </a:lnTo>
                <a:lnTo>
                  <a:pt x="303" y="251"/>
                </a:lnTo>
                <a:lnTo>
                  <a:pt x="295" y="252"/>
                </a:lnTo>
                <a:lnTo>
                  <a:pt x="283" y="243"/>
                </a:lnTo>
                <a:lnTo>
                  <a:pt x="283" y="219"/>
                </a:lnTo>
                <a:lnTo>
                  <a:pt x="283" y="216"/>
                </a:lnTo>
                <a:lnTo>
                  <a:pt x="279" y="214"/>
                </a:lnTo>
                <a:lnTo>
                  <a:pt x="274" y="211"/>
                </a:lnTo>
                <a:lnTo>
                  <a:pt x="267" y="210"/>
                </a:lnTo>
                <a:lnTo>
                  <a:pt x="264" y="211"/>
                </a:lnTo>
                <a:lnTo>
                  <a:pt x="261" y="213"/>
                </a:lnTo>
                <a:lnTo>
                  <a:pt x="255" y="237"/>
                </a:lnTo>
                <a:lnTo>
                  <a:pt x="250" y="253"/>
                </a:lnTo>
                <a:lnTo>
                  <a:pt x="248" y="253"/>
                </a:lnTo>
                <a:lnTo>
                  <a:pt x="236" y="249"/>
                </a:lnTo>
                <a:lnTo>
                  <a:pt x="220" y="241"/>
                </a:lnTo>
                <a:lnTo>
                  <a:pt x="216" y="241"/>
                </a:lnTo>
                <a:lnTo>
                  <a:pt x="212" y="243"/>
                </a:lnTo>
                <a:lnTo>
                  <a:pt x="205" y="257"/>
                </a:lnTo>
                <a:lnTo>
                  <a:pt x="199" y="262"/>
                </a:lnTo>
                <a:lnTo>
                  <a:pt x="199" y="264"/>
                </a:lnTo>
                <a:lnTo>
                  <a:pt x="198" y="266"/>
                </a:lnTo>
                <a:lnTo>
                  <a:pt x="201" y="272"/>
                </a:lnTo>
                <a:lnTo>
                  <a:pt x="202" y="277"/>
                </a:lnTo>
                <a:lnTo>
                  <a:pt x="202" y="279"/>
                </a:lnTo>
                <a:lnTo>
                  <a:pt x="200" y="279"/>
                </a:lnTo>
                <a:lnTo>
                  <a:pt x="197" y="279"/>
                </a:lnTo>
                <a:lnTo>
                  <a:pt x="195" y="275"/>
                </a:lnTo>
                <a:lnTo>
                  <a:pt x="192" y="271"/>
                </a:lnTo>
                <a:lnTo>
                  <a:pt x="190" y="270"/>
                </a:lnTo>
                <a:lnTo>
                  <a:pt x="189" y="271"/>
                </a:lnTo>
                <a:lnTo>
                  <a:pt x="190" y="273"/>
                </a:lnTo>
                <a:lnTo>
                  <a:pt x="191" y="278"/>
                </a:lnTo>
                <a:lnTo>
                  <a:pt x="191" y="281"/>
                </a:lnTo>
                <a:lnTo>
                  <a:pt x="188" y="285"/>
                </a:lnTo>
                <a:lnTo>
                  <a:pt x="187" y="288"/>
                </a:lnTo>
                <a:lnTo>
                  <a:pt x="183" y="291"/>
                </a:lnTo>
                <a:lnTo>
                  <a:pt x="178" y="298"/>
                </a:lnTo>
                <a:lnTo>
                  <a:pt x="171" y="302"/>
                </a:lnTo>
                <a:lnTo>
                  <a:pt x="168" y="304"/>
                </a:lnTo>
                <a:lnTo>
                  <a:pt x="166" y="304"/>
                </a:lnTo>
                <a:lnTo>
                  <a:pt x="165" y="303"/>
                </a:lnTo>
                <a:lnTo>
                  <a:pt x="163" y="300"/>
                </a:lnTo>
                <a:lnTo>
                  <a:pt x="160" y="297"/>
                </a:lnTo>
                <a:lnTo>
                  <a:pt x="159" y="297"/>
                </a:lnTo>
                <a:lnTo>
                  <a:pt x="157" y="298"/>
                </a:lnTo>
                <a:lnTo>
                  <a:pt x="156" y="303"/>
                </a:lnTo>
                <a:lnTo>
                  <a:pt x="148" y="320"/>
                </a:lnTo>
                <a:lnTo>
                  <a:pt x="143" y="331"/>
                </a:lnTo>
                <a:lnTo>
                  <a:pt x="139" y="337"/>
                </a:lnTo>
                <a:lnTo>
                  <a:pt x="135" y="341"/>
                </a:lnTo>
                <a:lnTo>
                  <a:pt x="134" y="342"/>
                </a:lnTo>
                <a:lnTo>
                  <a:pt x="133" y="342"/>
                </a:lnTo>
                <a:lnTo>
                  <a:pt x="131" y="343"/>
                </a:lnTo>
                <a:lnTo>
                  <a:pt x="128" y="342"/>
                </a:lnTo>
                <a:lnTo>
                  <a:pt x="125" y="338"/>
                </a:lnTo>
                <a:lnTo>
                  <a:pt x="120" y="330"/>
                </a:lnTo>
                <a:lnTo>
                  <a:pt x="115" y="325"/>
                </a:lnTo>
                <a:lnTo>
                  <a:pt x="114" y="328"/>
                </a:lnTo>
                <a:lnTo>
                  <a:pt x="115" y="330"/>
                </a:lnTo>
                <a:lnTo>
                  <a:pt x="114" y="330"/>
                </a:lnTo>
                <a:lnTo>
                  <a:pt x="113" y="330"/>
                </a:lnTo>
                <a:lnTo>
                  <a:pt x="109" y="330"/>
                </a:lnTo>
                <a:lnTo>
                  <a:pt x="104" y="330"/>
                </a:lnTo>
                <a:lnTo>
                  <a:pt x="88" y="341"/>
                </a:lnTo>
                <a:lnTo>
                  <a:pt x="82" y="343"/>
                </a:lnTo>
                <a:lnTo>
                  <a:pt x="77" y="341"/>
                </a:lnTo>
                <a:lnTo>
                  <a:pt x="75" y="340"/>
                </a:lnTo>
                <a:lnTo>
                  <a:pt x="74" y="341"/>
                </a:lnTo>
                <a:lnTo>
                  <a:pt x="73" y="344"/>
                </a:lnTo>
                <a:lnTo>
                  <a:pt x="72" y="351"/>
                </a:lnTo>
                <a:lnTo>
                  <a:pt x="69" y="360"/>
                </a:lnTo>
                <a:lnTo>
                  <a:pt x="65" y="364"/>
                </a:lnTo>
                <a:lnTo>
                  <a:pt x="52" y="369"/>
                </a:lnTo>
                <a:lnTo>
                  <a:pt x="41" y="377"/>
                </a:lnTo>
                <a:lnTo>
                  <a:pt x="38" y="381"/>
                </a:lnTo>
                <a:lnTo>
                  <a:pt x="37" y="388"/>
                </a:lnTo>
                <a:lnTo>
                  <a:pt x="32" y="415"/>
                </a:lnTo>
                <a:lnTo>
                  <a:pt x="31" y="419"/>
                </a:lnTo>
                <a:lnTo>
                  <a:pt x="29" y="421"/>
                </a:lnTo>
                <a:lnTo>
                  <a:pt x="25" y="425"/>
                </a:lnTo>
                <a:lnTo>
                  <a:pt x="21" y="427"/>
                </a:lnTo>
                <a:lnTo>
                  <a:pt x="15" y="427"/>
                </a:lnTo>
                <a:lnTo>
                  <a:pt x="8" y="428"/>
                </a:lnTo>
                <a:lnTo>
                  <a:pt x="3" y="428"/>
                </a:lnTo>
                <a:lnTo>
                  <a:pt x="0" y="432"/>
                </a:lnTo>
                <a:lnTo>
                  <a:pt x="1" y="436"/>
                </a:lnTo>
                <a:lnTo>
                  <a:pt x="5" y="443"/>
                </a:lnTo>
                <a:lnTo>
                  <a:pt x="7" y="449"/>
                </a:lnTo>
                <a:lnTo>
                  <a:pt x="9" y="453"/>
                </a:lnTo>
                <a:lnTo>
                  <a:pt x="9" y="461"/>
                </a:lnTo>
                <a:lnTo>
                  <a:pt x="8" y="468"/>
                </a:lnTo>
                <a:lnTo>
                  <a:pt x="8" y="472"/>
                </a:lnTo>
                <a:lnTo>
                  <a:pt x="6" y="479"/>
                </a:lnTo>
                <a:lnTo>
                  <a:pt x="5" y="482"/>
                </a:lnTo>
                <a:lnTo>
                  <a:pt x="6" y="489"/>
                </a:lnTo>
                <a:lnTo>
                  <a:pt x="8" y="492"/>
                </a:lnTo>
                <a:lnTo>
                  <a:pt x="14" y="495"/>
                </a:lnTo>
                <a:lnTo>
                  <a:pt x="17" y="497"/>
                </a:lnTo>
                <a:lnTo>
                  <a:pt x="19" y="499"/>
                </a:lnTo>
                <a:lnTo>
                  <a:pt x="20" y="501"/>
                </a:lnTo>
                <a:lnTo>
                  <a:pt x="17" y="515"/>
                </a:lnTo>
                <a:lnTo>
                  <a:pt x="18" y="519"/>
                </a:lnTo>
                <a:lnTo>
                  <a:pt x="19" y="522"/>
                </a:lnTo>
                <a:lnTo>
                  <a:pt x="29" y="528"/>
                </a:lnTo>
                <a:lnTo>
                  <a:pt x="33" y="532"/>
                </a:lnTo>
                <a:lnTo>
                  <a:pt x="34" y="539"/>
                </a:lnTo>
                <a:lnTo>
                  <a:pt x="34" y="545"/>
                </a:lnTo>
                <a:lnTo>
                  <a:pt x="38" y="551"/>
                </a:lnTo>
                <a:lnTo>
                  <a:pt x="40" y="556"/>
                </a:lnTo>
                <a:lnTo>
                  <a:pt x="42" y="560"/>
                </a:lnTo>
                <a:lnTo>
                  <a:pt x="47" y="565"/>
                </a:lnTo>
                <a:lnTo>
                  <a:pt x="55" y="573"/>
                </a:lnTo>
                <a:lnTo>
                  <a:pt x="58" y="583"/>
                </a:lnTo>
                <a:lnTo>
                  <a:pt x="61" y="594"/>
                </a:lnTo>
                <a:lnTo>
                  <a:pt x="64" y="606"/>
                </a:lnTo>
                <a:lnTo>
                  <a:pt x="67" y="610"/>
                </a:lnTo>
                <a:lnTo>
                  <a:pt x="79" y="621"/>
                </a:lnTo>
                <a:lnTo>
                  <a:pt x="87" y="623"/>
                </a:lnTo>
                <a:lnTo>
                  <a:pt x="97" y="624"/>
                </a:lnTo>
                <a:lnTo>
                  <a:pt x="104" y="625"/>
                </a:lnTo>
                <a:lnTo>
                  <a:pt x="107" y="629"/>
                </a:lnTo>
                <a:lnTo>
                  <a:pt x="109" y="638"/>
                </a:lnTo>
                <a:lnTo>
                  <a:pt x="112" y="656"/>
                </a:lnTo>
                <a:lnTo>
                  <a:pt x="118" y="665"/>
                </a:lnTo>
                <a:lnTo>
                  <a:pt x="121" y="675"/>
                </a:lnTo>
                <a:lnTo>
                  <a:pt x="120" y="679"/>
                </a:lnTo>
                <a:lnTo>
                  <a:pt x="112" y="693"/>
                </a:lnTo>
                <a:lnTo>
                  <a:pt x="110" y="698"/>
                </a:lnTo>
                <a:lnTo>
                  <a:pt x="110" y="700"/>
                </a:lnTo>
                <a:lnTo>
                  <a:pt x="113" y="706"/>
                </a:lnTo>
                <a:lnTo>
                  <a:pt x="113" y="710"/>
                </a:lnTo>
                <a:lnTo>
                  <a:pt x="110" y="713"/>
                </a:lnTo>
                <a:lnTo>
                  <a:pt x="98" y="716"/>
                </a:lnTo>
                <a:lnTo>
                  <a:pt x="83" y="724"/>
                </a:lnTo>
                <a:lnTo>
                  <a:pt x="77" y="732"/>
                </a:lnTo>
                <a:lnTo>
                  <a:pt x="78" y="740"/>
                </a:lnTo>
                <a:lnTo>
                  <a:pt x="85" y="763"/>
                </a:lnTo>
                <a:lnTo>
                  <a:pt x="81" y="777"/>
                </a:lnTo>
                <a:lnTo>
                  <a:pt x="81" y="787"/>
                </a:lnTo>
                <a:lnTo>
                  <a:pt x="84" y="790"/>
                </a:lnTo>
                <a:lnTo>
                  <a:pt x="110" y="795"/>
                </a:lnTo>
                <a:lnTo>
                  <a:pt x="126" y="807"/>
                </a:lnTo>
                <a:lnTo>
                  <a:pt x="137" y="811"/>
                </a:lnTo>
                <a:lnTo>
                  <a:pt x="144" y="816"/>
                </a:lnTo>
                <a:lnTo>
                  <a:pt x="154" y="819"/>
                </a:lnTo>
                <a:lnTo>
                  <a:pt x="160" y="824"/>
                </a:lnTo>
                <a:lnTo>
                  <a:pt x="161" y="833"/>
                </a:lnTo>
                <a:lnTo>
                  <a:pt x="161" y="836"/>
                </a:lnTo>
                <a:lnTo>
                  <a:pt x="164" y="838"/>
                </a:lnTo>
                <a:lnTo>
                  <a:pt x="184" y="832"/>
                </a:lnTo>
                <a:lnTo>
                  <a:pt x="188" y="833"/>
                </a:lnTo>
                <a:lnTo>
                  <a:pt x="200" y="851"/>
                </a:lnTo>
                <a:lnTo>
                  <a:pt x="203" y="851"/>
                </a:lnTo>
                <a:lnTo>
                  <a:pt x="205" y="850"/>
                </a:lnTo>
                <a:lnTo>
                  <a:pt x="208" y="837"/>
                </a:lnTo>
                <a:lnTo>
                  <a:pt x="210" y="815"/>
                </a:lnTo>
                <a:lnTo>
                  <a:pt x="214" y="809"/>
                </a:lnTo>
                <a:lnTo>
                  <a:pt x="219" y="805"/>
                </a:lnTo>
                <a:lnTo>
                  <a:pt x="224" y="804"/>
                </a:lnTo>
                <a:lnTo>
                  <a:pt x="231" y="804"/>
                </a:lnTo>
                <a:lnTo>
                  <a:pt x="238" y="807"/>
                </a:lnTo>
                <a:lnTo>
                  <a:pt x="249" y="831"/>
                </a:lnTo>
                <a:lnTo>
                  <a:pt x="252" y="834"/>
                </a:lnTo>
                <a:lnTo>
                  <a:pt x="265" y="835"/>
                </a:lnTo>
                <a:lnTo>
                  <a:pt x="271" y="836"/>
                </a:lnTo>
                <a:lnTo>
                  <a:pt x="274" y="839"/>
                </a:lnTo>
                <a:lnTo>
                  <a:pt x="274" y="842"/>
                </a:lnTo>
                <a:lnTo>
                  <a:pt x="265" y="862"/>
                </a:lnTo>
                <a:lnTo>
                  <a:pt x="265" y="866"/>
                </a:lnTo>
                <a:lnTo>
                  <a:pt x="266" y="874"/>
                </a:lnTo>
                <a:lnTo>
                  <a:pt x="270" y="879"/>
                </a:lnTo>
                <a:lnTo>
                  <a:pt x="273" y="884"/>
                </a:lnTo>
                <a:lnTo>
                  <a:pt x="280" y="889"/>
                </a:lnTo>
                <a:lnTo>
                  <a:pt x="288" y="898"/>
                </a:lnTo>
                <a:lnTo>
                  <a:pt x="289" y="902"/>
                </a:lnTo>
                <a:lnTo>
                  <a:pt x="288" y="907"/>
                </a:lnTo>
                <a:lnTo>
                  <a:pt x="290" y="913"/>
                </a:lnTo>
                <a:lnTo>
                  <a:pt x="291" y="916"/>
                </a:lnTo>
                <a:lnTo>
                  <a:pt x="295" y="919"/>
                </a:lnTo>
                <a:lnTo>
                  <a:pt x="301" y="923"/>
                </a:lnTo>
                <a:lnTo>
                  <a:pt x="305" y="929"/>
                </a:lnTo>
                <a:lnTo>
                  <a:pt x="307" y="934"/>
                </a:lnTo>
                <a:lnTo>
                  <a:pt x="309" y="941"/>
                </a:lnTo>
                <a:lnTo>
                  <a:pt x="308" y="945"/>
                </a:lnTo>
                <a:lnTo>
                  <a:pt x="311" y="953"/>
                </a:lnTo>
                <a:lnTo>
                  <a:pt x="326" y="970"/>
                </a:lnTo>
                <a:lnTo>
                  <a:pt x="331" y="972"/>
                </a:lnTo>
                <a:lnTo>
                  <a:pt x="332" y="974"/>
                </a:lnTo>
                <a:lnTo>
                  <a:pt x="325" y="993"/>
                </a:lnTo>
                <a:lnTo>
                  <a:pt x="324" y="996"/>
                </a:lnTo>
                <a:lnTo>
                  <a:pt x="334" y="1011"/>
                </a:lnTo>
                <a:lnTo>
                  <a:pt x="334" y="1015"/>
                </a:lnTo>
                <a:lnTo>
                  <a:pt x="316" y="1030"/>
                </a:lnTo>
                <a:lnTo>
                  <a:pt x="316" y="1032"/>
                </a:lnTo>
                <a:lnTo>
                  <a:pt x="318" y="1037"/>
                </a:lnTo>
                <a:lnTo>
                  <a:pt x="322" y="1040"/>
                </a:lnTo>
                <a:lnTo>
                  <a:pt x="327" y="1043"/>
                </a:lnTo>
                <a:lnTo>
                  <a:pt x="334" y="1044"/>
                </a:lnTo>
                <a:lnTo>
                  <a:pt x="350" y="1049"/>
                </a:lnTo>
                <a:lnTo>
                  <a:pt x="360" y="1052"/>
                </a:lnTo>
                <a:lnTo>
                  <a:pt x="369" y="1058"/>
                </a:lnTo>
                <a:lnTo>
                  <a:pt x="373" y="1062"/>
                </a:lnTo>
                <a:lnTo>
                  <a:pt x="376" y="1071"/>
                </a:lnTo>
                <a:lnTo>
                  <a:pt x="375" y="1076"/>
                </a:lnTo>
                <a:lnTo>
                  <a:pt x="365" y="1087"/>
                </a:lnTo>
                <a:lnTo>
                  <a:pt x="355" y="1095"/>
                </a:lnTo>
                <a:lnTo>
                  <a:pt x="349" y="1102"/>
                </a:lnTo>
                <a:lnTo>
                  <a:pt x="347" y="1105"/>
                </a:lnTo>
                <a:lnTo>
                  <a:pt x="344" y="1108"/>
                </a:lnTo>
                <a:lnTo>
                  <a:pt x="342" y="1116"/>
                </a:lnTo>
                <a:lnTo>
                  <a:pt x="340" y="1118"/>
                </a:lnTo>
                <a:lnTo>
                  <a:pt x="336" y="1120"/>
                </a:lnTo>
                <a:lnTo>
                  <a:pt x="332" y="1122"/>
                </a:lnTo>
                <a:lnTo>
                  <a:pt x="331" y="1125"/>
                </a:lnTo>
                <a:lnTo>
                  <a:pt x="334" y="1129"/>
                </a:lnTo>
                <a:lnTo>
                  <a:pt x="336" y="1131"/>
                </a:lnTo>
                <a:lnTo>
                  <a:pt x="341" y="1133"/>
                </a:lnTo>
                <a:lnTo>
                  <a:pt x="345" y="1132"/>
                </a:lnTo>
                <a:lnTo>
                  <a:pt x="349" y="1132"/>
                </a:lnTo>
                <a:lnTo>
                  <a:pt x="359" y="1131"/>
                </a:lnTo>
                <a:lnTo>
                  <a:pt x="372" y="1128"/>
                </a:lnTo>
                <a:lnTo>
                  <a:pt x="378" y="1129"/>
                </a:lnTo>
                <a:lnTo>
                  <a:pt x="381" y="1132"/>
                </a:lnTo>
                <a:lnTo>
                  <a:pt x="384" y="1134"/>
                </a:lnTo>
                <a:lnTo>
                  <a:pt x="384" y="1137"/>
                </a:lnTo>
                <a:lnTo>
                  <a:pt x="381" y="1158"/>
                </a:lnTo>
                <a:lnTo>
                  <a:pt x="381" y="1160"/>
                </a:lnTo>
                <a:lnTo>
                  <a:pt x="383" y="1160"/>
                </a:lnTo>
                <a:lnTo>
                  <a:pt x="388" y="1158"/>
                </a:lnTo>
                <a:lnTo>
                  <a:pt x="392" y="1155"/>
                </a:lnTo>
                <a:lnTo>
                  <a:pt x="395" y="1153"/>
                </a:lnTo>
                <a:lnTo>
                  <a:pt x="399" y="1149"/>
                </a:lnTo>
                <a:lnTo>
                  <a:pt x="404" y="1146"/>
                </a:lnTo>
                <a:lnTo>
                  <a:pt x="413" y="1135"/>
                </a:lnTo>
                <a:lnTo>
                  <a:pt x="415" y="1134"/>
                </a:lnTo>
                <a:lnTo>
                  <a:pt x="418" y="1136"/>
                </a:lnTo>
                <a:lnTo>
                  <a:pt x="422" y="1139"/>
                </a:lnTo>
                <a:lnTo>
                  <a:pt x="425" y="1144"/>
                </a:lnTo>
                <a:lnTo>
                  <a:pt x="425" y="1149"/>
                </a:lnTo>
                <a:lnTo>
                  <a:pt x="423" y="1156"/>
                </a:lnTo>
                <a:lnTo>
                  <a:pt x="422" y="1160"/>
                </a:lnTo>
                <a:lnTo>
                  <a:pt x="420" y="1166"/>
                </a:lnTo>
                <a:lnTo>
                  <a:pt x="417" y="1172"/>
                </a:lnTo>
                <a:lnTo>
                  <a:pt x="415" y="1180"/>
                </a:lnTo>
                <a:lnTo>
                  <a:pt x="412" y="1186"/>
                </a:lnTo>
                <a:lnTo>
                  <a:pt x="413" y="1191"/>
                </a:lnTo>
                <a:lnTo>
                  <a:pt x="414" y="1196"/>
                </a:lnTo>
                <a:lnTo>
                  <a:pt x="414" y="1199"/>
                </a:lnTo>
                <a:lnTo>
                  <a:pt x="412" y="1201"/>
                </a:lnTo>
                <a:lnTo>
                  <a:pt x="407" y="1206"/>
                </a:lnTo>
                <a:lnTo>
                  <a:pt x="396" y="1219"/>
                </a:lnTo>
                <a:lnTo>
                  <a:pt x="393" y="1225"/>
                </a:lnTo>
                <a:lnTo>
                  <a:pt x="393" y="1229"/>
                </a:lnTo>
                <a:lnTo>
                  <a:pt x="394" y="1233"/>
                </a:lnTo>
                <a:lnTo>
                  <a:pt x="395" y="1236"/>
                </a:lnTo>
                <a:lnTo>
                  <a:pt x="398" y="1238"/>
                </a:lnTo>
                <a:lnTo>
                  <a:pt x="404" y="1240"/>
                </a:lnTo>
                <a:lnTo>
                  <a:pt x="419" y="1246"/>
                </a:lnTo>
                <a:lnTo>
                  <a:pt x="427" y="1251"/>
                </a:lnTo>
                <a:lnTo>
                  <a:pt x="433" y="1252"/>
                </a:lnTo>
                <a:lnTo>
                  <a:pt x="434" y="1254"/>
                </a:lnTo>
                <a:lnTo>
                  <a:pt x="428" y="1273"/>
                </a:lnTo>
                <a:lnTo>
                  <a:pt x="424" y="1284"/>
                </a:lnTo>
                <a:lnTo>
                  <a:pt x="422" y="1288"/>
                </a:lnTo>
                <a:lnTo>
                  <a:pt x="419" y="1290"/>
                </a:lnTo>
                <a:lnTo>
                  <a:pt x="418" y="1293"/>
                </a:lnTo>
                <a:lnTo>
                  <a:pt x="418" y="1295"/>
                </a:lnTo>
                <a:lnTo>
                  <a:pt x="420" y="1297"/>
                </a:lnTo>
                <a:lnTo>
                  <a:pt x="425" y="1301"/>
                </a:lnTo>
                <a:lnTo>
                  <a:pt x="432" y="1304"/>
                </a:lnTo>
                <a:lnTo>
                  <a:pt x="437" y="1305"/>
                </a:lnTo>
                <a:lnTo>
                  <a:pt x="451" y="1299"/>
                </a:lnTo>
                <a:lnTo>
                  <a:pt x="459" y="1301"/>
                </a:lnTo>
                <a:lnTo>
                  <a:pt x="463" y="1306"/>
                </a:lnTo>
                <a:lnTo>
                  <a:pt x="465" y="1314"/>
                </a:lnTo>
                <a:lnTo>
                  <a:pt x="467" y="1324"/>
                </a:lnTo>
                <a:lnTo>
                  <a:pt x="467" y="1337"/>
                </a:lnTo>
                <a:lnTo>
                  <a:pt x="465" y="1347"/>
                </a:lnTo>
                <a:lnTo>
                  <a:pt x="464" y="1353"/>
                </a:lnTo>
                <a:lnTo>
                  <a:pt x="464" y="1360"/>
                </a:lnTo>
                <a:lnTo>
                  <a:pt x="468" y="1370"/>
                </a:lnTo>
                <a:lnTo>
                  <a:pt x="472" y="1376"/>
                </a:lnTo>
                <a:lnTo>
                  <a:pt x="478" y="1380"/>
                </a:lnTo>
                <a:lnTo>
                  <a:pt x="480" y="1386"/>
                </a:lnTo>
                <a:lnTo>
                  <a:pt x="483" y="1391"/>
                </a:lnTo>
                <a:lnTo>
                  <a:pt x="485" y="1387"/>
                </a:lnTo>
                <a:lnTo>
                  <a:pt x="488" y="1383"/>
                </a:lnTo>
                <a:lnTo>
                  <a:pt x="485" y="1380"/>
                </a:lnTo>
                <a:lnTo>
                  <a:pt x="488" y="1379"/>
                </a:lnTo>
                <a:lnTo>
                  <a:pt x="482" y="1371"/>
                </a:lnTo>
                <a:lnTo>
                  <a:pt x="491" y="1363"/>
                </a:lnTo>
                <a:lnTo>
                  <a:pt x="494" y="1357"/>
                </a:lnTo>
                <a:lnTo>
                  <a:pt x="495" y="1352"/>
                </a:lnTo>
                <a:lnTo>
                  <a:pt x="498" y="1342"/>
                </a:lnTo>
                <a:lnTo>
                  <a:pt x="502" y="1336"/>
                </a:lnTo>
                <a:lnTo>
                  <a:pt x="506" y="1330"/>
                </a:lnTo>
                <a:lnTo>
                  <a:pt x="511" y="1330"/>
                </a:lnTo>
                <a:lnTo>
                  <a:pt x="515" y="1332"/>
                </a:lnTo>
                <a:lnTo>
                  <a:pt x="517" y="1336"/>
                </a:lnTo>
                <a:lnTo>
                  <a:pt x="514" y="1343"/>
                </a:lnTo>
                <a:lnTo>
                  <a:pt x="511" y="1351"/>
                </a:lnTo>
                <a:lnTo>
                  <a:pt x="516" y="1352"/>
                </a:lnTo>
                <a:lnTo>
                  <a:pt x="523" y="1353"/>
                </a:lnTo>
                <a:lnTo>
                  <a:pt x="532" y="1358"/>
                </a:lnTo>
                <a:lnTo>
                  <a:pt x="539" y="1359"/>
                </a:lnTo>
                <a:lnTo>
                  <a:pt x="546" y="1355"/>
                </a:lnTo>
                <a:lnTo>
                  <a:pt x="551" y="1344"/>
                </a:lnTo>
                <a:lnTo>
                  <a:pt x="553" y="1337"/>
                </a:lnTo>
                <a:lnTo>
                  <a:pt x="559" y="1329"/>
                </a:lnTo>
                <a:lnTo>
                  <a:pt x="562" y="1323"/>
                </a:lnTo>
                <a:lnTo>
                  <a:pt x="565" y="1317"/>
                </a:lnTo>
                <a:lnTo>
                  <a:pt x="568" y="1309"/>
                </a:lnTo>
                <a:lnTo>
                  <a:pt x="568" y="1303"/>
                </a:lnTo>
                <a:lnTo>
                  <a:pt x="564" y="1303"/>
                </a:lnTo>
                <a:lnTo>
                  <a:pt x="561" y="1301"/>
                </a:lnTo>
                <a:lnTo>
                  <a:pt x="561" y="1297"/>
                </a:lnTo>
                <a:lnTo>
                  <a:pt x="567" y="1294"/>
                </a:lnTo>
                <a:lnTo>
                  <a:pt x="570" y="1284"/>
                </a:lnTo>
                <a:lnTo>
                  <a:pt x="574" y="1267"/>
                </a:lnTo>
                <a:lnTo>
                  <a:pt x="575" y="1259"/>
                </a:lnTo>
                <a:lnTo>
                  <a:pt x="579" y="1245"/>
                </a:lnTo>
                <a:lnTo>
                  <a:pt x="581" y="1233"/>
                </a:lnTo>
                <a:lnTo>
                  <a:pt x="583" y="1229"/>
                </a:lnTo>
                <a:lnTo>
                  <a:pt x="590" y="1225"/>
                </a:lnTo>
                <a:lnTo>
                  <a:pt x="597" y="1220"/>
                </a:lnTo>
                <a:lnTo>
                  <a:pt x="603" y="1221"/>
                </a:lnTo>
                <a:lnTo>
                  <a:pt x="609" y="1219"/>
                </a:lnTo>
                <a:lnTo>
                  <a:pt x="616" y="1215"/>
                </a:lnTo>
                <a:lnTo>
                  <a:pt x="627" y="1214"/>
                </a:lnTo>
                <a:lnTo>
                  <a:pt x="638" y="1217"/>
                </a:lnTo>
                <a:lnTo>
                  <a:pt x="643" y="1217"/>
                </a:lnTo>
                <a:lnTo>
                  <a:pt x="648" y="1216"/>
                </a:lnTo>
                <a:lnTo>
                  <a:pt x="654" y="1216"/>
                </a:lnTo>
                <a:lnTo>
                  <a:pt x="661" y="1217"/>
                </a:lnTo>
                <a:lnTo>
                  <a:pt x="664" y="1214"/>
                </a:lnTo>
                <a:lnTo>
                  <a:pt x="665" y="1211"/>
                </a:lnTo>
                <a:lnTo>
                  <a:pt x="666" y="1208"/>
                </a:lnTo>
                <a:lnTo>
                  <a:pt x="666" y="1204"/>
                </a:lnTo>
                <a:lnTo>
                  <a:pt x="664" y="1197"/>
                </a:lnTo>
                <a:lnTo>
                  <a:pt x="672" y="1197"/>
                </a:lnTo>
                <a:lnTo>
                  <a:pt x="675" y="1193"/>
                </a:lnTo>
                <a:lnTo>
                  <a:pt x="675" y="1191"/>
                </a:lnTo>
                <a:lnTo>
                  <a:pt x="675" y="1186"/>
                </a:lnTo>
                <a:lnTo>
                  <a:pt x="678" y="1185"/>
                </a:lnTo>
                <a:lnTo>
                  <a:pt x="685" y="1185"/>
                </a:lnTo>
                <a:lnTo>
                  <a:pt x="687" y="1183"/>
                </a:lnTo>
                <a:lnTo>
                  <a:pt x="692" y="1172"/>
                </a:lnTo>
                <a:lnTo>
                  <a:pt x="702" y="1168"/>
                </a:lnTo>
                <a:lnTo>
                  <a:pt x="707" y="1172"/>
                </a:lnTo>
                <a:lnTo>
                  <a:pt x="717" y="1178"/>
                </a:lnTo>
                <a:lnTo>
                  <a:pt x="721" y="1180"/>
                </a:lnTo>
                <a:lnTo>
                  <a:pt x="726" y="1182"/>
                </a:lnTo>
                <a:lnTo>
                  <a:pt x="723" y="1184"/>
                </a:lnTo>
                <a:lnTo>
                  <a:pt x="719" y="1187"/>
                </a:lnTo>
                <a:lnTo>
                  <a:pt x="724" y="1189"/>
                </a:lnTo>
                <a:lnTo>
                  <a:pt x="728" y="1194"/>
                </a:lnTo>
                <a:lnTo>
                  <a:pt x="725" y="1200"/>
                </a:lnTo>
                <a:lnTo>
                  <a:pt x="724" y="1202"/>
                </a:lnTo>
                <a:lnTo>
                  <a:pt x="723" y="1208"/>
                </a:lnTo>
                <a:lnTo>
                  <a:pt x="726" y="1211"/>
                </a:lnTo>
                <a:lnTo>
                  <a:pt x="731" y="1214"/>
                </a:lnTo>
                <a:lnTo>
                  <a:pt x="737" y="1214"/>
                </a:lnTo>
                <a:lnTo>
                  <a:pt x="740" y="1214"/>
                </a:lnTo>
                <a:lnTo>
                  <a:pt x="743" y="1215"/>
                </a:lnTo>
                <a:lnTo>
                  <a:pt x="750" y="1216"/>
                </a:lnTo>
                <a:lnTo>
                  <a:pt x="758" y="1224"/>
                </a:lnTo>
                <a:lnTo>
                  <a:pt x="765" y="1229"/>
                </a:lnTo>
                <a:lnTo>
                  <a:pt x="770" y="1230"/>
                </a:lnTo>
                <a:lnTo>
                  <a:pt x="775" y="1230"/>
                </a:lnTo>
                <a:lnTo>
                  <a:pt x="777" y="1229"/>
                </a:lnTo>
                <a:lnTo>
                  <a:pt x="776" y="1221"/>
                </a:lnTo>
                <a:lnTo>
                  <a:pt x="776" y="1210"/>
                </a:lnTo>
                <a:lnTo>
                  <a:pt x="777" y="1205"/>
                </a:lnTo>
                <a:lnTo>
                  <a:pt x="784" y="1204"/>
                </a:lnTo>
                <a:lnTo>
                  <a:pt x="811" y="1198"/>
                </a:lnTo>
                <a:lnTo>
                  <a:pt x="823" y="1197"/>
                </a:lnTo>
                <a:lnTo>
                  <a:pt x="828" y="1198"/>
                </a:lnTo>
                <a:lnTo>
                  <a:pt x="834" y="1202"/>
                </a:lnTo>
                <a:lnTo>
                  <a:pt x="836" y="1205"/>
                </a:lnTo>
                <a:lnTo>
                  <a:pt x="837" y="1208"/>
                </a:lnTo>
                <a:lnTo>
                  <a:pt x="836" y="1216"/>
                </a:lnTo>
                <a:lnTo>
                  <a:pt x="839" y="1220"/>
                </a:lnTo>
                <a:lnTo>
                  <a:pt x="841" y="1222"/>
                </a:lnTo>
                <a:lnTo>
                  <a:pt x="844" y="1223"/>
                </a:lnTo>
                <a:lnTo>
                  <a:pt x="845" y="1221"/>
                </a:lnTo>
                <a:lnTo>
                  <a:pt x="848" y="1212"/>
                </a:lnTo>
                <a:lnTo>
                  <a:pt x="854" y="1204"/>
                </a:lnTo>
                <a:lnTo>
                  <a:pt x="866" y="1199"/>
                </a:lnTo>
                <a:lnTo>
                  <a:pt x="880" y="1194"/>
                </a:lnTo>
                <a:lnTo>
                  <a:pt x="891" y="1190"/>
                </a:lnTo>
                <a:lnTo>
                  <a:pt x="894" y="1191"/>
                </a:lnTo>
                <a:lnTo>
                  <a:pt x="899" y="1193"/>
                </a:lnTo>
                <a:lnTo>
                  <a:pt x="903" y="1194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3" name="Freeform 76"/>
          <p:cNvSpPr>
            <a:spLocks/>
          </p:cNvSpPr>
          <p:nvPr/>
        </p:nvSpPr>
        <p:spPr bwMode="auto">
          <a:xfrm>
            <a:off x="8888370" y="4895189"/>
            <a:ext cx="2715572" cy="2203816"/>
          </a:xfrm>
          <a:custGeom>
            <a:avLst/>
            <a:gdLst>
              <a:gd name="T0" fmla="*/ 101 w 1247"/>
              <a:gd name="T1" fmla="*/ 517 h 1012"/>
              <a:gd name="T2" fmla="*/ 215 w 1247"/>
              <a:gd name="T3" fmla="*/ 562 h 1012"/>
              <a:gd name="T4" fmla="*/ 190 w 1247"/>
              <a:gd name="T5" fmla="*/ 644 h 1012"/>
              <a:gd name="T6" fmla="*/ 350 w 1247"/>
              <a:gd name="T7" fmla="*/ 695 h 1012"/>
              <a:gd name="T8" fmla="*/ 363 w 1247"/>
              <a:gd name="T9" fmla="*/ 753 h 1012"/>
              <a:gd name="T10" fmla="*/ 372 w 1247"/>
              <a:gd name="T11" fmla="*/ 770 h 1012"/>
              <a:gd name="T12" fmla="*/ 402 w 1247"/>
              <a:gd name="T13" fmla="*/ 793 h 1012"/>
              <a:gd name="T14" fmla="*/ 393 w 1247"/>
              <a:gd name="T15" fmla="*/ 811 h 1012"/>
              <a:gd name="T16" fmla="*/ 356 w 1247"/>
              <a:gd name="T17" fmla="*/ 851 h 1012"/>
              <a:gd name="T18" fmla="*/ 393 w 1247"/>
              <a:gd name="T19" fmla="*/ 858 h 1012"/>
              <a:gd name="T20" fmla="*/ 416 w 1247"/>
              <a:gd name="T21" fmla="*/ 880 h 1012"/>
              <a:gd name="T22" fmla="*/ 431 w 1247"/>
              <a:gd name="T23" fmla="*/ 901 h 1012"/>
              <a:gd name="T24" fmla="*/ 411 w 1247"/>
              <a:gd name="T25" fmla="*/ 934 h 1012"/>
              <a:gd name="T26" fmla="*/ 437 w 1247"/>
              <a:gd name="T27" fmla="*/ 936 h 1012"/>
              <a:gd name="T28" fmla="*/ 463 w 1247"/>
              <a:gd name="T29" fmla="*/ 908 h 1012"/>
              <a:gd name="T30" fmla="*/ 508 w 1247"/>
              <a:gd name="T31" fmla="*/ 910 h 1012"/>
              <a:gd name="T32" fmla="*/ 537 w 1247"/>
              <a:gd name="T33" fmla="*/ 904 h 1012"/>
              <a:gd name="T34" fmla="*/ 554 w 1247"/>
              <a:gd name="T35" fmla="*/ 898 h 1012"/>
              <a:gd name="T36" fmla="*/ 581 w 1247"/>
              <a:gd name="T37" fmla="*/ 884 h 1012"/>
              <a:gd name="T38" fmla="*/ 591 w 1247"/>
              <a:gd name="T39" fmla="*/ 918 h 1012"/>
              <a:gd name="T40" fmla="*/ 622 w 1247"/>
              <a:gd name="T41" fmla="*/ 952 h 1012"/>
              <a:gd name="T42" fmla="*/ 642 w 1247"/>
              <a:gd name="T43" fmla="*/ 974 h 1012"/>
              <a:gd name="T44" fmla="*/ 684 w 1247"/>
              <a:gd name="T45" fmla="*/ 957 h 1012"/>
              <a:gd name="T46" fmla="*/ 710 w 1247"/>
              <a:gd name="T47" fmla="*/ 973 h 1012"/>
              <a:gd name="T48" fmla="*/ 734 w 1247"/>
              <a:gd name="T49" fmla="*/ 982 h 1012"/>
              <a:gd name="T50" fmla="*/ 771 w 1247"/>
              <a:gd name="T51" fmla="*/ 994 h 1012"/>
              <a:gd name="T52" fmla="*/ 789 w 1247"/>
              <a:gd name="T53" fmla="*/ 919 h 1012"/>
              <a:gd name="T54" fmla="*/ 795 w 1247"/>
              <a:gd name="T55" fmla="*/ 899 h 1012"/>
              <a:gd name="T56" fmla="*/ 829 w 1247"/>
              <a:gd name="T57" fmla="*/ 916 h 1012"/>
              <a:gd name="T58" fmla="*/ 826 w 1247"/>
              <a:gd name="T59" fmla="*/ 866 h 1012"/>
              <a:gd name="T60" fmla="*/ 882 w 1247"/>
              <a:gd name="T61" fmla="*/ 806 h 1012"/>
              <a:gd name="T62" fmla="*/ 921 w 1247"/>
              <a:gd name="T63" fmla="*/ 830 h 1012"/>
              <a:gd name="T64" fmla="*/ 972 w 1247"/>
              <a:gd name="T65" fmla="*/ 775 h 1012"/>
              <a:gd name="T66" fmla="*/ 1031 w 1247"/>
              <a:gd name="T67" fmla="*/ 740 h 1012"/>
              <a:gd name="T68" fmla="*/ 1040 w 1247"/>
              <a:gd name="T69" fmla="*/ 624 h 1012"/>
              <a:gd name="T70" fmla="*/ 1105 w 1247"/>
              <a:gd name="T71" fmla="*/ 541 h 1012"/>
              <a:gd name="T72" fmla="*/ 1156 w 1247"/>
              <a:gd name="T73" fmla="*/ 514 h 1012"/>
              <a:gd name="T74" fmla="*/ 1150 w 1247"/>
              <a:gd name="T75" fmla="*/ 477 h 1012"/>
              <a:gd name="T76" fmla="*/ 1235 w 1247"/>
              <a:gd name="T77" fmla="*/ 462 h 1012"/>
              <a:gd name="T78" fmla="*/ 1222 w 1247"/>
              <a:gd name="T79" fmla="*/ 425 h 1012"/>
              <a:gd name="T80" fmla="*/ 1239 w 1247"/>
              <a:gd name="T81" fmla="*/ 365 h 1012"/>
              <a:gd name="T82" fmla="*/ 1247 w 1247"/>
              <a:gd name="T83" fmla="*/ 318 h 1012"/>
              <a:gd name="T84" fmla="*/ 1218 w 1247"/>
              <a:gd name="T85" fmla="*/ 295 h 1012"/>
              <a:gd name="T86" fmla="*/ 1203 w 1247"/>
              <a:gd name="T87" fmla="*/ 303 h 1012"/>
              <a:gd name="T88" fmla="*/ 1173 w 1247"/>
              <a:gd name="T89" fmla="*/ 316 h 1012"/>
              <a:gd name="T90" fmla="*/ 1118 w 1247"/>
              <a:gd name="T91" fmla="*/ 289 h 1012"/>
              <a:gd name="T92" fmla="*/ 1063 w 1247"/>
              <a:gd name="T93" fmla="*/ 264 h 1012"/>
              <a:gd name="T94" fmla="*/ 996 w 1247"/>
              <a:gd name="T95" fmla="*/ 197 h 1012"/>
              <a:gd name="T96" fmla="*/ 859 w 1247"/>
              <a:gd name="T97" fmla="*/ 195 h 1012"/>
              <a:gd name="T98" fmla="*/ 745 w 1247"/>
              <a:gd name="T99" fmla="*/ 168 h 1012"/>
              <a:gd name="T100" fmla="*/ 615 w 1247"/>
              <a:gd name="T101" fmla="*/ 101 h 1012"/>
              <a:gd name="T102" fmla="*/ 503 w 1247"/>
              <a:gd name="T103" fmla="*/ 57 h 1012"/>
              <a:gd name="T104" fmla="*/ 439 w 1247"/>
              <a:gd name="T105" fmla="*/ 11 h 1012"/>
              <a:gd name="T106" fmla="*/ 393 w 1247"/>
              <a:gd name="T107" fmla="*/ 30 h 1012"/>
              <a:gd name="T108" fmla="*/ 310 w 1247"/>
              <a:gd name="T109" fmla="*/ 10 h 1012"/>
              <a:gd name="T110" fmla="*/ 266 w 1247"/>
              <a:gd name="T111" fmla="*/ 85 h 1012"/>
              <a:gd name="T112" fmla="*/ 233 w 1247"/>
              <a:gd name="T113" fmla="*/ 120 h 1012"/>
              <a:gd name="T114" fmla="*/ 202 w 1247"/>
              <a:gd name="T115" fmla="*/ 179 h 1012"/>
              <a:gd name="T116" fmla="*/ 109 w 1247"/>
              <a:gd name="T117" fmla="*/ 222 h 1012"/>
              <a:gd name="T118" fmla="*/ 56 w 1247"/>
              <a:gd name="T119" fmla="*/ 286 h 1012"/>
              <a:gd name="T120" fmla="*/ 15 w 1247"/>
              <a:gd name="T121" fmla="*/ 419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7" h="1012">
                <a:moveTo>
                  <a:pt x="33" y="488"/>
                </a:moveTo>
                <a:lnTo>
                  <a:pt x="36" y="493"/>
                </a:lnTo>
                <a:lnTo>
                  <a:pt x="36" y="499"/>
                </a:lnTo>
                <a:lnTo>
                  <a:pt x="37" y="507"/>
                </a:lnTo>
                <a:lnTo>
                  <a:pt x="40" y="515"/>
                </a:lnTo>
                <a:lnTo>
                  <a:pt x="49" y="522"/>
                </a:lnTo>
                <a:lnTo>
                  <a:pt x="63" y="527"/>
                </a:lnTo>
                <a:lnTo>
                  <a:pt x="69" y="527"/>
                </a:lnTo>
                <a:lnTo>
                  <a:pt x="82" y="521"/>
                </a:lnTo>
                <a:lnTo>
                  <a:pt x="93" y="516"/>
                </a:lnTo>
                <a:lnTo>
                  <a:pt x="101" y="517"/>
                </a:lnTo>
                <a:lnTo>
                  <a:pt x="113" y="521"/>
                </a:lnTo>
                <a:lnTo>
                  <a:pt x="124" y="521"/>
                </a:lnTo>
                <a:lnTo>
                  <a:pt x="137" y="519"/>
                </a:lnTo>
                <a:lnTo>
                  <a:pt x="146" y="520"/>
                </a:lnTo>
                <a:lnTo>
                  <a:pt x="175" y="527"/>
                </a:lnTo>
                <a:lnTo>
                  <a:pt x="200" y="532"/>
                </a:lnTo>
                <a:lnTo>
                  <a:pt x="208" y="533"/>
                </a:lnTo>
                <a:lnTo>
                  <a:pt x="211" y="535"/>
                </a:lnTo>
                <a:lnTo>
                  <a:pt x="212" y="538"/>
                </a:lnTo>
                <a:lnTo>
                  <a:pt x="214" y="556"/>
                </a:lnTo>
                <a:lnTo>
                  <a:pt x="215" y="562"/>
                </a:lnTo>
                <a:lnTo>
                  <a:pt x="219" y="566"/>
                </a:lnTo>
                <a:lnTo>
                  <a:pt x="221" y="571"/>
                </a:lnTo>
                <a:lnTo>
                  <a:pt x="221" y="586"/>
                </a:lnTo>
                <a:lnTo>
                  <a:pt x="217" y="591"/>
                </a:lnTo>
                <a:lnTo>
                  <a:pt x="212" y="597"/>
                </a:lnTo>
                <a:lnTo>
                  <a:pt x="200" y="598"/>
                </a:lnTo>
                <a:lnTo>
                  <a:pt x="197" y="599"/>
                </a:lnTo>
                <a:lnTo>
                  <a:pt x="196" y="603"/>
                </a:lnTo>
                <a:lnTo>
                  <a:pt x="194" y="615"/>
                </a:lnTo>
                <a:lnTo>
                  <a:pt x="193" y="623"/>
                </a:lnTo>
                <a:lnTo>
                  <a:pt x="190" y="644"/>
                </a:lnTo>
                <a:lnTo>
                  <a:pt x="216" y="650"/>
                </a:lnTo>
                <a:lnTo>
                  <a:pt x="246" y="658"/>
                </a:lnTo>
                <a:lnTo>
                  <a:pt x="257" y="662"/>
                </a:lnTo>
                <a:lnTo>
                  <a:pt x="259" y="664"/>
                </a:lnTo>
                <a:lnTo>
                  <a:pt x="259" y="666"/>
                </a:lnTo>
                <a:lnTo>
                  <a:pt x="259" y="677"/>
                </a:lnTo>
                <a:lnTo>
                  <a:pt x="273" y="668"/>
                </a:lnTo>
                <a:lnTo>
                  <a:pt x="336" y="623"/>
                </a:lnTo>
                <a:lnTo>
                  <a:pt x="344" y="660"/>
                </a:lnTo>
                <a:lnTo>
                  <a:pt x="351" y="688"/>
                </a:lnTo>
                <a:lnTo>
                  <a:pt x="350" y="695"/>
                </a:lnTo>
                <a:lnTo>
                  <a:pt x="358" y="724"/>
                </a:lnTo>
                <a:lnTo>
                  <a:pt x="360" y="727"/>
                </a:lnTo>
                <a:lnTo>
                  <a:pt x="361" y="729"/>
                </a:lnTo>
                <a:lnTo>
                  <a:pt x="364" y="731"/>
                </a:lnTo>
                <a:lnTo>
                  <a:pt x="365" y="732"/>
                </a:lnTo>
                <a:lnTo>
                  <a:pt x="364" y="734"/>
                </a:lnTo>
                <a:lnTo>
                  <a:pt x="359" y="738"/>
                </a:lnTo>
                <a:lnTo>
                  <a:pt x="358" y="739"/>
                </a:lnTo>
                <a:lnTo>
                  <a:pt x="357" y="740"/>
                </a:lnTo>
                <a:lnTo>
                  <a:pt x="359" y="746"/>
                </a:lnTo>
                <a:lnTo>
                  <a:pt x="363" y="753"/>
                </a:lnTo>
                <a:lnTo>
                  <a:pt x="363" y="754"/>
                </a:lnTo>
                <a:lnTo>
                  <a:pt x="374" y="759"/>
                </a:lnTo>
                <a:lnTo>
                  <a:pt x="384" y="762"/>
                </a:lnTo>
                <a:lnTo>
                  <a:pt x="387" y="765"/>
                </a:lnTo>
                <a:lnTo>
                  <a:pt x="387" y="767"/>
                </a:lnTo>
                <a:lnTo>
                  <a:pt x="386" y="769"/>
                </a:lnTo>
                <a:lnTo>
                  <a:pt x="385" y="769"/>
                </a:lnTo>
                <a:lnTo>
                  <a:pt x="382" y="770"/>
                </a:lnTo>
                <a:lnTo>
                  <a:pt x="374" y="768"/>
                </a:lnTo>
                <a:lnTo>
                  <a:pt x="373" y="769"/>
                </a:lnTo>
                <a:lnTo>
                  <a:pt x="372" y="770"/>
                </a:lnTo>
                <a:lnTo>
                  <a:pt x="375" y="780"/>
                </a:lnTo>
                <a:lnTo>
                  <a:pt x="380" y="790"/>
                </a:lnTo>
                <a:lnTo>
                  <a:pt x="381" y="791"/>
                </a:lnTo>
                <a:lnTo>
                  <a:pt x="382" y="792"/>
                </a:lnTo>
                <a:lnTo>
                  <a:pt x="383" y="792"/>
                </a:lnTo>
                <a:lnTo>
                  <a:pt x="397" y="788"/>
                </a:lnTo>
                <a:lnTo>
                  <a:pt x="398" y="788"/>
                </a:lnTo>
                <a:lnTo>
                  <a:pt x="400" y="788"/>
                </a:lnTo>
                <a:lnTo>
                  <a:pt x="401" y="789"/>
                </a:lnTo>
                <a:lnTo>
                  <a:pt x="402" y="792"/>
                </a:lnTo>
                <a:lnTo>
                  <a:pt x="402" y="793"/>
                </a:lnTo>
                <a:lnTo>
                  <a:pt x="402" y="795"/>
                </a:lnTo>
                <a:lnTo>
                  <a:pt x="400" y="797"/>
                </a:lnTo>
                <a:lnTo>
                  <a:pt x="398" y="799"/>
                </a:lnTo>
                <a:lnTo>
                  <a:pt x="397" y="801"/>
                </a:lnTo>
                <a:lnTo>
                  <a:pt x="398" y="802"/>
                </a:lnTo>
                <a:lnTo>
                  <a:pt x="399" y="804"/>
                </a:lnTo>
                <a:lnTo>
                  <a:pt x="400" y="806"/>
                </a:lnTo>
                <a:lnTo>
                  <a:pt x="398" y="810"/>
                </a:lnTo>
                <a:lnTo>
                  <a:pt x="395" y="811"/>
                </a:lnTo>
                <a:lnTo>
                  <a:pt x="394" y="812"/>
                </a:lnTo>
                <a:lnTo>
                  <a:pt x="393" y="811"/>
                </a:lnTo>
                <a:lnTo>
                  <a:pt x="391" y="810"/>
                </a:lnTo>
                <a:lnTo>
                  <a:pt x="388" y="807"/>
                </a:lnTo>
                <a:lnTo>
                  <a:pt x="386" y="808"/>
                </a:lnTo>
                <a:lnTo>
                  <a:pt x="385" y="809"/>
                </a:lnTo>
                <a:lnTo>
                  <a:pt x="384" y="812"/>
                </a:lnTo>
                <a:lnTo>
                  <a:pt x="372" y="813"/>
                </a:lnTo>
                <a:lnTo>
                  <a:pt x="368" y="814"/>
                </a:lnTo>
                <a:lnTo>
                  <a:pt x="365" y="817"/>
                </a:lnTo>
                <a:lnTo>
                  <a:pt x="363" y="821"/>
                </a:lnTo>
                <a:lnTo>
                  <a:pt x="363" y="832"/>
                </a:lnTo>
                <a:lnTo>
                  <a:pt x="356" y="851"/>
                </a:lnTo>
                <a:lnTo>
                  <a:pt x="353" y="858"/>
                </a:lnTo>
                <a:lnTo>
                  <a:pt x="353" y="860"/>
                </a:lnTo>
                <a:lnTo>
                  <a:pt x="354" y="861"/>
                </a:lnTo>
                <a:lnTo>
                  <a:pt x="356" y="861"/>
                </a:lnTo>
                <a:lnTo>
                  <a:pt x="362" y="858"/>
                </a:lnTo>
                <a:lnTo>
                  <a:pt x="363" y="858"/>
                </a:lnTo>
                <a:lnTo>
                  <a:pt x="378" y="864"/>
                </a:lnTo>
                <a:lnTo>
                  <a:pt x="386" y="858"/>
                </a:lnTo>
                <a:lnTo>
                  <a:pt x="387" y="857"/>
                </a:lnTo>
                <a:lnTo>
                  <a:pt x="390" y="857"/>
                </a:lnTo>
                <a:lnTo>
                  <a:pt x="393" y="858"/>
                </a:lnTo>
                <a:lnTo>
                  <a:pt x="394" y="858"/>
                </a:lnTo>
                <a:lnTo>
                  <a:pt x="395" y="859"/>
                </a:lnTo>
                <a:lnTo>
                  <a:pt x="396" y="862"/>
                </a:lnTo>
                <a:lnTo>
                  <a:pt x="398" y="871"/>
                </a:lnTo>
                <a:lnTo>
                  <a:pt x="401" y="878"/>
                </a:lnTo>
                <a:lnTo>
                  <a:pt x="401" y="879"/>
                </a:lnTo>
                <a:lnTo>
                  <a:pt x="402" y="879"/>
                </a:lnTo>
                <a:lnTo>
                  <a:pt x="408" y="879"/>
                </a:lnTo>
                <a:lnTo>
                  <a:pt x="413" y="881"/>
                </a:lnTo>
                <a:lnTo>
                  <a:pt x="415" y="880"/>
                </a:lnTo>
                <a:lnTo>
                  <a:pt x="416" y="880"/>
                </a:lnTo>
                <a:lnTo>
                  <a:pt x="418" y="879"/>
                </a:lnTo>
                <a:lnTo>
                  <a:pt x="425" y="877"/>
                </a:lnTo>
                <a:lnTo>
                  <a:pt x="427" y="877"/>
                </a:lnTo>
                <a:lnTo>
                  <a:pt x="428" y="877"/>
                </a:lnTo>
                <a:lnTo>
                  <a:pt x="428" y="879"/>
                </a:lnTo>
                <a:lnTo>
                  <a:pt x="428" y="880"/>
                </a:lnTo>
                <a:lnTo>
                  <a:pt x="428" y="882"/>
                </a:lnTo>
                <a:lnTo>
                  <a:pt x="429" y="890"/>
                </a:lnTo>
                <a:lnTo>
                  <a:pt x="430" y="895"/>
                </a:lnTo>
                <a:lnTo>
                  <a:pt x="431" y="900"/>
                </a:lnTo>
                <a:lnTo>
                  <a:pt x="431" y="901"/>
                </a:lnTo>
                <a:lnTo>
                  <a:pt x="431" y="902"/>
                </a:lnTo>
                <a:lnTo>
                  <a:pt x="421" y="903"/>
                </a:lnTo>
                <a:lnTo>
                  <a:pt x="420" y="903"/>
                </a:lnTo>
                <a:lnTo>
                  <a:pt x="420" y="904"/>
                </a:lnTo>
                <a:lnTo>
                  <a:pt x="421" y="906"/>
                </a:lnTo>
                <a:lnTo>
                  <a:pt x="429" y="907"/>
                </a:lnTo>
                <a:lnTo>
                  <a:pt x="429" y="908"/>
                </a:lnTo>
                <a:lnTo>
                  <a:pt x="429" y="908"/>
                </a:lnTo>
                <a:lnTo>
                  <a:pt x="417" y="925"/>
                </a:lnTo>
                <a:lnTo>
                  <a:pt x="412" y="932"/>
                </a:lnTo>
                <a:lnTo>
                  <a:pt x="411" y="934"/>
                </a:lnTo>
                <a:lnTo>
                  <a:pt x="412" y="935"/>
                </a:lnTo>
                <a:lnTo>
                  <a:pt x="412" y="937"/>
                </a:lnTo>
                <a:lnTo>
                  <a:pt x="413" y="940"/>
                </a:lnTo>
                <a:lnTo>
                  <a:pt x="417" y="943"/>
                </a:lnTo>
                <a:lnTo>
                  <a:pt x="421" y="945"/>
                </a:lnTo>
                <a:lnTo>
                  <a:pt x="423" y="945"/>
                </a:lnTo>
                <a:lnTo>
                  <a:pt x="428" y="945"/>
                </a:lnTo>
                <a:lnTo>
                  <a:pt x="430" y="945"/>
                </a:lnTo>
                <a:lnTo>
                  <a:pt x="431" y="944"/>
                </a:lnTo>
                <a:lnTo>
                  <a:pt x="435" y="941"/>
                </a:lnTo>
                <a:lnTo>
                  <a:pt x="437" y="936"/>
                </a:lnTo>
                <a:lnTo>
                  <a:pt x="437" y="934"/>
                </a:lnTo>
                <a:lnTo>
                  <a:pt x="436" y="931"/>
                </a:lnTo>
                <a:lnTo>
                  <a:pt x="436" y="929"/>
                </a:lnTo>
                <a:lnTo>
                  <a:pt x="437" y="928"/>
                </a:lnTo>
                <a:lnTo>
                  <a:pt x="438" y="928"/>
                </a:lnTo>
                <a:lnTo>
                  <a:pt x="452" y="923"/>
                </a:lnTo>
                <a:lnTo>
                  <a:pt x="454" y="921"/>
                </a:lnTo>
                <a:lnTo>
                  <a:pt x="457" y="917"/>
                </a:lnTo>
                <a:lnTo>
                  <a:pt x="461" y="909"/>
                </a:lnTo>
                <a:lnTo>
                  <a:pt x="462" y="908"/>
                </a:lnTo>
                <a:lnTo>
                  <a:pt x="463" y="908"/>
                </a:lnTo>
                <a:lnTo>
                  <a:pt x="466" y="909"/>
                </a:lnTo>
                <a:lnTo>
                  <a:pt x="470" y="915"/>
                </a:lnTo>
                <a:lnTo>
                  <a:pt x="472" y="916"/>
                </a:lnTo>
                <a:lnTo>
                  <a:pt x="475" y="917"/>
                </a:lnTo>
                <a:lnTo>
                  <a:pt x="485" y="917"/>
                </a:lnTo>
                <a:lnTo>
                  <a:pt x="495" y="918"/>
                </a:lnTo>
                <a:lnTo>
                  <a:pt x="502" y="919"/>
                </a:lnTo>
                <a:lnTo>
                  <a:pt x="504" y="920"/>
                </a:lnTo>
                <a:lnTo>
                  <a:pt x="505" y="919"/>
                </a:lnTo>
                <a:lnTo>
                  <a:pt x="505" y="917"/>
                </a:lnTo>
                <a:lnTo>
                  <a:pt x="508" y="910"/>
                </a:lnTo>
                <a:lnTo>
                  <a:pt x="509" y="910"/>
                </a:lnTo>
                <a:lnTo>
                  <a:pt x="510" y="910"/>
                </a:lnTo>
                <a:lnTo>
                  <a:pt x="523" y="921"/>
                </a:lnTo>
                <a:lnTo>
                  <a:pt x="524" y="922"/>
                </a:lnTo>
                <a:lnTo>
                  <a:pt x="529" y="934"/>
                </a:lnTo>
                <a:lnTo>
                  <a:pt x="530" y="934"/>
                </a:lnTo>
                <a:lnTo>
                  <a:pt x="531" y="934"/>
                </a:lnTo>
                <a:lnTo>
                  <a:pt x="531" y="933"/>
                </a:lnTo>
                <a:lnTo>
                  <a:pt x="534" y="912"/>
                </a:lnTo>
                <a:lnTo>
                  <a:pt x="536" y="906"/>
                </a:lnTo>
                <a:lnTo>
                  <a:pt x="537" y="904"/>
                </a:lnTo>
                <a:lnTo>
                  <a:pt x="540" y="903"/>
                </a:lnTo>
                <a:lnTo>
                  <a:pt x="541" y="902"/>
                </a:lnTo>
                <a:lnTo>
                  <a:pt x="541" y="902"/>
                </a:lnTo>
                <a:lnTo>
                  <a:pt x="539" y="898"/>
                </a:lnTo>
                <a:lnTo>
                  <a:pt x="539" y="895"/>
                </a:lnTo>
                <a:lnTo>
                  <a:pt x="539" y="893"/>
                </a:lnTo>
                <a:lnTo>
                  <a:pt x="540" y="892"/>
                </a:lnTo>
                <a:lnTo>
                  <a:pt x="541" y="891"/>
                </a:lnTo>
                <a:lnTo>
                  <a:pt x="543" y="891"/>
                </a:lnTo>
                <a:lnTo>
                  <a:pt x="547" y="893"/>
                </a:lnTo>
                <a:lnTo>
                  <a:pt x="554" y="898"/>
                </a:lnTo>
                <a:lnTo>
                  <a:pt x="560" y="904"/>
                </a:lnTo>
                <a:lnTo>
                  <a:pt x="563" y="906"/>
                </a:lnTo>
                <a:lnTo>
                  <a:pt x="564" y="907"/>
                </a:lnTo>
                <a:lnTo>
                  <a:pt x="565" y="906"/>
                </a:lnTo>
                <a:lnTo>
                  <a:pt x="567" y="895"/>
                </a:lnTo>
                <a:lnTo>
                  <a:pt x="570" y="889"/>
                </a:lnTo>
                <a:lnTo>
                  <a:pt x="572" y="886"/>
                </a:lnTo>
                <a:lnTo>
                  <a:pt x="574" y="885"/>
                </a:lnTo>
                <a:lnTo>
                  <a:pt x="576" y="884"/>
                </a:lnTo>
                <a:lnTo>
                  <a:pt x="579" y="884"/>
                </a:lnTo>
                <a:lnTo>
                  <a:pt x="581" y="884"/>
                </a:lnTo>
                <a:lnTo>
                  <a:pt x="583" y="885"/>
                </a:lnTo>
                <a:lnTo>
                  <a:pt x="584" y="887"/>
                </a:lnTo>
                <a:lnTo>
                  <a:pt x="586" y="889"/>
                </a:lnTo>
                <a:lnTo>
                  <a:pt x="587" y="890"/>
                </a:lnTo>
                <a:lnTo>
                  <a:pt x="587" y="892"/>
                </a:lnTo>
                <a:lnTo>
                  <a:pt x="587" y="900"/>
                </a:lnTo>
                <a:lnTo>
                  <a:pt x="587" y="907"/>
                </a:lnTo>
                <a:lnTo>
                  <a:pt x="587" y="912"/>
                </a:lnTo>
                <a:lnTo>
                  <a:pt x="587" y="914"/>
                </a:lnTo>
                <a:lnTo>
                  <a:pt x="588" y="916"/>
                </a:lnTo>
                <a:lnTo>
                  <a:pt x="591" y="918"/>
                </a:lnTo>
                <a:lnTo>
                  <a:pt x="596" y="922"/>
                </a:lnTo>
                <a:lnTo>
                  <a:pt x="597" y="923"/>
                </a:lnTo>
                <a:lnTo>
                  <a:pt x="599" y="926"/>
                </a:lnTo>
                <a:lnTo>
                  <a:pt x="600" y="928"/>
                </a:lnTo>
                <a:lnTo>
                  <a:pt x="602" y="939"/>
                </a:lnTo>
                <a:lnTo>
                  <a:pt x="603" y="941"/>
                </a:lnTo>
                <a:lnTo>
                  <a:pt x="603" y="942"/>
                </a:lnTo>
                <a:lnTo>
                  <a:pt x="604" y="943"/>
                </a:lnTo>
                <a:lnTo>
                  <a:pt x="612" y="947"/>
                </a:lnTo>
                <a:lnTo>
                  <a:pt x="621" y="951"/>
                </a:lnTo>
                <a:lnTo>
                  <a:pt x="622" y="952"/>
                </a:lnTo>
                <a:lnTo>
                  <a:pt x="627" y="952"/>
                </a:lnTo>
                <a:lnTo>
                  <a:pt x="628" y="953"/>
                </a:lnTo>
                <a:lnTo>
                  <a:pt x="629" y="953"/>
                </a:lnTo>
                <a:lnTo>
                  <a:pt x="631" y="960"/>
                </a:lnTo>
                <a:lnTo>
                  <a:pt x="634" y="966"/>
                </a:lnTo>
                <a:lnTo>
                  <a:pt x="635" y="974"/>
                </a:lnTo>
                <a:lnTo>
                  <a:pt x="637" y="976"/>
                </a:lnTo>
                <a:lnTo>
                  <a:pt x="638" y="977"/>
                </a:lnTo>
                <a:lnTo>
                  <a:pt x="640" y="977"/>
                </a:lnTo>
                <a:lnTo>
                  <a:pt x="641" y="976"/>
                </a:lnTo>
                <a:lnTo>
                  <a:pt x="642" y="974"/>
                </a:lnTo>
                <a:lnTo>
                  <a:pt x="644" y="972"/>
                </a:lnTo>
                <a:lnTo>
                  <a:pt x="648" y="969"/>
                </a:lnTo>
                <a:lnTo>
                  <a:pt x="651" y="968"/>
                </a:lnTo>
                <a:lnTo>
                  <a:pt x="656" y="966"/>
                </a:lnTo>
                <a:lnTo>
                  <a:pt x="657" y="966"/>
                </a:lnTo>
                <a:lnTo>
                  <a:pt x="657" y="964"/>
                </a:lnTo>
                <a:lnTo>
                  <a:pt x="660" y="960"/>
                </a:lnTo>
                <a:lnTo>
                  <a:pt x="662" y="954"/>
                </a:lnTo>
                <a:lnTo>
                  <a:pt x="664" y="953"/>
                </a:lnTo>
                <a:lnTo>
                  <a:pt x="666" y="952"/>
                </a:lnTo>
                <a:lnTo>
                  <a:pt x="684" y="957"/>
                </a:lnTo>
                <a:lnTo>
                  <a:pt x="685" y="959"/>
                </a:lnTo>
                <a:lnTo>
                  <a:pt x="687" y="961"/>
                </a:lnTo>
                <a:lnTo>
                  <a:pt x="686" y="966"/>
                </a:lnTo>
                <a:lnTo>
                  <a:pt x="686" y="971"/>
                </a:lnTo>
                <a:lnTo>
                  <a:pt x="687" y="972"/>
                </a:lnTo>
                <a:lnTo>
                  <a:pt x="695" y="973"/>
                </a:lnTo>
                <a:lnTo>
                  <a:pt x="697" y="972"/>
                </a:lnTo>
                <a:lnTo>
                  <a:pt x="700" y="965"/>
                </a:lnTo>
                <a:lnTo>
                  <a:pt x="704" y="966"/>
                </a:lnTo>
                <a:lnTo>
                  <a:pt x="707" y="967"/>
                </a:lnTo>
                <a:lnTo>
                  <a:pt x="710" y="973"/>
                </a:lnTo>
                <a:lnTo>
                  <a:pt x="712" y="985"/>
                </a:lnTo>
                <a:lnTo>
                  <a:pt x="713" y="990"/>
                </a:lnTo>
                <a:lnTo>
                  <a:pt x="715" y="995"/>
                </a:lnTo>
                <a:lnTo>
                  <a:pt x="716" y="996"/>
                </a:lnTo>
                <a:lnTo>
                  <a:pt x="717" y="998"/>
                </a:lnTo>
                <a:lnTo>
                  <a:pt x="719" y="998"/>
                </a:lnTo>
                <a:lnTo>
                  <a:pt x="722" y="996"/>
                </a:lnTo>
                <a:lnTo>
                  <a:pt x="728" y="986"/>
                </a:lnTo>
                <a:lnTo>
                  <a:pt x="729" y="983"/>
                </a:lnTo>
                <a:lnTo>
                  <a:pt x="731" y="982"/>
                </a:lnTo>
                <a:lnTo>
                  <a:pt x="734" y="982"/>
                </a:lnTo>
                <a:lnTo>
                  <a:pt x="736" y="983"/>
                </a:lnTo>
                <a:lnTo>
                  <a:pt x="738" y="986"/>
                </a:lnTo>
                <a:lnTo>
                  <a:pt x="738" y="992"/>
                </a:lnTo>
                <a:lnTo>
                  <a:pt x="736" y="1002"/>
                </a:lnTo>
                <a:lnTo>
                  <a:pt x="737" y="1006"/>
                </a:lnTo>
                <a:lnTo>
                  <a:pt x="737" y="1010"/>
                </a:lnTo>
                <a:lnTo>
                  <a:pt x="738" y="1012"/>
                </a:lnTo>
                <a:lnTo>
                  <a:pt x="739" y="1012"/>
                </a:lnTo>
                <a:lnTo>
                  <a:pt x="744" y="1010"/>
                </a:lnTo>
                <a:lnTo>
                  <a:pt x="753" y="1000"/>
                </a:lnTo>
                <a:lnTo>
                  <a:pt x="771" y="994"/>
                </a:lnTo>
                <a:lnTo>
                  <a:pt x="787" y="985"/>
                </a:lnTo>
                <a:lnTo>
                  <a:pt x="790" y="972"/>
                </a:lnTo>
                <a:lnTo>
                  <a:pt x="782" y="965"/>
                </a:lnTo>
                <a:lnTo>
                  <a:pt x="781" y="963"/>
                </a:lnTo>
                <a:lnTo>
                  <a:pt x="784" y="931"/>
                </a:lnTo>
                <a:lnTo>
                  <a:pt x="787" y="929"/>
                </a:lnTo>
                <a:lnTo>
                  <a:pt x="790" y="925"/>
                </a:lnTo>
                <a:lnTo>
                  <a:pt x="791" y="924"/>
                </a:lnTo>
                <a:lnTo>
                  <a:pt x="791" y="922"/>
                </a:lnTo>
                <a:lnTo>
                  <a:pt x="790" y="921"/>
                </a:lnTo>
                <a:lnTo>
                  <a:pt x="789" y="919"/>
                </a:lnTo>
                <a:lnTo>
                  <a:pt x="777" y="913"/>
                </a:lnTo>
                <a:lnTo>
                  <a:pt x="776" y="911"/>
                </a:lnTo>
                <a:lnTo>
                  <a:pt x="776" y="909"/>
                </a:lnTo>
                <a:lnTo>
                  <a:pt x="777" y="902"/>
                </a:lnTo>
                <a:lnTo>
                  <a:pt x="782" y="895"/>
                </a:lnTo>
                <a:lnTo>
                  <a:pt x="784" y="894"/>
                </a:lnTo>
                <a:lnTo>
                  <a:pt x="785" y="895"/>
                </a:lnTo>
                <a:lnTo>
                  <a:pt x="791" y="900"/>
                </a:lnTo>
                <a:lnTo>
                  <a:pt x="792" y="900"/>
                </a:lnTo>
                <a:lnTo>
                  <a:pt x="793" y="900"/>
                </a:lnTo>
                <a:lnTo>
                  <a:pt x="795" y="899"/>
                </a:lnTo>
                <a:lnTo>
                  <a:pt x="803" y="895"/>
                </a:lnTo>
                <a:lnTo>
                  <a:pt x="805" y="895"/>
                </a:lnTo>
                <a:lnTo>
                  <a:pt x="814" y="895"/>
                </a:lnTo>
                <a:lnTo>
                  <a:pt x="815" y="896"/>
                </a:lnTo>
                <a:lnTo>
                  <a:pt x="815" y="898"/>
                </a:lnTo>
                <a:lnTo>
                  <a:pt x="817" y="908"/>
                </a:lnTo>
                <a:lnTo>
                  <a:pt x="821" y="915"/>
                </a:lnTo>
                <a:lnTo>
                  <a:pt x="823" y="915"/>
                </a:lnTo>
                <a:lnTo>
                  <a:pt x="824" y="916"/>
                </a:lnTo>
                <a:lnTo>
                  <a:pt x="827" y="916"/>
                </a:lnTo>
                <a:lnTo>
                  <a:pt x="829" y="916"/>
                </a:lnTo>
                <a:lnTo>
                  <a:pt x="831" y="915"/>
                </a:lnTo>
                <a:lnTo>
                  <a:pt x="835" y="912"/>
                </a:lnTo>
                <a:lnTo>
                  <a:pt x="836" y="909"/>
                </a:lnTo>
                <a:lnTo>
                  <a:pt x="838" y="900"/>
                </a:lnTo>
                <a:lnTo>
                  <a:pt x="838" y="894"/>
                </a:lnTo>
                <a:lnTo>
                  <a:pt x="837" y="891"/>
                </a:lnTo>
                <a:lnTo>
                  <a:pt x="834" y="890"/>
                </a:lnTo>
                <a:lnTo>
                  <a:pt x="826" y="884"/>
                </a:lnTo>
                <a:lnTo>
                  <a:pt x="824" y="881"/>
                </a:lnTo>
                <a:lnTo>
                  <a:pt x="824" y="879"/>
                </a:lnTo>
                <a:lnTo>
                  <a:pt x="826" y="866"/>
                </a:lnTo>
                <a:lnTo>
                  <a:pt x="829" y="847"/>
                </a:lnTo>
                <a:lnTo>
                  <a:pt x="841" y="812"/>
                </a:lnTo>
                <a:lnTo>
                  <a:pt x="842" y="811"/>
                </a:lnTo>
                <a:lnTo>
                  <a:pt x="844" y="810"/>
                </a:lnTo>
                <a:lnTo>
                  <a:pt x="850" y="809"/>
                </a:lnTo>
                <a:lnTo>
                  <a:pt x="860" y="809"/>
                </a:lnTo>
                <a:lnTo>
                  <a:pt x="867" y="809"/>
                </a:lnTo>
                <a:lnTo>
                  <a:pt x="874" y="810"/>
                </a:lnTo>
                <a:lnTo>
                  <a:pt x="878" y="811"/>
                </a:lnTo>
                <a:lnTo>
                  <a:pt x="879" y="811"/>
                </a:lnTo>
                <a:lnTo>
                  <a:pt x="882" y="806"/>
                </a:lnTo>
                <a:lnTo>
                  <a:pt x="883" y="804"/>
                </a:lnTo>
                <a:lnTo>
                  <a:pt x="886" y="803"/>
                </a:lnTo>
                <a:lnTo>
                  <a:pt x="893" y="803"/>
                </a:lnTo>
                <a:lnTo>
                  <a:pt x="894" y="804"/>
                </a:lnTo>
                <a:lnTo>
                  <a:pt x="896" y="806"/>
                </a:lnTo>
                <a:lnTo>
                  <a:pt x="900" y="816"/>
                </a:lnTo>
                <a:lnTo>
                  <a:pt x="907" y="825"/>
                </a:lnTo>
                <a:lnTo>
                  <a:pt x="910" y="828"/>
                </a:lnTo>
                <a:lnTo>
                  <a:pt x="913" y="830"/>
                </a:lnTo>
                <a:lnTo>
                  <a:pt x="917" y="830"/>
                </a:lnTo>
                <a:lnTo>
                  <a:pt x="921" y="830"/>
                </a:lnTo>
                <a:lnTo>
                  <a:pt x="925" y="828"/>
                </a:lnTo>
                <a:lnTo>
                  <a:pt x="928" y="824"/>
                </a:lnTo>
                <a:lnTo>
                  <a:pt x="937" y="819"/>
                </a:lnTo>
                <a:lnTo>
                  <a:pt x="954" y="811"/>
                </a:lnTo>
                <a:lnTo>
                  <a:pt x="956" y="810"/>
                </a:lnTo>
                <a:lnTo>
                  <a:pt x="958" y="807"/>
                </a:lnTo>
                <a:lnTo>
                  <a:pt x="968" y="792"/>
                </a:lnTo>
                <a:lnTo>
                  <a:pt x="969" y="788"/>
                </a:lnTo>
                <a:lnTo>
                  <a:pt x="971" y="778"/>
                </a:lnTo>
                <a:lnTo>
                  <a:pt x="971" y="776"/>
                </a:lnTo>
                <a:lnTo>
                  <a:pt x="972" y="775"/>
                </a:lnTo>
                <a:lnTo>
                  <a:pt x="973" y="775"/>
                </a:lnTo>
                <a:lnTo>
                  <a:pt x="987" y="781"/>
                </a:lnTo>
                <a:lnTo>
                  <a:pt x="1000" y="785"/>
                </a:lnTo>
                <a:lnTo>
                  <a:pt x="1014" y="785"/>
                </a:lnTo>
                <a:lnTo>
                  <a:pt x="1017" y="785"/>
                </a:lnTo>
                <a:lnTo>
                  <a:pt x="1026" y="783"/>
                </a:lnTo>
                <a:lnTo>
                  <a:pt x="1030" y="780"/>
                </a:lnTo>
                <a:lnTo>
                  <a:pt x="1033" y="776"/>
                </a:lnTo>
                <a:lnTo>
                  <a:pt x="1032" y="772"/>
                </a:lnTo>
                <a:lnTo>
                  <a:pt x="1030" y="745"/>
                </a:lnTo>
                <a:lnTo>
                  <a:pt x="1031" y="740"/>
                </a:lnTo>
                <a:lnTo>
                  <a:pt x="1032" y="737"/>
                </a:lnTo>
                <a:lnTo>
                  <a:pt x="1056" y="689"/>
                </a:lnTo>
                <a:lnTo>
                  <a:pt x="1059" y="685"/>
                </a:lnTo>
                <a:lnTo>
                  <a:pt x="1060" y="676"/>
                </a:lnTo>
                <a:lnTo>
                  <a:pt x="1049" y="659"/>
                </a:lnTo>
                <a:lnTo>
                  <a:pt x="1043" y="654"/>
                </a:lnTo>
                <a:lnTo>
                  <a:pt x="1042" y="652"/>
                </a:lnTo>
                <a:lnTo>
                  <a:pt x="1040" y="647"/>
                </a:lnTo>
                <a:lnTo>
                  <a:pt x="1040" y="639"/>
                </a:lnTo>
                <a:lnTo>
                  <a:pt x="1040" y="628"/>
                </a:lnTo>
                <a:lnTo>
                  <a:pt x="1040" y="624"/>
                </a:lnTo>
                <a:lnTo>
                  <a:pt x="1041" y="621"/>
                </a:lnTo>
                <a:lnTo>
                  <a:pt x="1042" y="617"/>
                </a:lnTo>
                <a:lnTo>
                  <a:pt x="1076" y="588"/>
                </a:lnTo>
                <a:lnTo>
                  <a:pt x="1081" y="583"/>
                </a:lnTo>
                <a:lnTo>
                  <a:pt x="1082" y="582"/>
                </a:lnTo>
                <a:lnTo>
                  <a:pt x="1081" y="568"/>
                </a:lnTo>
                <a:lnTo>
                  <a:pt x="1082" y="562"/>
                </a:lnTo>
                <a:lnTo>
                  <a:pt x="1091" y="552"/>
                </a:lnTo>
                <a:lnTo>
                  <a:pt x="1097" y="544"/>
                </a:lnTo>
                <a:lnTo>
                  <a:pt x="1102" y="541"/>
                </a:lnTo>
                <a:lnTo>
                  <a:pt x="1105" y="541"/>
                </a:lnTo>
                <a:lnTo>
                  <a:pt x="1109" y="541"/>
                </a:lnTo>
                <a:lnTo>
                  <a:pt x="1114" y="544"/>
                </a:lnTo>
                <a:lnTo>
                  <a:pt x="1119" y="545"/>
                </a:lnTo>
                <a:lnTo>
                  <a:pt x="1124" y="547"/>
                </a:lnTo>
                <a:lnTo>
                  <a:pt x="1127" y="547"/>
                </a:lnTo>
                <a:lnTo>
                  <a:pt x="1128" y="547"/>
                </a:lnTo>
                <a:lnTo>
                  <a:pt x="1137" y="541"/>
                </a:lnTo>
                <a:lnTo>
                  <a:pt x="1152" y="527"/>
                </a:lnTo>
                <a:lnTo>
                  <a:pt x="1154" y="525"/>
                </a:lnTo>
                <a:lnTo>
                  <a:pt x="1155" y="521"/>
                </a:lnTo>
                <a:lnTo>
                  <a:pt x="1156" y="514"/>
                </a:lnTo>
                <a:lnTo>
                  <a:pt x="1155" y="506"/>
                </a:lnTo>
                <a:lnTo>
                  <a:pt x="1153" y="502"/>
                </a:lnTo>
                <a:lnTo>
                  <a:pt x="1153" y="498"/>
                </a:lnTo>
                <a:lnTo>
                  <a:pt x="1152" y="493"/>
                </a:lnTo>
                <a:lnTo>
                  <a:pt x="1151" y="490"/>
                </a:lnTo>
                <a:lnTo>
                  <a:pt x="1148" y="486"/>
                </a:lnTo>
                <a:lnTo>
                  <a:pt x="1146" y="482"/>
                </a:lnTo>
                <a:lnTo>
                  <a:pt x="1146" y="480"/>
                </a:lnTo>
                <a:lnTo>
                  <a:pt x="1146" y="478"/>
                </a:lnTo>
                <a:lnTo>
                  <a:pt x="1147" y="477"/>
                </a:lnTo>
                <a:lnTo>
                  <a:pt x="1150" y="477"/>
                </a:lnTo>
                <a:lnTo>
                  <a:pt x="1153" y="480"/>
                </a:lnTo>
                <a:lnTo>
                  <a:pt x="1155" y="480"/>
                </a:lnTo>
                <a:lnTo>
                  <a:pt x="1160" y="480"/>
                </a:lnTo>
                <a:lnTo>
                  <a:pt x="1177" y="475"/>
                </a:lnTo>
                <a:lnTo>
                  <a:pt x="1188" y="473"/>
                </a:lnTo>
                <a:lnTo>
                  <a:pt x="1201" y="468"/>
                </a:lnTo>
                <a:lnTo>
                  <a:pt x="1219" y="461"/>
                </a:lnTo>
                <a:lnTo>
                  <a:pt x="1222" y="460"/>
                </a:lnTo>
                <a:lnTo>
                  <a:pt x="1224" y="461"/>
                </a:lnTo>
                <a:lnTo>
                  <a:pt x="1230" y="463"/>
                </a:lnTo>
                <a:lnTo>
                  <a:pt x="1235" y="462"/>
                </a:lnTo>
                <a:lnTo>
                  <a:pt x="1237" y="461"/>
                </a:lnTo>
                <a:lnTo>
                  <a:pt x="1237" y="458"/>
                </a:lnTo>
                <a:lnTo>
                  <a:pt x="1237" y="449"/>
                </a:lnTo>
                <a:lnTo>
                  <a:pt x="1236" y="446"/>
                </a:lnTo>
                <a:lnTo>
                  <a:pt x="1235" y="444"/>
                </a:lnTo>
                <a:lnTo>
                  <a:pt x="1226" y="435"/>
                </a:lnTo>
                <a:lnTo>
                  <a:pt x="1224" y="433"/>
                </a:lnTo>
                <a:lnTo>
                  <a:pt x="1224" y="432"/>
                </a:lnTo>
                <a:lnTo>
                  <a:pt x="1224" y="428"/>
                </a:lnTo>
                <a:lnTo>
                  <a:pt x="1223" y="426"/>
                </a:lnTo>
                <a:lnTo>
                  <a:pt x="1222" y="425"/>
                </a:lnTo>
                <a:lnTo>
                  <a:pt x="1218" y="422"/>
                </a:lnTo>
                <a:lnTo>
                  <a:pt x="1218" y="421"/>
                </a:lnTo>
                <a:lnTo>
                  <a:pt x="1217" y="418"/>
                </a:lnTo>
                <a:lnTo>
                  <a:pt x="1217" y="401"/>
                </a:lnTo>
                <a:lnTo>
                  <a:pt x="1219" y="395"/>
                </a:lnTo>
                <a:lnTo>
                  <a:pt x="1232" y="385"/>
                </a:lnTo>
                <a:lnTo>
                  <a:pt x="1236" y="382"/>
                </a:lnTo>
                <a:lnTo>
                  <a:pt x="1239" y="376"/>
                </a:lnTo>
                <a:lnTo>
                  <a:pt x="1239" y="374"/>
                </a:lnTo>
                <a:lnTo>
                  <a:pt x="1240" y="372"/>
                </a:lnTo>
                <a:lnTo>
                  <a:pt x="1239" y="365"/>
                </a:lnTo>
                <a:lnTo>
                  <a:pt x="1237" y="355"/>
                </a:lnTo>
                <a:lnTo>
                  <a:pt x="1235" y="350"/>
                </a:lnTo>
                <a:lnTo>
                  <a:pt x="1233" y="346"/>
                </a:lnTo>
                <a:lnTo>
                  <a:pt x="1233" y="344"/>
                </a:lnTo>
                <a:lnTo>
                  <a:pt x="1234" y="342"/>
                </a:lnTo>
                <a:lnTo>
                  <a:pt x="1235" y="340"/>
                </a:lnTo>
                <a:lnTo>
                  <a:pt x="1237" y="336"/>
                </a:lnTo>
                <a:lnTo>
                  <a:pt x="1243" y="327"/>
                </a:lnTo>
                <a:lnTo>
                  <a:pt x="1246" y="322"/>
                </a:lnTo>
                <a:lnTo>
                  <a:pt x="1247" y="320"/>
                </a:lnTo>
                <a:lnTo>
                  <a:pt x="1247" y="318"/>
                </a:lnTo>
                <a:lnTo>
                  <a:pt x="1246" y="315"/>
                </a:lnTo>
                <a:lnTo>
                  <a:pt x="1245" y="313"/>
                </a:lnTo>
                <a:lnTo>
                  <a:pt x="1244" y="310"/>
                </a:lnTo>
                <a:lnTo>
                  <a:pt x="1243" y="307"/>
                </a:lnTo>
                <a:lnTo>
                  <a:pt x="1242" y="307"/>
                </a:lnTo>
                <a:lnTo>
                  <a:pt x="1241" y="306"/>
                </a:lnTo>
                <a:lnTo>
                  <a:pt x="1236" y="306"/>
                </a:lnTo>
                <a:lnTo>
                  <a:pt x="1232" y="305"/>
                </a:lnTo>
                <a:lnTo>
                  <a:pt x="1224" y="302"/>
                </a:lnTo>
                <a:lnTo>
                  <a:pt x="1220" y="298"/>
                </a:lnTo>
                <a:lnTo>
                  <a:pt x="1218" y="295"/>
                </a:lnTo>
                <a:lnTo>
                  <a:pt x="1213" y="284"/>
                </a:lnTo>
                <a:lnTo>
                  <a:pt x="1212" y="282"/>
                </a:lnTo>
                <a:lnTo>
                  <a:pt x="1208" y="283"/>
                </a:lnTo>
                <a:lnTo>
                  <a:pt x="1206" y="284"/>
                </a:lnTo>
                <a:lnTo>
                  <a:pt x="1202" y="287"/>
                </a:lnTo>
                <a:lnTo>
                  <a:pt x="1201" y="287"/>
                </a:lnTo>
                <a:lnTo>
                  <a:pt x="1200" y="289"/>
                </a:lnTo>
                <a:lnTo>
                  <a:pt x="1200" y="291"/>
                </a:lnTo>
                <a:lnTo>
                  <a:pt x="1200" y="294"/>
                </a:lnTo>
                <a:lnTo>
                  <a:pt x="1202" y="300"/>
                </a:lnTo>
                <a:lnTo>
                  <a:pt x="1203" y="303"/>
                </a:lnTo>
                <a:lnTo>
                  <a:pt x="1203" y="305"/>
                </a:lnTo>
                <a:lnTo>
                  <a:pt x="1201" y="311"/>
                </a:lnTo>
                <a:lnTo>
                  <a:pt x="1200" y="312"/>
                </a:lnTo>
                <a:lnTo>
                  <a:pt x="1199" y="312"/>
                </a:lnTo>
                <a:lnTo>
                  <a:pt x="1198" y="312"/>
                </a:lnTo>
                <a:lnTo>
                  <a:pt x="1197" y="312"/>
                </a:lnTo>
                <a:lnTo>
                  <a:pt x="1193" y="312"/>
                </a:lnTo>
                <a:lnTo>
                  <a:pt x="1190" y="312"/>
                </a:lnTo>
                <a:lnTo>
                  <a:pt x="1186" y="312"/>
                </a:lnTo>
                <a:lnTo>
                  <a:pt x="1178" y="314"/>
                </a:lnTo>
                <a:lnTo>
                  <a:pt x="1173" y="316"/>
                </a:lnTo>
                <a:lnTo>
                  <a:pt x="1172" y="318"/>
                </a:lnTo>
                <a:lnTo>
                  <a:pt x="1170" y="318"/>
                </a:lnTo>
                <a:lnTo>
                  <a:pt x="1166" y="317"/>
                </a:lnTo>
                <a:lnTo>
                  <a:pt x="1159" y="314"/>
                </a:lnTo>
                <a:lnTo>
                  <a:pt x="1142" y="299"/>
                </a:lnTo>
                <a:lnTo>
                  <a:pt x="1139" y="295"/>
                </a:lnTo>
                <a:lnTo>
                  <a:pt x="1139" y="293"/>
                </a:lnTo>
                <a:lnTo>
                  <a:pt x="1133" y="290"/>
                </a:lnTo>
                <a:lnTo>
                  <a:pt x="1130" y="289"/>
                </a:lnTo>
                <a:lnTo>
                  <a:pt x="1127" y="288"/>
                </a:lnTo>
                <a:lnTo>
                  <a:pt x="1118" y="289"/>
                </a:lnTo>
                <a:lnTo>
                  <a:pt x="1115" y="290"/>
                </a:lnTo>
                <a:lnTo>
                  <a:pt x="1112" y="291"/>
                </a:lnTo>
                <a:lnTo>
                  <a:pt x="1087" y="286"/>
                </a:lnTo>
                <a:lnTo>
                  <a:pt x="1086" y="284"/>
                </a:lnTo>
                <a:lnTo>
                  <a:pt x="1086" y="283"/>
                </a:lnTo>
                <a:lnTo>
                  <a:pt x="1087" y="276"/>
                </a:lnTo>
                <a:lnTo>
                  <a:pt x="1087" y="273"/>
                </a:lnTo>
                <a:lnTo>
                  <a:pt x="1086" y="271"/>
                </a:lnTo>
                <a:lnTo>
                  <a:pt x="1085" y="270"/>
                </a:lnTo>
                <a:lnTo>
                  <a:pt x="1072" y="267"/>
                </a:lnTo>
                <a:lnTo>
                  <a:pt x="1063" y="264"/>
                </a:lnTo>
                <a:lnTo>
                  <a:pt x="1061" y="263"/>
                </a:lnTo>
                <a:lnTo>
                  <a:pt x="1054" y="263"/>
                </a:lnTo>
                <a:lnTo>
                  <a:pt x="1051" y="262"/>
                </a:lnTo>
                <a:lnTo>
                  <a:pt x="1045" y="253"/>
                </a:lnTo>
                <a:lnTo>
                  <a:pt x="1036" y="235"/>
                </a:lnTo>
                <a:lnTo>
                  <a:pt x="1026" y="219"/>
                </a:lnTo>
                <a:lnTo>
                  <a:pt x="1027" y="194"/>
                </a:lnTo>
                <a:lnTo>
                  <a:pt x="1024" y="188"/>
                </a:lnTo>
                <a:lnTo>
                  <a:pt x="1019" y="189"/>
                </a:lnTo>
                <a:lnTo>
                  <a:pt x="1012" y="190"/>
                </a:lnTo>
                <a:lnTo>
                  <a:pt x="996" y="197"/>
                </a:lnTo>
                <a:lnTo>
                  <a:pt x="972" y="200"/>
                </a:lnTo>
                <a:lnTo>
                  <a:pt x="953" y="201"/>
                </a:lnTo>
                <a:lnTo>
                  <a:pt x="946" y="206"/>
                </a:lnTo>
                <a:lnTo>
                  <a:pt x="915" y="157"/>
                </a:lnTo>
                <a:lnTo>
                  <a:pt x="907" y="155"/>
                </a:lnTo>
                <a:lnTo>
                  <a:pt x="904" y="157"/>
                </a:lnTo>
                <a:lnTo>
                  <a:pt x="902" y="163"/>
                </a:lnTo>
                <a:lnTo>
                  <a:pt x="900" y="166"/>
                </a:lnTo>
                <a:lnTo>
                  <a:pt x="891" y="169"/>
                </a:lnTo>
                <a:lnTo>
                  <a:pt x="883" y="172"/>
                </a:lnTo>
                <a:lnTo>
                  <a:pt x="859" y="195"/>
                </a:lnTo>
                <a:lnTo>
                  <a:pt x="857" y="185"/>
                </a:lnTo>
                <a:lnTo>
                  <a:pt x="855" y="175"/>
                </a:lnTo>
                <a:lnTo>
                  <a:pt x="852" y="164"/>
                </a:lnTo>
                <a:lnTo>
                  <a:pt x="848" y="171"/>
                </a:lnTo>
                <a:lnTo>
                  <a:pt x="829" y="183"/>
                </a:lnTo>
                <a:lnTo>
                  <a:pt x="822" y="183"/>
                </a:lnTo>
                <a:lnTo>
                  <a:pt x="815" y="181"/>
                </a:lnTo>
                <a:lnTo>
                  <a:pt x="810" y="161"/>
                </a:lnTo>
                <a:lnTo>
                  <a:pt x="803" y="144"/>
                </a:lnTo>
                <a:lnTo>
                  <a:pt x="787" y="158"/>
                </a:lnTo>
                <a:lnTo>
                  <a:pt x="745" y="168"/>
                </a:lnTo>
                <a:lnTo>
                  <a:pt x="731" y="176"/>
                </a:lnTo>
                <a:lnTo>
                  <a:pt x="727" y="181"/>
                </a:lnTo>
                <a:lnTo>
                  <a:pt x="704" y="170"/>
                </a:lnTo>
                <a:lnTo>
                  <a:pt x="669" y="158"/>
                </a:lnTo>
                <a:lnTo>
                  <a:pt x="669" y="150"/>
                </a:lnTo>
                <a:lnTo>
                  <a:pt x="653" y="148"/>
                </a:lnTo>
                <a:lnTo>
                  <a:pt x="644" y="153"/>
                </a:lnTo>
                <a:lnTo>
                  <a:pt x="618" y="139"/>
                </a:lnTo>
                <a:lnTo>
                  <a:pt x="615" y="127"/>
                </a:lnTo>
                <a:lnTo>
                  <a:pt x="613" y="115"/>
                </a:lnTo>
                <a:lnTo>
                  <a:pt x="615" y="101"/>
                </a:lnTo>
                <a:lnTo>
                  <a:pt x="610" y="89"/>
                </a:lnTo>
                <a:lnTo>
                  <a:pt x="608" y="84"/>
                </a:lnTo>
                <a:lnTo>
                  <a:pt x="611" y="74"/>
                </a:lnTo>
                <a:lnTo>
                  <a:pt x="617" y="67"/>
                </a:lnTo>
                <a:lnTo>
                  <a:pt x="622" y="55"/>
                </a:lnTo>
                <a:lnTo>
                  <a:pt x="614" y="50"/>
                </a:lnTo>
                <a:lnTo>
                  <a:pt x="604" y="49"/>
                </a:lnTo>
                <a:lnTo>
                  <a:pt x="592" y="46"/>
                </a:lnTo>
                <a:lnTo>
                  <a:pt x="549" y="44"/>
                </a:lnTo>
                <a:lnTo>
                  <a:pt x="520" y="52"/>
                </a:lnTo>
                <a:lnTo>
                  <a:pt x="503" y="57"/>
                </a:lnTo>
                <a:lnTo>
                  <a:pt x="480" y="71"/>
                </a:lnTo>
                <a:lnTo>
                  <a:pt x="477" y="72"/>
                </a:lnTo>
                <a:lnTo>
                  <a:pt x="472" y="68"/>
                </a:lnTo>
                <a:lnTo>
                  <a:pt x="471" y="47"/>
                </a:lnTo>
                <a:lnTo>
                  <a:pt x="473" y="27"/>
                </a:lnTo>
                <a:lnTo>
                  <a:pt x="473" y="13"/>
                </a:lnTo>
                <a:lnTo>
                  <a:pt x="466" y="5"/>
                </a:lnTo>
                <a:lnTo>
                  <a:pt x="458" y="4"/>
                </a:lnTo>
                <a:lnTo>
                  <a:pt x="451" y="4"/>
                </a:lnTo>
                <a:lnTo>
                  <a:pt x="444" y="5"/>
                </a:lnTo>
                <a:lnTo>
                  <a:pt x="439" y="11"/>
                </a:lnTo>
                <a:lnTo>
                  <a:pt x="432" y="20"/>
                </a:lnTo>
                <a:lnTo>
                  <a:pt x="426" y="23"/>
                </a:lnTo>
                <a:lnTo>
                  <a:pt x="421" y="27"/>
                </a:lnTo>
                <a:lnTo>
                  <a:pt x="416" y="38"/>
                </a:lnTo>
                <a:lnTo>
                  <a:pt x="411" y="46"/>
                </a:lnTo>
                <a:lnTo>
                  <a:pt x="405" y="48"/>
                </a:lnTo>
                <a:lnTo>
                  <a:pt x="401" y="43"/>
                </a:lnTo>
                <a:lnTo>
                  <a:pt x="400" y="37"/>
                </a:lnTo>
                <a:lnTo>
                  <a:pt x="401" y="29"/>
                </a:lnTo>
                <a:lnTo>
                  <a:pt x="398" y="27"/>
                </a:lnTo>
                <a:lnTo>
                  <a:pt x="393" y="30"/>
                </a:lnTo>
                <a:lnTo>
                  <a:pt x="388" y="35"/>
                </a:lnTo>
                <a:lnTo>
                  <a:pt x="382" y="40"/>
                </a:lnTo>
                <a:lnTo>
                  <a:pt x="374" y="39"/>
                </a:lnTo>
                <a:lnTo>
                  <a:pt x="365" y="28"/>
                </a:lnTo>
                <a:lnTo>
                  <a:pt x="361" y="18"/>
                </a:lnTo>
                <a:lnTo>
                  <a:pt x="351" y="9"/>
                </a:lnTo>
                <a:lnTo>
                  <a:pt x="344" y="4"/>
                </a:lnTo>
                <a:lnTo>
                  <a:pt x="338" y="0"/>
                </a:lnTo>
                <a:lnTo>
                  <a:pt x="328" y="0"/>
                </a:lnTo>
                <a:lnTo>
                  <a:pt x="318" y="3"/>
                </a:lnTo>
                <a:lnTo>
                  <a:pt x="310" y="10"/>
                </a:lnTo>
                <a:lnTo>
                  <a:pt x="302" y="16"/>
                </a:lnTo>
                <a:lnTo>
                  <a:pt x="294" y="22"/>
                </a:lnTo>
                <a:lnTo>
                  <a:pt x="291" y="31"/>
                </a:lnTo>
                <a:lnTo>
                  <a:pt x="292" y="40"/>
                </a:lnTo>
                <a:lnTo>
                  <a:pt x="292" y="52"/>
                </a:lnTo>
                <a:lnTo>
                  <a:pt x="292" y="59"/>
                </a:lnTo>
                <a:lnTo>
                  <a:pt x="291" y="69"/>
                </a:lnTo>
                <a:lnTo>
                  <a:pt x="290" y="77"/>
                </a:lnTo>
                <a:lnTo>
                  <a:pt x="285" y="84"/>
                </a:lnTo>
                <a:lnTo>
                  <a:pt x="276" y="86"/>
                </a:lnTo>
                <a:lnTo>
                  <a:pt x="266" y="85"/>
                </a:lnTo>
                <a:lnTo>
                  <a:pt x="257" y="83"/>
                </a:lnTo>
                <a:lnTo>
                  <a:pt x="246" y="79"/>
                </a:lnTo>
                <a:lnTo>
                  <a:pt x="238" y="75"/>
                </a:lnTo>
                <a:lnTo>
                  <a:pt x="230" y="75"/>
                </a:lnTo>
                <a:lnTo>
                  <a:pt x="222" y="79"/>
                </a:lnTo>
                <a:lnTo>
                  <a:pt x="217" y="80"/>
                </a:lnTo>
                <a:lnTo>
                  <a:pt x="214" y="85"/>
                </a:lnTo>
                <a:lnTo>
                  <a:pt x="218" y="95"/>
                </a:lnTo>
                <a:lnTo>
                  <a:pt x="228" y="107"/>
                </a:lnTo>
                <a:lnTo>
                  <a:pt x="231" y="115"/>
                </a:lnTo>
                <a:lnTo>
                  <a:pt x="233" y="120"/>
                </a:lnTo>
                <a:lnTo>
                  <a:pt x="238" y="123"/>
                </a:lnTo>
                <a:lnTo>
                  <a:pt x="249" y="125"/>
                </a:lnTo>
                <a:lnTo>
                  <a:pt x="260" y="133"/>
                </a:lnTo>
                <a:lnTo>
                  <a:pt x="266" y="138"/>
                </a:lnTo>
                <a:lnTo>
                  <a:pt x="273" y="145"/>
                </a:lnTo>
                <a:lnTo>
                  <a:pt x="262" y="162"/>
                </a:lnTo>
                <a:lnTo>
                  <a:pt x="247" y="175"/>
                </a:lnTo>
                <a:lnTo>
                  <a:pt x="232" y="182"/>
                </a:lnTo>
                <a:lnTo>
                  <a:pt x="221" y="181"/>
                </a:lnTo>
                <a:lnTo>
                  <a:pt x="210" y="176"/>
                </a:lnTo>
                <a:lnTo>
                  <a:pt x="202" y="179"/>
                </a:lnTo>
                <a:lnTo>
                  <a:pt x="197" y="194"/>
                </a:lnTo>
                <a:lnTo>
                  <a:pt x="193" y="207"/>
                </a:lnTo>
                <a:lnTo>
                  <a:pt x="187" y="222"/>
                </a:lnTo>
                <a:lnTo>
                  <a:pt x="184" y="228"/>
                </a:lnTo>
                <a:lnTo>
                  <a:pt x="175" y="232"/>
                </a:lnTo>
                <a:lnTo>
                  <a:pt x="169" y="235"/>
                </a:lnTo>
                <a:lnTo>
                  <a:pt x="158" y="235"/>
                </a:lnTo>
                <a:lnTo>
                  <a:pt x="145" y="234"/>
                </a:lnTo>
                <a:lnTo>
                  <a:pt x="133" y="226"/>
                </a:lnTo>
                <a:lnTo>
                  <a:pt x="122" y="226"/>
                </a:lnTo>
                <a:lnTo>
                  <a:pt x="109" y="222"/>
                </a:lnTo>
                <a:lnTo>
                  <a:pt x="96" y="219"/>
                </a:lnTo>
                <a:lnTo>
                  <a:pt x="84" y="211"/>
                </a:lnTo>
                <a:lnTo>
                  <a:pt x="78" y="195"/>
                </a:lnTo>
                <a:lnTo>
                  <a:pt x="72" y="189"/>
                </a:lnTo>
                <a:lnTo>
                  <a:pt x="67" y="190"/>
                </a:lnTo>
                <a:lnTo>
                  <a:pt x="67" y="203"/>
                </a:lnTo>
                <a:lnTo>
                  <a:pt x="70" y="225"/>
                </a:lnTo>
                <a:lnTo>
                  <a:pt x="88" y="235"/>
                </a:lnTo>
                <a:lnTo>
                  <a:pt x="75" y="250"/>
                </a:lnTo>
                <a:lnTo>
                  <a:pt x="67" y="263"/>
                </a:lnTo>
                <a:lnTo>
                  <a:pt x="56" y="286"/>
                </a:lnTo>
                <a:lnTo>
                  <a:pt x="48" y="305"/>
                </a:lnTo>
                <a:lnTo>
                  <a:pt x="46" y="317"/>
                </a:lnTo>
                <a:lnTo>
                  <a:pt x="49" y="326"/>
                </a:lnTo>
                <a:lnTo>
                  <a:pt x="57" y="343"/>
                </a:lnTo>
                <a:lnTo>
                  <a:pt x="60" y="363"/>
                </a:lnTo>
                <a:lnTo>
                  <a:pt x="59" y="382"/>
                </a:lnTo>
                <a:lnTo>
                  <a:pt x="59" y="403"/>
                </a:lnTo>
                <a:lnTo>
                  <a:pt x="52" y="415"/>
                </a:lnTo>
                <a:lnTo>
                  <a:pt x="39" y="415"/>
                </a:lnTo>
                <a:lnTo>
                  <a:pt x="26" y="413"/>
                </a:lnTo>
                <a:lnTo>
                  <a:pt x="15" y="419"/>
                </a:lnTo>
                <a:lnTo>
                  <a:pt x="3" y="427"/>
                </a:lnTo>
                <a:lnTo>
                  <a:pt x="0" y="432"/>
                </a:lnTo>
                <a:lnTo>
                  <a:pt x="0" y="435"/>
                </a:lnTo>
                <a:lnTo>
                  <a:pt x="11" y="448"/>
                </a:lnTo>
                <a:lnTo>
                  <a:pt x="7" y="456"/>
                </a:lnTo>
                <a:lnTo>
                  <a:pt x="6" y="461"/>
                </a:lnTo>
                <a:lnTo>
                  <a:pt x="33" y="488"/>
                </a:lnTo>
                <a:close/>
              </a:path>
            </a:pathLst>
          </a:custGeom>
          <a:solidFill>
            <a:srgbClr val="004976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4" name="Freeform 77"/>
          <p:cNvSpPr>
            <a:spLocks/>
          </p:cNvSpPr>
          <p:nvPr/>
        </p:nvSpPr>
        <p:spPr bwMode="auto">
          <a:xfrm>
            <a:off x="11323020" y="4374721"/>
            <a:ext cx="2334477" cy="2029600"/>
          </a:xfrm>
          <a:custGeom>
            <a:avLst/>
            <a:gdLst>
              <a:gd name="T0" fmla="*/ 1038 w 1072"/>
              <a:gd name="T1" fmla="*/ 825 h 932"/>
              <a:gd name="T2" fmla="*/ 1066 w 1072"/>
              <a:gd name="T3" fmla="*/ 797 h 932"/>
              <a:gd name="T4" fmla="*/ 1044 w 1072"/>
              <a:gd name="T5" fmla="*/ 765 h 932"/>
              <a:gd name="T6" fmla="*/ 1038 w 1072"/>
              <a:gd name="T7" fmla="*/ 722 h 932"/>
              <a:gd name="T8" fmla="*/ 1005 w 1072"/>
              <a:gd name="T9" fmla="*/ 721 h 932"/>
              <a:gd name="T10" fmla="*/ 1047 w 1072"/>
              <a:gd name="T11" fmla="*/ 694 h 932"/>
              <a:gd name="T12" fmla="*/ 1004 w 1072"/>
              <a:gd name="T13" fmla="*/ 627 h 932"/>
              <a:gd name="T14" fmla="*/ 1021 w 1072"/>
              <a:gd name="T15" fmla="*/ 618 h 932"/>
              <a:gd name="T16" fmla="*/ 1052 w 1072"/>
              <a:gd name="T17" fmla="*/ 609 h 932"/>
              <a:gd name="T18" fmla="*/ 1051 w 1072"/>
              <a:gd name="T19" fmla="*/ 548 h 932"/>
              <a:gd name="T20" fmla="*/ 962 w 1072"/>
              <a:gd name="T21" fmla="*/ 477 h 932"/>
              <a:gd name="T22" fmla="*/ 915 w 1072"/>
              <a:gd name="T23" fmla="*/ 379 h 932"/>
              <a:gd name="T24" fmla="*/ 822 w 1072"/>
              <a:gd name="T25" fmla="*/ 389 h 932"/>
              <a:gd name="T26" fmla="*/ 752 w 1072"/>
              <a:gd name="T27" fmla="*/ 317 h 932"/>
              <a:gd name="T28" fmla="*/ 672 w 1072"/>
              <a:gd name="T29" fmla="*/ 287 h 932"/>
              <a:gd name="T30" fmla="*/ 611 w 1072"/>
              <a:gd name="T31" fmla="*/ 224 h 932"/>
              <a:gd name="T32" fmla="*/ 559 w 1072"/>
              <a:gd name="T33" fmla="*/ 210 h 932"/>
              <a:gd name="T34" fmla="*/ 501 w 1072"/>
              <a:gd name="T35" fmla="*/ 168 h 932"/>
              <a:gd name="T36" fmla="*/ 444 w 1072"/>
              <a:gd name="T37" fmla="*/ 122 h 932"/>
              <a:gd name="T38" fmla="*/ 401 w 1072"/>
              <a:gd name="T39" fmla="*/ 71 h 932"/>
              <a:gd name="T40" fmla="*/ 317 w 1072"/>
              <a:gd name="T41" fmla="*/ 53 h 932"/>
              <a:gd name="T42" fmla="*/ 302 w 1072"/>
              <a:gd name="T43" fmla="*/ 0 h 932"/>
              <a:gd name="T44" fmla="*/ 253 w 1072"/>
              <a:gd name="T45" fmla="*/ 27 h 932"/>
              <a:gd name="T46" fmla="*/ 238 w 1072"/>
              <a:gd name="T47" fmla="*/ 50 h 932"/>
              <a:gd name="T48" fmla="*/ 221 w 1072"/>
              <a:gd name="T49" fmla="*/ 107 h 932"/>
              <a:gd name="T50" fmla="*/ 194 w 1072"/>
              <a:gd name="T51" fmla="*/ 167 h 932"/>
              <a:gd name="T52" fmla="*/ 119 w 1072"/>
              <a:gd name="T53" fmla="*/ 179 h 932"/>
              <a:gd name="T54" fmla="*/ 85 w 1072"/>
              <a:gd name="T55" fmla="*/ 206 h 932"/>
              <a:gd name="T56" fmla="*/ 132 w 1072"/>
              <a:gd name="T57" fmla="*/ 239 h 932"/>
              <a:gd name="T58" fmla="*/ 80 w 1072"/>
              <a:gd name="T59" fmla="*/ 249 h 932"/>
              <a:gd name="T60" fmla="*/ 69 w 1072"/>
              <a:gd name="T61" fmla="*/ 287 h 932"/>
              <a:gd name="T62" fmla="*/ 60 w 1072"/>
              <a:gd name="T63" fmla="*/ 329 h 932"/>
              <a:gd name="T64" fmla="*/ 111 w 1072"/>
              <a:gd name="T65" fmla="*/ 357 h 932"/>
              <a:gd name="T66" fmla="*/ 69 w 1072"/>
              <a:gd name="T67" fmla="*/ 422 h 932"/>
              <a:gd name="T68" fmla="*/ 71 w 1072"/>
              <a:gd name="T69" fmla="*/ 477 h 932"/>
              <a:gd name="T70" fmla="*/ 35 w 1072"/>
              <a:gd name="T71" fmla="*/ 479 h 932"/>
              <a:gd name="T72" fmla="*/ 24 w 1072"/>
              <a:gd name="T73" fmla="*/ 530 h 932"/>
              <a:gd name="T74" fmla="*/ 9 w 1072"/>
              <a:gd name="T75" fmla="*/ 527 h 932"/>
              <a:gd name="T76" fmla="*/ 52 w 1072"/>
              <a:gd name="T77" fmla="*/ 557 h 932"/>
              <a:gd name="T78" fmla="*/ 80 w 1072"/>
              <a:gd name="T79" fmla="*/ 551 h 932"/>
              <a:gd name="T80" fmla="*/ 82 w 1072"/>
              <a:gd name="T81" fmla="*/ 530 h 932"/>
              <a:gd name="T82" fmla="*/ 100 w 1072"/>
              <a:gd name="T83" fmla="*/ 534 h 932"/>
              <a:gd name="T84" fmla="*/ 126 w 1072"/>
              <a:gd name="T85" fmla="*/ 549 h 932"/>
              <a:gd name="T86" fmla="*/ 117 w 1072"/>
              <a:gd name="T87" fmla="*/ 579 h 932"/>
              <a:gd name="T88" fmla="*/ 135 w 1072"/>
              <a:gd name="T89" fmla="*/ 600 h 932"/>
              <a:gd name="T90" fmla="*/ 193 w 1072"/>
              <a:gd name="T91" fmla="*/ 689 h 932"/>
              <a:gd name="T92" fmla="*/ 260 w 1072"/>
              <a:gd name="T93" fmla="*/ 744 h 932"/>
              <a:gd name="T94" fmla="*/ 320 w 1072"/>
              <a:gd name="T95" fmla="*/ 734 h 932"/>
              <a:gd name="T96" fmla="*/ 393 w 1072"/>
              <a:gd name="T97" fmla="*/ 742 h 932"/>
              <a:gd name="T98" fmla="*/ 561 w 1072"/>
              <a:gd name="T99" fmla="*/ 803 h 932"/>
              <a:gd name="T100" fmla="*/ 618 w 1072"/>
              <a:gd name="T101" fmla="*/ 875 h 932"/>
              <a:gd name="T102" fmla="*/ 705 w 1072"/>
              <a:gd name="T103" fmla="*/ 918 h 932"/>
              <a:gd name="T104" fmla="*/ 819 w 1072"/>
              <a:gd name="T105" fmla="*/ 925 h 932"/>
              <a:gd name="T106" fmla="*/ 880 w 1072"/>
              <a:gd name="T107" fmla="*/ 900 h 932"/>
              <a:gd name="T108" fmla="*/ 918 w 1072"/>
              <a:gd name="T109" fmla="*/ 843 h 932"/>
              <a:gd name="T110" fmla="*/ 944 w 1072"/>
              <a:gd name="T111" fmla="*/ 898 h 932"/>
              <a:gd name="T112" fmla="*/ 1046 w 1072"/>
              <a:gd name="T113" fmla="*/ 873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2" h="932">
                <a:moveTo>
                  <a:pt x="1045" y="870"/>
                </a:moveTo>
                <a:lnTo>
                  <a:pt x="1046" y="862"/>
                </a:lnTo>
                <a:lnTo>
                  <a:pt x="1047" y="856"/>
                </a:lnTo>
                <a:lnTo>
                  <a:pt x="1045" y="849"/>
                </a:lnTo>
                <a:lnTo>
                  <a:pt x="1042" y="843"/>
                </a:lnTo>
                <a:lnTo>
                  <a:pt x="1039" y="837"/>
                </a:lnTo>
                <a:lnTo>
                  <a:pt x="1037" y="830"/>
                </a:lnTo>
                <a:lnTo>
                  <a:pt x="1038" y="825"/>
                </a:lnTo>
                <a:lnTo>
                  <a:pt x="1041" y="821"/>
                </a:lnTo>
                <a:lnTo>
                  <a:pt x="1045" y="818"/>
                </a:lnTo>
                <a:lnTo>
                  <a:pt x="1049" y="818"/>
                </a:lnTo>
                <a:lnTo>
                  <a:pt x="1049" y="818"/>
                </a:lnTo>
                <a:lnTo>
                  <a:pt x="1053" y="817"/>
                </a:lnTo>
                <a:lnTo>
                  <a:pt x="1055" y="814"/>
                </a:lnTo>
                <a:lnTo>
                  <a:pt x="1062" y="810"/>
                </a:lnTo>
                <a:lnTo>
                  <a:pt x="1066" y="797"/>
                </a:lnTo>
                <a:lnTo>
                  <a:pt x="1068" y="789"/>
                </a:lnTo>
                <a:lnTo>
                  <a:pt x="1060" y="783"/>
                </a:lnTo>
                <a:lnTo>
                  <a:pt x="1051" y="783"/>
                </a:lnTo>
                <a:lnTo>
                  <a:pt x="1049" y="781"/>
                </a:lnTo>
                <a:lnTo>
                  <a:pt x="1044" y="773"/>
                </a:lnTo>
                <a:lnTo>
                  <a:pt x="1042" y="771"/>
                </a:lnTo>
                <a:lnTo>
                  <a:pt x="1044" y="768"/>
                </a:lnTo>
                <a:lnTo>
                  <a:pt x="1044" y="765"/>
                </a:lnTo>
                <a:lnTo>
                  <a:pt x="1040" y="765"/>
                </a:lnTo>
                <a:lnTo>
                  <a:pt x="1038" y="764"/>
                </a:lnTo>
                <a:lnTo>
                  <a:pt x="1038" y="761"/>
                </a:lnTo>
                <a:lnTo>
                  <a:pt x="1045" y="750"/>
                </a:lnTo>
                <a:lnTo>
                  <a:pt x="1046" y="742"/>
                </a:lnTo>
                <a:lnTo>
                  <a:pt x="1047" y="735"/>
                </a:lnTo>
                <a:lnTo>
                  <a:pt x="1043" y="723"/>
                </a:lnTo>
                <a:lnTo>
                  <a:pt x="1038" y="722"/>
                </a:lnTo>
                <a:lnTo>
                  <a:pt x="1032" y="726"/>
                </a:lnTo>
                <a:lnTo>
                  <a:pt x="1031" y="726"/>
                </a:lnTo>
                <a:lnTo>
                  <a:pt x="1027" y="719"/>
                </a:lnTo>
                <a:lnTo>
                  <a:pt x="1022" y="713"/>
                </a:lnTo>
                <a:lnTo>
                  <a:pt x="1016" y="713"/>
                </a:lnTo>
                <a:lnTo>
                  <a:pt x="1014" y="717"/>
                </a:lnTo>
                <a:lnTo>
                  <a:pt x="1010" y="721"/>
                </a:lnTo>
                <a:lnTo>
                  <a:pt x="1005" y="721"/>
                </a:lnTo>
                <a:lnTo>
                  <a:pt x="1005" y="717"/>
                </a:lnTo>
                <a:lnTo>
                  <a:pt x="1006" y="712"/>
                </a:lnTo>
                <a:lnTo>
                  <a:pt x="1015" y="699"/>
                </a:lnTo>
                <a:lnTo>
                  <a:pt x="1021" y="699"/>
                </a:lnTo>
                <a:lnTo>
                  <a:pt x="1028" y="701"/>
                </a:lnTo>
                <a:lnTo>
                  <a:pt x="1039" y="700"/>
                </a:lnTo>
                <a:lnTo>
                  <a:pt x="1043" y="699"/>
                </a:lnTo>
                <a:lnTo>
                  <a:pt x="1047" y="694"/>
                </a:lnTo>
                <a:lnTo>
                  <a:pt x="1048" y="685"/>
                </a:lnTo>
                <a:lnTo>
                  <a:pt x="1045" y="670"/>
                </a:lnTo>
                <a:lnTo>
                  <a:pt x="1037" y="659"/>
                </a:lnTo>
                <a:lnTo>
                  <a:pt x="1024" y="650"/>
                </a:lnTo>
                <a:lnTo>
                  <a:pt x="1018" y="644"/>
                </a:lnTo>
                <a:lnTo>
                  <a:pt x="1008" y="637"/>
                </a:lnTo>
                <a:lnTo>
                  <a:pt x="1005" y="631"/>
                </a:lnTo>
                <a:lnTo>
                  <a:pt x="1004" y="627"/>
                </a:lnTo>
                <a:lnTo>
                  <a:pt x="1004" y="616"/>
                </a:lnTo>
                <a:lnTo>
                  <a:pt x="1008" y="608"/>
                </a:lnTo>
                <a:lnTo>
                  <a:pt x="1011" y="605"/>
                </a:lnTo>
                <a:lnTo>
                  <a:pt x="1012" y="601"/>
                </a:lnTo>
                <a:lnTo>
                  <a:pt x="1015" y="601"/>
                </a:lnTo>
                <a:lnTo>
                  <a:pt x="1016" y="606"/>
                </a:lnTo>
                <a:lnTo>
                  <a:pt x="1018" y="610"/>
                </a:lnTo>
                <a:lnTo>
                  <a:pt x="1021" y="618"/>
                </a:lnTo>
                <a:lnTo>
                  <a:pt x="1023" y="624"/>
                </a:lnTo>
                <a:lnTo>
                  <a:pt x="1029" y="631"/>
                </a:lnTo>
                <a:lnTo>
                  <a:pt x="1032" y="632"/>
                </a:lnTo>
                <a:lnTo>
                  <a:pt x="1038" y="632"/>
                </a:lnTo>
                <a:lnTo>
                  <a:pt x="1042" y="627"/>
                </a:lnTo>
                <a:lnTo>
                  <a:pt x="1047" y="621"/>
                </a:lnTo>
                <a:lnTo>
                  <a:pt x="1051" y="616"/>
                </a:lnTo>
                <a:lnTo>
                  <a:pt x="1052" y="609"/>
                </a:lnTo>
                <a:lnTo>
                  <a:pt x="1058" y="598"/>
                </a:lnTo>
                <a:lnTo>
                  <a:pt x="1064" y="592"/>
                </a:lnTo>
                <a:lnTo>
                  <a:pt x="1068" y="579"/>
                </a:lnTo>
                <a:lnTo>
                  <a:pt x="1072" y="573"/>
                </a:lnTo>
                <a:lnTo>
                  <a:pt x="1066" y="562"/>
                </a:lnTo>
                <a:lnTo>
                  <a:pt x="1064" y="557"/>
                </a:lnTo>
                <a:lnTo>
                  <a:pt x="1058" y="553"/>
                </a:lnTo>
                <a:lnTo>
                  <a:pt x="1051" y="548"/>
                </a:lnTo>
                <a:lnTo>
                  <a:pt x="1041" y="542"/>
                </a:lnTo>
                <a:lnTo>
                  <a:pt x="1024" y="538"/>
                </a:lnTo>
                <a:lnTo>
                  <a:pt x="1016" y="537"/>
                </a:lnTo>
                <a:lnTo>
                  <a:pt x="995" y="522"/>
                </a:lnTo>
                <a:lnTo>
                  <a:pt x="977" y="510"/>
                </a:lnTo>
                <a:lnTo>
                  <a:pt x="971" y="502"/>
                </a:lnTo>
                <a:lnTo>
                  <a:pt x="964" y="486"/>
                </a:lnTo>
                <a:lnTo>
                  <a:pt x="962" y="477"/>
                </a:lnTo>
                <a:lnTo>
                  <a:pt x="971" y="461"/>
                </a:lnTo>
                <a:lnTo>
                  <a:pt x="976" y="454"/>
                </a:lnTo>
                <a:lnTo>
                  <a:pt x="977" y="448"/>
                </a:lnTo>
                <a:lnTo>
                  <a:pt x="972" y="439"/>
                </a:lnTo>
                <a:lnTo>
                  <a:pt x="963" y="431"/>
                </a:lnTo>
                <a:lnTo>
                  <a:pt x="931" y="382"/>
                </a:lnTo>
                <a:lnTo>
                  <a:pt x="925" y="379"/>
                </a:lnTo>
                <a:lnTo>
                  <a:pt x="915" y="379"/>
                </a:lnTo>
                <a:lnTo>
                  <a:pt x="897" y="386"/>
                </a:lnTo>
                <a:lnTo>
                  <a:pt x="893" y="385"/>
                </a:lnTo>
                <a:lnTo>
                  <a:pt x="889" y="384"/>
                </a:lnTo>
                <a:lnTo>
                  <a:pt x="887" y="382"/>
                </a:lnTo>
                <a:lnTo>
                  <a:pt x="863" y="372"/>
                </a:lnTo>
                <a:lnTo>
                  <a:pt x="857" y="375"/>
                </a:lnTo>
                <a:lnTo>
                  <a:pt x="832" y="390"/>
                </a:lnTo>
                <a:lnTo>
                  <a:pt x="822" y="389"/>
                </a:lnTo>
                <a:lnTo>
                  <a:pt x="800" y="377"/>
                </a:lnTo>
                <a:lnTo>
                  <a:pt x="788" y="368"/>
                </a:lnTo>
                <a:lnTo>
                  <a:pt x="774" y="363"/>
                </a:lnTo>
                <a:lnTo>
                  <a:pt x="763" y="358"/>
                </a:lnTo>
                <a:lnTo>
                  <a:pt x="756" y="350"/>
                </a:lnTo>
                <a:lnTo>
                  <a:pt x="751" y="335"/>
                </a:lnTo>
                <a:lnTo>
                  <a:pt x="750" y="326"/>
                </a:lnTo>
                <a:lnTo>
                  <a:pt x="752" y="317"/>
                </a:lnTo>
                <a:lnTo>
                  <a:pt x="754" y="307"/>
                </a:lnTo>
                <a:lnTo>
                  <a:pt x="756" y="300"/>
                </a:lnTo>
                <a:lnTo>
                  <a:pt x="726" y="298"/>
                </a:lnTo>
                <a:lnTo>
                  <a:pt x="737" y="323"/>
                </a:lnTo>
                <a:lnTo>
                  <a:pt x="724" y="335"/>
                </a:lnTo>
                <a:lnTo>
                  <a:pt x="694" y="302"/>
                </a:lnTo>
                <a:lnTo>
                  <a:pt x="679" y="289"/>
                </a:lnTo>
                <a:lnTo>
                  <a:pt x="672" y="287"/>
                </a:lnTo>
                <a:lnTo>
                  <a:pt x="669" y="285"/>
                </a:lnTo>
                <a:lnTo>
                  <a:pt x="664" y="261"/>
                </a:lnTo>
                <a:lnTo>
                  <a:pt x="662" y="256"/>
                </a:lnTo>
                <a:lnTo>
                  <a:pt x="643" y="254"/>
                </a:lnTo>
                <a:lnTo>
                  <a:pt x="638" y="252"/>
                </a:lnTo>
                <a:lnTo>
                  <a:pt x="628" y="232"/>
                </a:lnTo>
                <a:lnTo>
                  <a:pt x="622" y="227"/>
                </a:lnTo>
                <a:lnTo>
                  <a:pt x="611" y="224"/>
                </a:lnTo>
                <a:lnTo>
                  <a:pt x="599" y="221"/>
                </a:lnTo>
                <a:lnTo>
                  <a:pt x="593" y="216"/>
                </a:lnTo>
                <a:lnTo>
                  <a:pt x="591" y="210"/>
                </a:lnTo>
                <a:lnTo>
                  <a:pt x="582" y="205"/>
                </a:lnTo>
                <a:lnTo>
                  <a:pt x="577" y="204"/>
                </a:lnTo>
                <a:lnTo>
                  <a:pt x="572" y="204"/>
                </a:lnTo>
                <a:lnTo>
                  <a:pt x="567" y="207"/>
                </a:lnTo>
                <a:lnTo>
                  <a:pt x="559" y="210"/>
                </a:lnTo>
                <a:lnTo>
                  <a:pt x="553" y="215"/>
                </a:lnTo>
                <a:lnTo>
                  <a:pt x="549" y="220"/>
                </a:lnTo>
                <a:lnTo>
                  <a:pt x="545" y="220"/>
                </a:lnTo>
                <a:lnTo>
                  <a:pt x="542" y="217"/>
                </a:lnTo>
                <a:lnTo>
                  <a:pt x="540" y="208"/>
                </a:lnTo>
                <a:lnTo>
                  <a:pt x="531" y="173"/>
                </a:lnTo>
                <a:lnTo>
                  <a:pt x="526" y="169"/>
                </a:lnTo>
                <a:lnTo>
                  <a:pt x="501" y="168"/>
                </a:lnTo>
                <a:lnTo>
                  <a:pt x="487" y="166"/>
                </a:lnTo>
                <a:lnTo>
                  <a:pt x="482" y="161"/>
                </a:lnTo>
                <a:lnTo>
                  <a:pt x="482" y="137"/>
                </a:lnTo>
                <a:lnTo>
                  <a:pt x="482" y="117"/>
                </a:lnTo>
                <a:lnTo>
                  <a:pt x="474" y="112"/>
                </a:lnTo>
                <a:lnTo>
                  <a:pt x="466" y="113"/>
                </a:lnTo>
                <a:lnTo>
                  <a:pt x="449" y="125"/>
                </a:lnTo>
                <a:lnTo>
                  <a:pt x="444" y="122"/>
                </a:lnTo>
                <a:lnTo>
                  <a:pt x="439" y="106"/>
                </a:lnTo>
                <a:lnTo>
                  <a:pt x="429" y="94"/>
                </a:lnTo>
                <a:lnTo>
                  <a:pt x="424" y="92"/>
                </a:lnTo>
                <a:lnTo>
                  <a:pt x="414" y="90"/>
                </a:lnTo>
                <a:lnTo>
                  <a:pt x="407" y="87"/>
                </a:lnTo>
                <a:lnTo>
                  <a:pt x="403" y="81"/>
                </a:lnTo>
                <a:lnTo>
                  <a:pt x="403" y="76"/>
                </a:lnTo>
                <a:lnTo>
                  <a:pt x="401" y="71"/>
                </a:lnTo>
                <a:lnTo>
                  <a:pt x="395" y="68"/>
                </a:lnTo>
                <a:lnTo>
                  <a:pt x="383" y="76"/>
                </a:lnTo>
                <a:lnTo>
                  <a:pt x="377" y="76"/>
                </a:lnTo>
                <a:lnTo>
                  <a:pt x="372" y="73"/>
                </a:lnTo>
                <a:lnTo>
                  <a:pt x="361" y="75"/>
                </a:lnTo>
                <a:lnTo>
                  <a:pt x="348" y="62"/>
                </a:lnTo>
                <a:lnTo>
                  <a:pt x="335" y="57"/>
                </a:lnTo>
                <a:lnTo>
                  <a:pt x="317" y="53"/>
                </a:lnTo>
                <a:lnTo>
                  <a:pt x="301" y="66"/>
                </a:lnTo>
                <a:lnTo>
                  <a:pt x="296" y="66"/>
                </a:lnTo>
                <a:lnTo>
                  <a:pt x="291" y="62"/>
                </a:lnTo>
                <a:lnTo>
                  <a:pt x="294" y="57"/>
                </a:lnTo>
                <a:lnTo>
                  <a:pt x="306" y="47"/>
                </a:lnTo>
                <a:lnTo>
                  <a:pt x="313" y="38"/>
                </a:lnTo>
                <a:lnTo>
                  <a:pt x="313" y="22"/>
                </a:lnTo>
                <a:lnTo>
                  <a:pt x="302" y="0"/>
                </a:lnTo>
                <a:lnTo>
                  <a:pt x="288" y="9"/>
                </a:lnTo>
                <a:lnTo>
                  <a:pt x="279" y="11"/>
                </a:lnTo>
                <a:lnTo>
                  <a:pt x="273" y="18"/>
                </a:lnTo>
                <a:lnTo>
                  <a:pt x="268" y="23"/>
                </a:lnTo>
                <a:lnTo>
                  <a:pt x="260" y="28"/>
                </a:lnTo>
                <a:lnTo>
                  <a:pt x="258" y="27"/>
                </a:lnTo>
                <a:lnTo>
                  <a:pt x="257" y="28"/>
                </a:lnTo>
                <a:lnTo>
                  <a:pt x="253" y="27"/>
                </a:lnTo>
                <a:lnTo>
                  <a:pt x="254" y="30"/>
                </a:lnTo>
                <a:lnTo>
                  <a:pt x="258" y="32"/>
                </a:lnTo>
                <a:lnTo>
                  <a:pt x="258" y="32"/>
                </a:lnTo>
                <a:lnTo>
                  <a:pt x="258" y="39"/>
                </a:lnTo>
                <a:lnTo>
                  <a:pt x="254" y="37"/>
                </a:lnTo>
                <a:lnTo>
                  <a:pt x="247" y="38"/>
                </a:lnTo>
                <a:lnTo>
                  <a:pt x="239" y="40"/>
                </a:lnTo>
                <a:lnTo>
                  <a:pt x="238" y="50"/>
                </a:lnTo>
                <a:lnTo>
                  <a:pt x="235" y="62"/>
                </a:lnTo>
                <a:lnTo>
                  <a:pt x="230" y="70"/>
                </a:lnTo>
                <a:lnTo>
                  <a:pt x="226" y="77"/>
                </a:lnTo>
                <a:lnTo>
                  <a:pt x="220" y="82"/>
                </a:lnTo>
                <a:lnTo>
                  <a:pt x="218" y="88"/>
                </a:lnTo>
                <a:lnTo>
                  <a:pt x="221" y="94"/>
                </a:lnTo>
                <a:lnTo>
                  <a:pt x="222" y="99"/>
                </a:lnTo>
                <a:lnTo>
                  <a:pt x="221" y="107"/>
                </a:lnTo>
                <a:lnTo>
                  <a:pt x="216" y="115"/>
                </a:lnTo>
                <a:lnTo>
                  <a:pt x="216" y="116"/>
                </a:lnTo>
                <a:lnTo>
                  <a:pt x="208" y="126"/>
                </a:lnTo>
                <a:lnTo>
                  <a:pt x="203" y="141"/>
                </a:lnTo>
                <a:lnTo>
                  <a:pt x="203" y="153"/>
                </a:lnTo>
                <a:lnTo>
                  <a:pt x="205" y="160"/>
                </a:lnTo>
                <a:lnTo>
                  <a:pt x="201" y="165"/>
                </a:lnTo>
                <a:lnTo>
                  <a:pt x="194" y="167"/>
                </a:lnTo>
                <a:lnTo>
                  <a:pt x="183" y="168"/>
                </a:lnTo>
                <a:lnTo>
                  <a:pt x="172" y="172"/>
                </a:lnTo>
                <a:lnTo>
                  <a:pt x="162" y="175"/>
                </a:lnTo>
                <a:lnTo>
                  <a:pt x="150" y="179"/>
                </a:lnTo>
                <a:lnTo>
                  <a:pt x="139" y="178"/>
                </a:lnTo>
                <a:lnTo>
                  <a:pt x="129" y="177"/>
                </a:lnTo>
                <a:lnTo>
                  <a:pt x="124" y="177"/>
                </a:lnTo>
                <a:lnTo>
                  <a:pt x="119" y="179"/>
                </a:lnTo>
                <a:lnTo>
                  <a:pt x="125" y="186"/>
                </a:lnTo>
                <a:lnTo>
                  <a:pt x="124" y="195"/>
                </a:lnTo>
                <a:lnTo>
                  <a:pt x="115" y="197"/>
                </a:lnTo>
                <a:lnTo>
                  <a:pt x="107" y="200"/>
                </a:lnTo>
                <a:lnTo>
                  <a:pt x="100" y="202"/>
                </a:lnTo>
                <a:lnTo>
                  <a:pt x="92" y="205"/>
                </a:lnTo>
                <a:lnTo>
                  <a:pt x="88" y="206"/>
                </a:lnTo>
                <a:lnTo>
                  <a:pt x="85" y="206"/>
                </a:lnTo>
                <a:lnTo>
                  <a:pt x="86" y="210"/>
                </a:lnTo>
                <a:lnTo>
                  <a:pt x="93" y="215"/>
                </a:lnTo>
                <a:lnTo>
                  <a:pt x="102" y="221"/>
                </a:lnTo>
                <a:lnTo>
                  <a:pt x="108" y="227"/>
                </a:lnTo>
                <a:lnTo>
                  <a:pt x="114" y="234"/>
                </a:lnTo>
                <a:lnTo>
                  <a:pt x="122" y="235"/>
                </a:lnTo>
                <a:lnTo>
                  <a:pt x="130" y="234"/>
                </a:lnTo>
                <a:lnTo>
                  <a:pt x="132" y="239"/>
                </a:lnTo>
                <a:lnTo>
                  <a:pt x="132" y="244"/>
                </a:lnTo>
                <a:lnTo>
                  <a:pt x="126" y="247"/>
                </a:lnTo>
                <a:lnTo>
                  <a:pt x="121" y="248"/>
                </a:lnTo>
                <a:lnTo>
                  <a:pt x="113" y="251"/>
                </a:lnTo>
                <a:lnTo>
                  <a:pt x="103" y="252"/>
                </a:lnTo>
                <a:lnTo>
                  <a:pt x="96" y="248"/>
                </a:lnTo>
                <a:lnTo>
                  <a:pt x="88" y="249"/>
                </a:lnTo>
                <a:lnTo>
                  <a:pt x="80" y="249"/>
                </a:lnTo>
                <a:lnTo>
                  <a:pt x="73" y="250"/>
                </a:lnTo>
                <a:lnTo>
                  <a:pt x="67" y="247"/>
                </a:lnTo>
                <a:lnTo>
                  <a:pt x="60" y="247"/>
                </a:lnTo>
                <a:lnTo>
                  <a:pt x="57" y="255"/>
                </a:lnTo>
                <a:lnTo>
                  <a:pt x="57" y="263"/>
                </a:lnTo>
                <a:lnTo>
                  <a:pt x="61" y="272"/>
                </a:lnTo>
                <a:lnTo>
                  <a:pt x="65" y="279"/>
                </a:lnTo>
                <a:lnTo>
                  <a:pt x="69" y="287"/>
                </a:lnTo>
                <a:lnTo>
                  <a:pt x="73" y="296"/>
                </a:lnTo>
                <a:lnTo>
                  <a:pt x="74" y="298"/>
                </a:lnTo>
                <a:lnTo>
                  <a:pt x="76" y="304"/>
                </a:lnTo>
                <a:lnTo>
                  <a:pt x="77" y="311"/>
                </a:lnTo>
                <a:lnTo>
                  <a:pt x="72" y="318"/>
                </a:lnTo>
                <a:lnTo>
                  <a:pt x="66" y="320"/>
                </a:lnTo>
                <a:lnTo>
                  <a:pt x="61" y="321"/>
                </a:lnTo>
                <a:lnTo>
                  <a:pt x="60" y="329"/>
                </a:lnTo>
                <a:lnTo>
                  <a:pt x="65" y="335"/>
                </a:lnTo>
                <a:lnTo>
                  <a:pt x="68" y="343"/>
                </a:lnTo>
                <a:lnTo>
                  <a:pt x="73" y="350"/>
                </a:lnTo>
                <a:lnTo>
                  <a:pt x="83" y="354"/>
                </a:lnTo>
                <a:lnTo>
                  <a:pt x="88" y="356"/>
                </a:lnTo>
                <a:lnTo>
                  <a:pt x="99" y="349"/>
                </a:lnTo>
                <a:lnTo>
                  <a:pt x="105" y="351"/>
                </a:lnTo>
                <a:lnTo>
                  <a:pt x="111" y="357"/>
                </a:lnTo>
                <a:lnTo>
                  <a:pt x="112" y="365"/>
                </a:lnTo>
                <a:lnTo>
                  <a:pt x="112" y="375"/>
                </a:lnTo>
                <a:lnTo>
                  <a:pt x="106" y="390"/>
                </a:lnTo>
                <a:lnTo>
                  <a:pt x="96" y="406"/>
                </a:lnTo>
                <a:lnTo>
                  <a:pt x="89" y="416"/>
                </a:lnTo>
                <a:lnTo>
                  <a:pt x="82" y="425"/>
                </a:lnTo>
                <a:lnTo>
                  <a:pt x="75" y="422"/>
                </a:lnTo>
                <a:lnTo>
                  <a:pt x="69" y="422"/>
                </a:lnTo>
                <a:lnTo>
                  <a:pt x="65" y="425"/>
                </a:lnTo>
                <a:lnTo>
                  <a:pt x="64" y="431"/>
                </a:lnTo>
                <a:lnTo>
                  <a:pt x="66" y="444"/>
                </a:lnTo>
                <a:lnTo>
                  <a:pt x="69" y="455"/>
                </a:lnTo>
                <a:lnTo>
                  <a:pt x="72" y="461"/>
                </a:lnTo>
                <a:lnTo>
                  <a:pt x="77" y="474"/>
                </a:lnTo>
                <a:lnTo>
                  <a:pt x="76" y="479"/>
                </a:lnTo>
                <a:lnTo>
                  <a:pt x="71" y="477"/>
                </a:lnTo>
                <a:lnTo>
                  <a:pt x="65" y="470"/>
                </a:lnTo>
                <a:lnTo>
                  <a:pt x="55" y="465"/>
                </a:lnTo>
                <a:lnTo>
                  <a:pt x="50" y="464"/>
                </a:lnTo>
                <a:lnTo>
                  <a:pt x="42" y="461"/>
                </a:lnTo>
                <a:lnTo>
                  <a:pt x="35" y="461"/>
                </a:lnTo>
                <a:lnTo>
                  <a:pt x="30" y="461"/>
                </a:lnTo>
                <a:lnTo>
                  <a:pt x="33" y="469"/>
                </a:lnTo>
                <a:lnTo>
                  <a:pt x="35" y="479"/>
                </a:lnTo>
                <a:lnTo>
                  <a:pt x="34" y="487"/>
                </a:lnTo>
                <a:lnTo>
                  <a:pt x="36" y="498"/>
                </a:lnTo>
                <a:lnTo>
                  <a:pt x="40" y="508"/>
                </a:lnTo>
                <a:lnTo>
                  <a:pt x="43" y="516"/>
                </a:lnTo>
                <a:lnTo>
                  <a:pt x="47" y="520"/>
                </a:lnTo>
                <a:lnTo>
                  <a:pt x="41" y="526"/>
                </a:lnTo>
                <a:lnTo>
                  <a:pt x="33" y="532"/>
                </a:lnTo>
                <a:lnTo>
                  <a:pt x="24" y="530"/>
                </a:lnTo>
                <a:lnTo>
                  <a:pt x="19" y="525"/>
                </a:lnTo>
                <a:lnTo>
                  <a:pt x="10" y="512"/>
                </a:lnTo>
                <a:lnTo>
                  <a:pt x="5" y="513"/>
                </a:lnTo>
                <a:lnTo>
                  <a:pt x="2" y="516"/>
                </a:lnTo>
                <a:lnTo>
                  <a:pt x="2" y="518"/>
                </a:lnTo>
                <a:lnTo>
                  <a:pt x="2" y="520"/>
                </a:lnTo>
                <a:lnTo>
                  <a:pt x="0" y="527"/>
                </a:lnTo>
                <a:lnTo>
                  <a:pt x="9" y="527"/>
                </a:lnTo>
                <a:lnTo>
                  <a:pt x="12" y="528"/>
                </a:lnTo>
                <a:lnTo>
                  <a:pt x="15" y="529"/>
                </a:lnTo>
                <a:lnTo>
                  <a:pt x="21" y="532"/>
                </a:lnTo>
                <a:lnTo>
                  <a:pt x="21" y="534"/>
                </a:lnTo>
                <a:lnTo>
                  <a:pt x="24" y="538"/>
                </a:lnTo>
                <a:lnTo>
                  <a:pt x="41" y="553"/>
                </a:lnTo>
                <a:lnTo>
                  <a:pt x="48" y="556"/>
                </a:lnTo>
                <a:lnTo>
                  <a:pt x="52" y="557"/>
                </a:lnTo>
                <a:lnTo>
                  <a:pt x="54" y="557"/>
                </a:lnTo>
                <a:lnTo>
                  <a:pt x="55" y="555"/>
                </a:lnTo>
                <a:lnTo>
                  <a:pt x="60" y="553"/>
                </a:lnTo>
                <a:lnTo>
                  <a:pt x="68" y="551"/>
                </a:lnTo>
                <a:lnTo>
                  <a:pt x="72" y="551"/>
                </a:lnTo>
                <a:lnTo>
                  <a:pt x="75" y="551"/>
                </a:lnTo>
                <a:lnTo>
                  <a:pt x="79" y="551"/>
                </a:lnTo>
                <a:lnTo>
                  <a:pt x="80" y="551"/>
                </a:lnTo>
                <a:lnTo>
                  <a:pt x="81" y="551"/>
                </a:lnTo>
                <a:lnTo>
                  <a:pt x="82" y="551"/>
                </a:lnTo>
                <a:lnTo>
                  <a:pt x="83" y="550"/>
                </a:lnTo>
                <a:lnTo>
                  <a:pt x="85" y="544"/>
                </a:lnTo>
                <a:lnTo>
                  <a:pt x="85" y="542"/>
                </a:lnTo>
                <a:lnTo>
                  <a:pt x="84" y="539"/>
                </a:lnTo>
                <a:lnTo>
                  <a:pt x="82" y="533"/>
                </a:lnTo>
                <a:lnTo>
                  <a:pt x="82" y="530"/>
                </a:lnTo>
                <a:lnTo>
                  <a:pt x="82" y="528"/>
                </a:lnTo>
                <a:lnTo>
                  <a:pt x="83" y="526"/>
                </a:lnTo>
                <a:lnTo>
                  <a:pt x="84" y="526"/>
                </a:lnTo>
                <a:lnTo>
                  <a:pt x="88" y="523"/>
                </a:lnTo>
                <a:lnTo>
                  <a:pt x="90" y="522"/>
                </a:lnTo>
                <a:lnTo>
                  <a:pt x="94" y="521"/>
                </a:lnTo>
                <a:lnTo>
                  <a:pt x="95" y="523"/>
                </a:lnTo>
                <a:lnTo>
                  <a:pt x="100" y="534"/>
                </a:lnTo>
                <a:lnTo>
                  <a:pt x="102" y="537"/>
                </a:lnTo>
                <a:lnTo>
                  <a:pt x="106" y="541"/>
                </a:lnTo>
                <a:lnTo>
                  <a:pt x="114" y="544"/>
                </a:lnTo>
                <a:lnTo>
                  <a:pt x="118" y="545"/>
                </a:lnTo>
                <a:lnTo>
                  <a:pt x="123" y="545"/>
                </a:lnTo>
                <a:lnTo>
                  <a:pt x="124" y="546"/>
                </a:lnTo>
                <a:lnTo>
                  <a:pt x="125" y="546"/>
                </a:lnTo>
                <a:lnTo>
                  <a:pt x="126" y="549"/>
                </a:lnTo>
                <a:lnTo>
                  <a:pt x="127" y="552"/>
                </a:lnTo>
                <a:lnTo>
                  <a:pt x="128" y="554"/>
                </a:lnTo>
                <a:lnTo>
                  <a:pt x="129" y="557"/>
                </a:lnTo>
                <a:lnTo>
                  <a:pt x="129" y="559"/>
                </a:lnTo>
                <a:lnTo>
                  <a:pt x="128" y="561"/>
                </a:lnTo>
                <a:lnTo>
                  <a:pt x="125" y="566"/>
                </a:lnTo>
                <a:lnTo>
                  <a:pt x="119" y="575"/>
                </a:lnTo>
                <a:lnTo>
                  <a:pt x="117" y="579"/>
                </a:lnTo>
                <a:lnTo>
                  <a:pt x="116" y="581"/>
                </a:lnTo>
                <a:lnTo>
                  <a:pt x="115" y="583"/>
                </a:lnTo>
                <a:lnTo>
                  <a:pt x="115" y="585"/>
                </a:lnTo>
                <a:lnTo>
                  <a:pt x="117" y="589"/>
                </a:lnTo>
                <a:lnTo>
                  <a:pt x="119" y="594"/>
                </a:lnTo>
                <a:lnTo>
                  <a:pt x="127" y="596"/>
                </a:lnTo>
                <a:lnTo>
                  <a:pt x="132" y="596"/>
                </a:lnTo>
                <a:lnTo>
                  <a:pt x="135" y="600"/>
                </a:lnTo>
                <a:lnTo>
                  <a:pt x="153" y="623"/>
                </a:lnTo>
                <a:lnTo>
                  <a:pt x="161" y="632"/>
                </a:lnTo>
                <a:lnTo>
                  <a:pt x="172" y="645"/>
                </a:lnTo>
                <a:lnTo>
                  <a:pt x="184" y="648"/>
                </a:lnTo>
                <a:lnTo>
                  <a:pt x="189" y="659"/>
                </a:lnTo>
                <a:lnTo>
                  <a:pt x="186" y="669"/>
                </a:lnTo>
                <a:lnTo>
                  <a:pt x="190" y="680"/>
                </a:lnTo>
                <a:lnTo>
                  <a:pt x="193" y="689"/>
                </a:lnTo>
                <a:lnTo>
                  <a:pt x="215" y="717"/>
                </a:lnTo>
                <a:lnTo>
                  <a:pt x="216" y="731"/>
                </a:lnTo>
                <a:lnTo>
                  <a:pt x="219" y="738"/>
                </a:lnTo>
                <a:lnTo>
                  <a:pt x="226" y="741"/>
                </a:lnTo>
                <a:lnTo>
                  <a:pt x="242" y="741"/>
                </a:lnTo>
                <a:lnTo>
                  <a:pt x="249" y="743"/>
                </a:lnTo>
                <a:lnTo>
                  <a:pt x="255" y="744"/>
                </a:lnTo>
                <a:lnTo>
                  <a:pt x="260" y="744"/>
                </a:lnTo>
                <a:lnTo>
                  <a:pt x="265" y="744"/>
                </a:lnTo>
                <a:lnTo>
                  <a:pt x="269" y="746"/>
                </a:lnTo>
                <a:lnTo>
                  <a:pt x="275" y="745"/>
                </a:lnTo>
                <a:lnTo>
                  <a:pt x="288" y="746"/>
                </a:lnTo>
                <a:lnTo>
                  <a:pt x="296" y="745"/>
                </a:lnTo>
                <a:lnTo>
                  <a:pt x="306" y="739"/>
                </a:lnTo>
                <a:lnTo>
                  <a:pt x="311" y="735"/>
                </a:lnTo>
                <a:lnTo>
                  <a:pt x="320" y="734"/>
                </a:lnTo>
                <a:lnTo>
                  <a:pt x="328" y="747"/>
                </a:lnTo>
                <a:lnTo>
                  <a:pt x="336" y="747"/>
                </a:lnTo>
                <a:lnTo>
                  <a:pt x="346" y="747"/>
                </a:lnTo>
                <a:lnTo>
                  <a:pt x="355" y="742"/>
                </a:lnTo>
                <a:lnTo>
                  <a:pt x="363" y="736"/>
                </a:lnTo>
                <a:lnTo>
                  <a:pt x="367" y="733"/>
                </a:lnTo>
                <a:lnTo>
                  <a:pt x="374" y="732"/>
                </a:lnTo>
                <a:lnTo>
                  <a:pt x="393" y="742"/>
                </a:lnTo>
                <a:lnTo>
                  <a:pt x="408" y="736"/>
                </a:lnTo>
                <a:lnTo>
                  <a:pt x="416" y="736"/>
                </a:lnTo>
                <a:lnTo>
                  <a:pt x="449" y="749"/>
                </a:lnTo>
                <a:lnTo>
                  <a:pt x="469" y="745"/>
                </a:lnTo>
                <a:lnTo>
                  <a:pt x="475" y="745"/>
                </a:lnTo>
                <a:lnTo>
                  <a:pt x="483" y="765"/>
                </a:lnTo>
                <a:lnTo>
                  <a:pt x="533" y="802"/>
                </a:lnTo>
                <a:lnTo>
                  <a:pt x="561" y="803"/>
                </a:lnTo>
                <a:lnTo>
                  <a:pt x="575" y="798"/>
                </a:lnTo>
                <a:lnTo>
                  <a:pt x="584" y="799"/>
                </a:lnTo>
                <a:lnTo>
                  <a:pt x="593" y="813"/>
                </a:lnTo>
                <a:lnTo>
                  <a:pt x="602" y="823"/>
                </a:lnTo>
                <a:lnTo>
                  <a:pt x="605" y="837"/>
                </a:lnTo>
                <a:lnTo>
                  <a:pt x="611" y="857"/>
                </a:lnTo>
                <a:lnTo>
                  <a:pt x="618" y="875"/>
                </a:lnTo>
                <a:lnTo>
                  <a:pt x="618" y="875"/>
                </a:lnTo>
                <a:lnTo>
                  <a:pt x="632" y="908"/>
                </a:lnTo>
                <a:lnTo>
                  <a:pt x="630" y="914"/>
                </a:lnTo>
                <a:lnTo>
                  <a:pt x="630" y="917"/>
                </a:lnTo>
                <a:lnTo>
                  <a:pt x="636" y="920"/>
                </a:lnTo>
                <a:lnTo>
                  <a:pt x="653" y="920"/>
                </a:lnTo>
                <a:lnTo>
                  <a:pt x="677" y="917"/>
                </a:lnTo>
                <a:lnTo>
                  <a:pt x="692" y="919"/>
                </a:lnTo>
                <a:lnTo>
                  <a:pt x="705" y="918"/>
                </a:lnTo>
                <a:lnTo>
                  <a:pt x="716" y="911"/>
                </a:lnTo>
                <a:lnTo>
                  <a:pt x="727" y="907"/>
                </a:lnTo>
                <a:lnTo>
                  <a:pt x="742" y="907"/>
                </a:lnTo>
                <a:lnTo>
                  <a:pt x="756" y="904"/>
                </a:lnTo>
                <a:lnTo>
                  <a:pt x="769" y="911"/>
                </a:lnTo>
                <a:lnTo>
                  <a:pt x="779" y="921"/>
                </a:lnTo>
                <a:lnTo>
                  <a:pt x="800" y="925"/>
                </a:lnTo>
                <a:lnTo>
                  <a:pt x="819" y="925"/>
                </a:lnTo>
                <a:lnTo>
                  <a:pt x="835" y="917"/>
                </a:lnTo>
                <a:lnTo>
                  <a:pt x="852" y="919"/>
                </a:lnTo>
                <a:lnTo>
                  <a:pt x="858" y="924"/>
                </a:lnTo>
                <a:lnTo>
                  <a:pt x="867" y="932"/>
                </a:lnTo>
                <a:lnTo>
                  <a:pt x="872" y="922"/>
                </a:lnTo>
                <a:lnTo>
                  <a:pt x="876" y="916"/>
                </a:lnTo>
                <a:lnTo>
                  <a:pt x="877" y="907"/>
                </a:lnTo>
                <a:lnTo>
                  <a:pt x="880" y="900"/>
                </a:lnTo>
                <a:lnTo>
                  <a:pt x="887" y="888"/>
                </a:lnTo>
                <a:lnTo>
                  <a:pt x="893" y="879"/>
                </a:lnTo>
                <a:lnTo>
                  <a:pt x="898" y="866"/>
                </a:lnTo>
                <a:lnTo>
                  <a:pt x="893" y="858"/>
                </a:lnTo>
                <a:lnTo>
                  <a:pt x="893" y="852"/>
                </a:lnTo>
                <a:lnTo>
                  <a:pt x="896" y="850"/>
                </a:lnTo>
                <a:lnTo>
                  <a:pt x="905" y="844"/>
                </a:lnTo>
                <a:lnTo>
                  <a:pt x="918" y="843"/>
                </a:lnTo>
                <a:lnTo>
                  <a:pt x="926" y="851"/>
                </a:lnTo>
                <a:lnTo>
                  <a:pt x="929" y="860"/>
                </a:lnTo>
                <a:lnTo>
                  <a:pt x="929" y="867"/>
                </a:lnTo>
                <a:lnTo>
                  <a:pt x="937" y="871"/>
                </a:lnTo>
                <a:lnTo>
                  <a:pt x="939" y="876"/>
                </a:lnTo>
                <a:lnTo>
                  <a:pt x="940" y="884"/>
                </a:lnTo>
                <a:lnTo>
                  <a:pt x="942" y="894"/>
                </a:lnTo>
                <a:lnTo>
                  <a:pt x="944" y="898"/>
                </a:lnTo>
                <a:lnTo>
                  <a:pt x="951" y="902"/>
                </a:lnTo>
                <a:lnTo>
                  <a:pt x="967" y="896"/>
                </a:lnTo>
                <a:lnTo>
                  <a:pt x="978" y="886"/>
                </a:lnTo>
                <a:lnTo>
                  <a:pt x="993" y="888"/>
                </a:lnTo>
                <a:lnTo>
                  <a:pt x="1041" y="892"/>
                </a:lnTo>
                <a:lnTo>
                  <a:pt x="1047" y="881"/>
                </a:lnTo>
                <a:lnTo>
                  <a:pt x="1049" y="876"/>
                </a:lnTo>
                <a:lnTo>
                  <a:pt x="1046" y="873"/>
                </a:lnTo>
                <a:lnTo>
                  <a:pt x="1045" y="870"/>
                </a:lnTo>
                <a:close/>
              </a:path>
            </a:pathLst>
          </a:custGeom>
          <a:solidFill>
            <a:srgbClr val="004976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5" name="Freeform 78"/>
          <p:cNvSpPr>
            <a:spLocks/>
          </p:cNvSpPr>
          <p:nvPr/>
        </p:nvSpPr>
        <p:spPr bwMode="auto">
          <a:xfrm>
            <a:off x="13509415" y="4740572"/>
            <a:ext cx="2369320" cy="1885874"/>
          </a:xfrm>
          <a:custGeom>
            <a:avLst/>
            <a:gdLst>
              <a:gd name="T0" fmla="*/ 418 w 1088"/>
              <a:gd name="T1" fmla="*/ 778 h 866"/>
              <a:gd name="T2" fmla="*/ 465 w 1088"/>
              <a:gd name="T3" fmla="*/ 798 h 866"/>
              <a:gd name="T4" fmla="*/ 504 w 1088"/>
              <a:gd name="T5" fmla="*/ 838 h 866"/>
              <a:gd name="T6" fmla="*/ 578 w 1088"/>
              <a:gd name="T7" fmla="*/ 798 h 866"/>
              <a:gd name="T8" fmla="*/ 600 w 1088"/>
              <a:gd name="T9" fmla="*/ 763 h 866"/>
              <a:gd name="T10" fmla="*/ 635 w 1088"/>
              <a:gd name="T11" fmla="*/ 766 h 866"/>
              <a:gd name="T12" fmla="*/ 658 w 1088"/>
              <a:gd name="T13" fmla="*/ 721 h 866"/>
              <a:gd name="T14" fmla="*/ 696 w 1088"/>
              <a:gd name="T15" fmla="*/ 704 h 866"/>
              <a:gd name="T16" fmla="*/ 741 w 1088"/>
              <a:gd name="T17" fmla="*/ 694 h 866"/>
              <a:gd name="T18" fmla="*/ 775 w 1088"/>
              <a:gd name="T19" fmla="*/ 700 h 866"/>
              <a:gd name="T20" fmla="*/ 808 w 1088"/>
              <a:gd name="T21" fmla="*/ 706 h 866"/>
              <a:gd name="T22" fmla="*/ 826 w 1088"/>
              <a:gd name="T23" fmla="*/ 664 h 866"/>
              <a:gd name="T24" fmla="*/ 863 w 1088"/>
              <a:gd name="T25" fmla="*/ 647 h 866"/>
              <a:gd name="T26" fmla="*/ 920 w 1088"/>
              <a:gd name="T27" fmla="*/ 681 h 866"/>
              <a:gd name="T28" fmla="*/ 971 w 1088"/>
              <a:gd name="T29" fmla="*/ 678 h 866"/>
              <a:gd name="T30" fmla="*/ 1025 w 1088"/>
              <a:gd name="T31" fmla="*/ 688 h 866"/>
              <a:gd name="T32" fmla="*/ 1071 w 1088"/>
              <a:gd name="T33" fmla="*/ 692 h 866"/>
              <a:gd name="T34" fmla="*/ 1082 w 1088"/>
              <a:gd name="T35" fmla="*/ 585 h 866"/>
              <a:gd name="T36" fmla="*/ 1076 w 1088"/>
              <a:gd name="T37" fmla="*/ 491 h 866"/>
              <a:gd name="T38" fmla="*/ 1062 w 1088"/>
              <a:gd name="T39" fmla="*/ 383 h 866"/>
              <a:gd name="T40" fmla="*/ 1004 w 1088"/>
              <a:gd name="T41" fmla="*/ 245 h 866"/>
              <a:gd name="T42" fmla="*/ 966 w 1088"/>
              <a:gd name="T43" fmla="*/ 222 h 866"/>
              <a:gd name="T44" fmla="*/ 1050 w 1088"/>
              <a:gd name="T45" fmla="*/ 227 h 866"/>
              <a:gd name="T46" fmla="*/ 1085 w 1088"/>
              <a:gd name="T47" fmla="*/ 164 h 866"/>
              <a:gd name="T48" fmla="*/ 995 w 1088"/>
              <a:gd name="T49" fmla="*/ 68 h 866"/>
              <a:gd name="T50" fmla="*/ 927 w 1088"/>
              <a:gd name="T51" fmla="*/ 46 h 866"/>
              <a:gd name="T52" fmla="*/ 883 w 1088"/>
              <a:gd name="T53" fmla="*/ 64 h 866"/>
              <a:gd name="T54" fmla="*/ 818 w 1088"/>
              <a:gd name="T55" fmla="*/ 71 h 866"/>
              <a:gd name="T56" fmla="*/ 763 w 1088"/>
              <a:gd name="T57" fmla="*/ 218 h 866"/>
              <a:gd name="T58" fmla="*/ 661 w 1088"/>
              <a:gd name="T59" fmla="*/ 230 h 866"/>
              <a:gd name="T60" fmla="*/ 613 w 1088"/>
              <a:gd name="T61" fmla="*/ 252 h 866"/>
              <a:gd name="T62" fmla="*/ 532 w 1088"/>
              <a:gd name="T63" fmla="*/ 212 h 866"/>
              <a:gd name="T64" fmla="*/ 463 w 1088"/>
              <a:gd name="T65" fmla="*/ 204 h 866"/>
              <a:gd name="T66" fmla="*/ 423 w 1088"/>
              <a:gd name="T67" fmla="*/ 174 h 866"/>
              <a:gd name="T68" fmla="*/ 413 w 1088"/>
              <a:gd name="T69" fmla="*/ 224 h 866"/>
              <a:gd name="T70" fmla="*/ 382 w 1088"/>
              <a:gd name="T71" fmla="*/ 216 h 866"/>
              <a:gd name="T72" fmla="*/ 339 w 1088"/>
              <a:gd name="T73" fmla="*/ 201 h 866"/>
              <a:gd name="T74" fmla="*/ 312 w 1088"/>
              <a:gd name="T75" fmla="*/ 227 h 866"/>
              <a:gd name="T76" fmla="*/ 287 w 1088"/>
              <a:gd name="T77" fmla="*/ 232 h 866"/>
              <a:gd name="T78" fmla="*/ 252 w 1088"/>
              <a:gd name="T79" fmla="*/ 292 h 866"/>
              <a:gd name="T80" fmla="*/ 204 w 1088"/>
              <a:gd name="T81" fmla="*/ 306 h 866"/>
              <a:gd name="T82" fmla="*/ 80 w 1088"/>
              <a:gd name="T83" fmla="*/ 377 h 866"/>
              <a:gd name="T84" fmla="*/ 47 w 1088"/>
              <a:gd name="T85" fmla="*/ 448 h 866"/>
              <a:gd name="T86" fmla="*/ 14 w 1088"/>
              <a:gd name="T87" fmla="*/ 442 h 866"/>
              <a:gd name="T88" fmla="*/ 1 w 1088"/>
              <a:gd name="T89" fmla="*/ 463 h 866"/>
              <a:gd name="T90" fmla="*/ 39 w 1088"/>
              <a:gd name="T91" fmla="*/ 531 h 866"/>
              <a:gd name="T92" fmla="*/ 6 w 1088"/>
              <a:gd name="T93" fmla="*/ 553 h 866"/>
              <a:gd name="T94" fmla="*/ 39 w 1088"/>
              <a:gd name="T95" fmla="*/ 555 h 866"/>
              <a:gd name="T96" fmla="*/ 40 w 1088"/>
              <a:gd name="T97" fmla="*/ 600 h 866"/>
              <a:gd name="T98" fmla="*/ 58 w 1088"/>
              <a:gd name="T99" fmla="*/ 642 h 866"/>
              <a:gd name="T100" fmla="*/ 35 w 1088"/>
              <a:gd name="T101" fmla="*/ 669 h 866"/>
              <a:gd name="T102" fmla="*/ 43 w 1088"/>
              <a:gd name="T103" fmla="*/ 713 h 866"/>
              <a:gd name="T104" fmla="*/ 80 w 1088"/>
              <a:gd name="T105" fmla="*/ 754 h 866"/>
              <a:gd name="T106" fmla="*/ 125 w 1088"/>
              <a:gd name="T107" fmla="*/ 806 h 866"/>
              <a:gd name="T108" fmla="*/ 172 w 1088"/>
              <a:gd name="T109" fmla="*/ 834 h 866"/>
              <a:gd name="T110" fmla="*/ 220 w 1088"/>
              <a:gd name="T111" fmla="*/ 844 h 866"/>
              <a:gd name="T112" fmla="*/ 266 w 1088"/>
              <a:gd name="T113" fmla="*/ 838 h 866"/>
              <a:gd name="T114" fmla="*/ 309 w 1088"/>
              <a:gd name="T115" fmla="*/ 844 h 866"/>
              <a:gd name="T116" fmla="*/ 352 w 1088"/>
              <a:gd name="T117" fmla="*/ 864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8" h="866">
                <a:moveTo>
                  <a:pt x="371" y="839"/>
                </a:moveTo>
                <a:lnTo>
                  <a:pt x="378" y="831"/>
                </a:lnTo>
                <a:lnTo>
                  <a:pt x="390" y="824"/>
                </a:lnTo>
                <a:lnTo>
                  <a:pt x="397" y="819"/>
                </a:lnTo>
                <a:lnTo>
                  <a:pt x="404" y="812"/>
                </a:lnTo>
                <a:lnTo>
                  <a:pt x="410" y="804"/>
                </a:lnTo>
                <a:lnTo>
                  <a:pt x="414" y="791"/>
                </a:lnTo>
                <a:lnTo>
                  <a:pt x="418" y="778"/>
                </a:lnTo>
                <a:lnTo>
                  <a:pt x="420" y="779"/>
                </a:lnTo>
                <a:lnTo>
                  <a:pt x="423" y="780"/>
                </a:lnTo>
                <a:lnTo>
                  <a:pt x="427" y="788"/>
                </a:lnTo>
                <a:lnTo>
                  <a:pt x="431" y="793"/>
                </a:lnTo>
                <a:lnTo>
                  <a:pt x="436" y="796"/>
                </a:lnTo>
                <a:lnTo>
                  <a:pt x="444" y="798"/>
                </a:lnTo>
                <a:lnTo>
                  <a:pt x="454" y="796"/>
                </a:lnTo>
                <a:lnTo>
                  <a:pt x="465" y="798"/>
                </a:lnTo>
                <a:lnTo>
                  <a:pt x="478" y="796"/>
                </a:lnTo>
                <a:lnTo>
                  <a:pt x="479" y="799"/>
                </a:lnTo>
                <a:lnTo>
                  <a:pt x="481" y="804"/>
                </a:lnTo>
                <a:lnTo>
                  <a:pt x="481" y="821"/>
                </a:lnTo>
                <a:lnTo>
                  <a:pt x="482" y="830"/>
                </a:lnTo>
                <a:lnTo>
                  <a:pt x="487" y="845"/>
                </a:lnTo>
                <a:lnTo>
                  <a:pt x="490" y="847"/>
                </a:lnTo>
                <a:lnTo>
                  <a:pt x="504" y="838"/>
                </a:lnTo>
                <a:lnTo>
                  <a:pt x="514" y="830"/>
                </a:lnTo>
                <a:lnTo>
                  <a:pt x="528" y="819"/>
                </a:lnTo>
                <a:lnTo>
                  <a:pt x="534" y="816"/>
                </a:lnTo>
                <a:lnTo>
                  <a:pt x="544" y="809"/>
                </a:lnTo>
                <a:lnTo>
                  <a:pt x="552" y="804"/>
                </a:lnTo>
                <a:lnTo>
                  <a:pt x="560" y="798"/>
                </a:lnTo>
                <a:lnTo>
                  <a:pt x="568" y="797"/>
                </a:lnTo>
                <a:lnTo>
                  <a:pt x="578" y="798"/>
                </a:lnTo>
                <a:lnTo>
                  <a:pt x="583" y="797"/>
                </a:lnTo>
                <a:lnTo>
                  <a:pt x="590" y="793"/>
                </a:lnTo>
                <a:lnTo>
                  <a:pt x="594" y="785"/>
                </a:lnTo>
                <a:lnTo>
                  <a:pt x="591" y="780"/>
                </a:lnTo>
                <a:lnTo>
                  <a:pt x="590" y="775"/>
                </a:lnTo>
                <a:lnTo>
                  <a:pt x="593" y="771"/>
                </a:lnTo>
                <a:lnTo>
                  <a:pt x="597" y="765"/>
                </a:lnTo>
                <a:lnTo>
                  <a:pt x="600" y="763"/>
                </a:lnTo>
                <a:lnTo>
                  <a:pt x="603" y="764"/>
                </a:lnTo>
                <a:lnTo>
                  <a:pt x="610" y="769"/>
                </a:lnTo>
                <a:lnTo>
                  <a:pt x="613" y="774"/>
                </a:lnTo>
                <a:lnTo>
                  <a:pt x="622" y="778"/>
                </a:lnTo>
                <a:lnTo>
                  <a:pt x="625" y="779"/>
                </a:lnTo>
                <a:lnTo>
                  <a:pt x="632" y="772"/>
                </a:lnTo>
                <a:lnTo>
                  <a:pt x="634" y="768"/>
                </a:lnTo>
                <a:lnTo>
                  <a:pt x="635" y="766"/>
                </a:lnTo>
                <a:lnTo>
                  <a:pt x="635" y="764"/>
                </a:lnTo>
                <a:lnTo>
                  <a:pt x="632" y="757"/>
                </a:lnTo>
                <a:lnTo>
                  <a:pt x="632" y="751"/>
                </a:lnTo>
                <a:lnTo>
                  <a:pt x="633" y="746"/>
                </a:lnTo>
                <a:lnTo>
                  <a:pt x="639" y="740"/>
                </a:lnTo>
                <a:lnTo>
                  <a:pt x="645" y="732"/>
                </a:lnTo>
                <a:lnTo>
                  <a:pt x="652" y="727"/>
                </a:lnTo>
                <a:lnTo>
                  <a:pt x="658" y="721"/>
                </a:lnTo>
                <a:lnTo>
                  <a:pt x="664" y="720"/>
                </a:lnTo>
                <a:lnTo>
                  <a:pt x="668" y="722"/>
                </a:lnTo>
                <a:lnTo>
                  <a:pt x="670" y="725"/>
                </a:lnTo>
                <a:lnTo>
                  <a:pt x="675" y="725"/>
                </a:lnTo>
                <a:lnTo>
                  <a:pt x="678" y="723"/>
                </a:lnTo>
                <a:lnTo>
                  <a:pt x="688" y="713"/>
                </a:lnTo>
                <a:lnTo>
                  <a:pt x="692" y="707"/>
                </a:lnTo>
                <a:lnTo>
                  <a:pt x="696" y="704"/>
                </a:lnTo>
                <a:lnTo>
                  <a:pt x="699" y="704"/>
                </a:lnTo>
                <a:lnTo>
                  <a:pt x="704" y="706"/>
                </a:lnTo>
                <a:lnTo>
                  <a:pt x="710" y="707"/>
                </a:lnTo>
                <a:lnTo>
                  <a:pt x="713" y="705"/>
                </a:lnTo>
                <a:lnTo>
                  <a:pt x="719" y="704"/>
                </a:lnTo>
                <a:lnTo>
                  <a:pt x="728" y="701"/>
                </a:lnTo>
                <a:lnTo>
                  <a:pt x="736" y="697"/>
                </a:lnTo>
                <a:lnTo>
                  <a:pt x="741" y="694"/>
                </a:lnTo>
                <a:lnTo>
                  <a:pt x="744" y="691"/>
                </a:lnTo>
                <a:lnTo>
                  <a:pt x="747" y="691"/>
                </a:lnTo>
                <a:lnTo>
                  <a:pt x="750" y="693"/>
                </a:lnTo>
                <a:lnTo>
                  <a:pt x="754" y="696"/>
                </a:lnTo>
                <a:lnTo>
                  <a:pt x="758" y="698"/>
                </a:lnTo>
                <a:lnTo>
                  <a:pt x="762" y="697"/>
                </a:lnTo>
                <a:lnTo>
                  <a:pt x="770" y="697"/>
                </a:lnTo>
                <a:lnTo>
                  <a:pt x="775" y="700"/>
                </a:lnTo>
                <a:lnTo>
                  <a:pt x="781" y="703"/>
                </a:lnTo>
                <a:lnTo>
                  <a:pt x="789" y="710"/>
                </a:lnTo>
                <a:lnTo>
                  <a:pt x="793" y="714"/>
                </a:lnTo>
                <a:lnTo>
                  <a:pt x="795" y="716"/>
                </a:lnTo>
                <a:lnTo>
                  <a:pt x="801" y="719"/>
                </a:lnTo>
                <a:lnTo>
                  <a:pt x="804" y="719"/>
                </a:lnTo>
                <a:lnTo>
                  <a:pt x="806" y="715"/>
                </a:lnTo>
                <a:lnTo>
                  <a:pt x="808" y="706"/>
                </a:lnTo>
                <a:lnTo>
                  <a:pt x="808" y="701"/>
                </a:lnTo>
                <a:lnTo>
                  <a:pt x="808" y="694"/>
                </a:lnTo>
                <a:lnTo>
                  <a:pt x="808" y="689"/>
                </a:lnTo>
                <a:lnTo>
                  <a:pt x="809" y="688"/>
                </a:lnTo>
                <a:lnTo>
                  <a:pt x="811" y="680"/>
                </a:lnTo>
                <a:lnTo>
                  <a:pt x="818" y="668"/>
                </a:lnTo>
                <a:lnTo>
                  <a:pt x="821" y="666"/>
                </a:lnTo>
                <a:lnTo>
                  <a:pt x="826" y="664"/>
                </a:lnTo>
                <a:lnTo>
                  <a:pt x="831" y="655"/>
                </a:lnTo>
                <a:lnTo>
                  <a:pt x="832" y="649"/>
                </a:lnTo>
                <a:lnTo>
                  <a:pt x="836" y="643"/>
                </a:lnTo>
                <a:lnTo>
                  <a:pt x="837" y="642"/>
                </a:lnTo>
                <a:lnTo>
                  <a:pt x="844" y="641"/>
                </a:lnTo>
                <a:lnTo>
                  <a:pt x="852" y="641"/>
                </a:lnTo>
                <a:lnTo>
                  <a:pt x="858" y="644"/>
                </a:lnTo>
                <a:lnTo>
                  <a:pt x="863" y="647"/>
                </a:lnTo>
                <a:lnTo>
                  <a:pt x="870" y="657"/>
                </a:lnTo>
                <a:lnTo>
                  <a:pt x="876" y="659"/>
                </a:lnTo>
                <a:lnTo>
                  <a:pt x="884" y="660"/>
                </a:lnTo>
                <a:lnTo>
                  <a:pt x="895" y="662"/>
                </a:lnTo>
                <a:lnTo>
                  <a:pt x="907" y="667"/>
                </a:lnTo>
                <a:lnTo>
                  <a:pt x="914" y="673"/>
                </a:lnTo>
                <a:lnTo>
                  <a:pt x="917" y="679"/>
                </a:lnTo>
                <a:lnTo>
                  <a:pt x="920" y="681"/>
                </a:lnTo>
                <a:lnTo>
                  <a:pt x="924" y="685"/>
                </a:lnTo>
                <a:lnTo>
                  <a:pt x="928" y="686"/>
                </a:lnTo>
                <a:lnTo>
                  <a:pt x="931" y="687"/>
                </a:lnTo>
                <a:lnTo>
                  <a:pt x="940" y="686"/>
                </a:lnTo>
                <a:lnTo>
                  <a:pt x="944" y="681"/>
                </a:lnTo>
                <a:lnTo>
                  <a:pt x="955" y="677"/>
                </a:lnTo>
                <a:lnTo>
                  <a:pt x="960" y="676"/>
                </a:lnTo>
                <a:lnTo>
                  <a:pt x="971" y="678"/>
                </a:lnTo>
                <a:lnTo>
                  <a:pt x="979" y="682"/>
                </a:lnTo>
                <a:lnTo>
                  <a:pt x="989" y="685"/>
                </a:lnTo>
                <a:lnTo>
                  <a:pt x="998" y="687"/>
                </a:lnTo>
                <a:lnTo>
                  <a:pt x="1008" y="689"/>
                </a:lnTo>
                <a:lnTo>
                  <a:pt x="1016" y="689"/>
                </a:lnTo>
                <a:lnTo>
                  <a:pt x="1020" y="689"/>
                </a:lnTo>
                <a:lnTo>
                  <a:pt x="1023" y="689"/>
                </a:lnTo>
                <a:lnTo>
                  <a:pt x="1025" y="688"/>
                </a:lnTo>
                <a:lnTo>
                  <a:pt x="1031" y="681"/>
                </a:lnTo>
                <a:lnTo>
                  <a:pt x="1034" y="679"/>
                </a:lnTo>
                <a:lnTo>
                  <a:pt x="1037" y="678"/>
                </a:lnTo>
                <a:lnTo>
                  <a:pt x="1039" y="682"/>
                </a:lnTo>
                <a:lnTo>
                  <a:pt x="1042" y="687"/>
                </a:lnTo>
                <a:lnTo>
                  <a:pt x="1045" y="693"/>
                </a:lnTo>
                <a:lnTo>
                  <a:pt x="1062" y="694"/>
                </a:lnTo>
                <a:lnTo>
                  <a:pt x="1071" y="692"/>
                </a:lnTo>
                <a:lnTo>
                  <a:pt x="1076" y="686"/>
                </a:lnTo>
                <a:lnTo>
                  <a:pt x="1078" y="678"/>
                </a:lnTo>
                <a:lnTo>
                  <a:pt x="1077" y="661"/>
                </a:lnTo>
                <a:lnTo>
                  <a:pt x="1069" y="643"/>
                </a:lnTo>
                <a:lnTo>
                  <a:pt x="1066" y="623"/>
                </a:lnTo>
                <a:lnTo>
                  <a:pt x="1069" y="612"/>
                </a:lnTo>
                <a:lnTo>
                  <a:pt x="1075" y="597"/>
                </a:lnTo>
                <a:lnTo>
                  <a:pt x="1082" y="585"/>
                </a:lnTo>
                <a:lnTo>
                  <a:pt x="1083" y="576"/>
                </a:lnTo>
                <a:lnTo>
                  <a:pt x="1076" y="565"/>
                </a:lnTo>
                <a:lnTo>
                  <a:pt x="1075" y="561"/>
                </a:lnTo>
                <a:lnTo>
                  <a:pt x="1076" y="548"/>
                </a:lnTo>
                <a:lnTo>
                  <a:pt x="1081" y="532"/>
                </a:lnTo>
                <a:lnTo>
                  <a:pt x="1082" y="513"/>
                </a:lnTo>
                <a:lnTo>
                  <a:pt x="1080" y="498"/>
                </a:lnTo>
                <a:lnTo>
                  <a:pt x="1076" y="491"/>
                </a:lnTo>
                <a:lnTo>
                  <a:pt x="1077" y="473"/>
                </a:lnTo>
                <a:lnTo>
                  <a:pt x="1084" y="460"/>
                </a:lnTo>
                <a:lnTo>
                  <a:pt x="1088" y="448"/>
                </a:lnTo>
                <a:lnTo>
                  <a:pt x="1083" y="431"/>
                </a:lnTo>
                <a:lnTo>
                  <a:pt x="1074" y="412"/>
                </a:lnTo>
                <a:lnTo>
                  <a:pt x="1072" y="400"/>
                </a:lnTo>
                <a:lnTo>
                  <a:pt x="1070" y="394"/>
                </a:lnTo>
                <a:lnTo>
                  <a:pt x="1062" y="383"/>
                </a:lnTo>
                <a:lnTo>
                  <a:pt x="1050" y="372"/>
                </a:lnTo>
                <a:lnTo>
                  <a:pt x="1043" y="362"/>
                </a:lnTo>
                <a:lnTo>
                  <a:pt x="1041" y="351"/>
                </a:lnTo>
                <a:lnTo>
                  <a:pt x="1031" y="340"/>
                </a:lnTo>
                <a:lnTo>
                  <a:pt x="1023" y="323"/>
                </a:lnTo>
                <a:lnTo>
                  <a:pt x="1014" y="285"/>
                </a:lnTo>
                <a:lnTo>
                  <a:pt x="1007" y="264"/>
                </a:lnTo>
                <a:lnTo>
                  <a:pt x="1004" y="245"/>
                </a:lnTo>
                <a:lnTo>
                  <a:pt x="1000" y="240"/>
                </a:lnTo>
                <a:lnTo>
                  <a:pt x="994" y="236"/>
                </a:lnTo>
                <a:lnTo>
                  <a:pt x="981" y="234"/>
                </a:lnTo>
                <a:lnTo>
                  <a:pt x="971" y="234"/>
                </a:lnTo>
                <a:lnTo>
                  <a:pt x="967" y="235"/>
                </a:lnTo>
                <a:lnTo>
                  <a:pt x="965" y="234"/>
                </a:lnTo>
                <a:lnTo>
                  <a:pt x="965" y="225"/>
                </a:lnTo>
                <a:lnTo>
                  <a:pt x="966" y="222"/>
                </a:lnTo>
                <a:lnTo>
                  <a:pt x="975" y="222"/>
                </a:lnTo>
                <a:lnTo>
                  <a:pt x="988" y="225"/>
                </a:lnTo>
                <a:lnTo>
                  <a:pt x="998" y="224"/>
                </a:lnTo>
                <a:lnTo>
                  <a:pt x="1024" y="221"/>
                </a:lnTo>
                <a:lnTo>
                  <a:pt x="1031" y="219"/>
                </a:lnTo>
                <a:lnTo>
                  <a:pt x="1035" y="220"/>
                </a:lnTo>
                <a:lnTo>
                  <a:pt x="1038" y="222"/>
                </a:lnTo>
                <a:lnTo>
                  <a:pt x="1050" y="227"/>
                </a:lnTo>
                <a:lnTo>
                  <a:pt x="1055" y="227"/>
                </a:lnTo>
                <a:lnTo>
                  <a:pt x="1064" y="220"/>
                </a:lnTo>
                <a:lnTo>
                  <a:pt x="1071" y="207"/>
                </a:lnTo>
                <a:lnTo>
                  <a:pt x="1076" y="199"/>
                </a:lnTo>
                <a:lnTo>
                  <a:pt x="1077" y="190"/>
                </a:lnTo>
                <a:lnTo>
                  <a:pt x="1077" y="178"/>
                </a:lnTo>
                <a:lnTo>
                  <a:pt x="1083" y="170"/>
                </a:lnTo>
                <a:lnTo>
                  <a:pt x="1085" y="164"/>
                </a:lnTo>
                <a:lnTo>
                  <a:pt x="1080" y="147"/>
                </a:lnTo>
                <a:lnTo>
                  <a:pt x="1069" y="124"/>
                </a:lnTo>
                <a:lnTo>
                  <a:pt x="1059" y="113"/>
                </a:lnTo>
                <a:lnTo>
                  <a:pt x="1045" y="99"/>
                </a:lnTo>
                <a:lnTo>
                  <a:pt x="1028" y="93"/>
                </a:lnTo>
                <a:lnTo>
                  <a:pt x="1019" y="91"/>
                </a:lnTo>
                <a:lnTo>
                  <a:pt x="1008" y="81"/>
                </a:lnTo>
                <a:lnTo>
                  <a:pt x="995" y="68"/>
                </a:lnTo>
                <a:lnTo>
                  <a:pt x="984" y="64"/>
                </a:lnTo>
                <a:lnTo>
                  <a:pt x="966" y="57"/>
                </a:lnTo>
                <a:lnTo>
                  <a:pt x="950" y="53"/>
                </a:lnTo>
                <a:lnTo>
                  <a:pt x="944" y="53"/>
                </a:lnTo>
                <a:lnTo>
                  <a:pt x="937" y="55"/>
                </a:lnTo>
                <a:lnTo>
                  <a:pt x="932" y="55"/>
                </a:lnTo>
                <a:lnTo>
                  <a:pt x="928" y="51"/>
                </a:lnTo>
                <a:lnTo>
                  <a:pt x="927" y="46"/>
                </a:lnTo>
                <a:lnTo>
                  <a:pt x="923" y="9"/>
                </a:lnTo>
                <a:lnTo>
                  <a:pt x="918" y="0"/>
                </a:lnTo>
                <a:lnTo>
                  <a:pt x="911" y="2"/>
                </a:lnTo>
                <a:lnTo>
                  <a:pt x="906" y="12"/>
                </a:lnTo>
                <a:lnTo>
                  <a:pt x="900" y="15"/>
                </a:lnTo>
                <a:lnTo>
                  <a:pt x="897" y="27"/>
                </a:lnTo>
                <a:lnTo>
                  <a:pt x="891" y="31"/>
                </a:lnTo>
                <a:lnTo>
                  <a:pt x="883" y="64"/>
                </a:lnTo>
                <a:lnTo>
                  <a:pt x="882" y="68"/>
                </a:lnTo>
                <a:lnTo>
                  <a:pt x="874" y="70"/>
                </a:lnTo>
                <a:lnTo>
                  <a:pt x="870" y="76"/>
                </a:lnTo>
                <a:lnTo>
                  <a:pt x="857" y="76"/>
                </a:lnTo>
                <a:lnTo>
                  <a:pt x="834" y="75"/>
                </a:lnTo>
                <a:lnTo>
                  <a:pt x="826" y="70"/>
                </a:lnTo>
                <a:lnTo>
                  <a:pt x="821" y="70"/>
                </a:lnTo>
                <a:lnTo>
                  <a:pt x="818" y="71"/>
                </a:lnTo>
                <a:lnTo>
                  <a:pt x="818" y="126"/>
                </a:lnTo>
                <a:lnTo>
                  <a:pt x="814" y="202"/>
                </a:lnTo>
                <a:lnTo>
                  <a:pt x="814" y="210"/>
                </a:lnTo>
                <a:lnTo>
                  <a:pt x="810" y="213"/>
                </a:lnTo>
                <a:lnTo>
                  <a:pt x="798" y="214"/>
                </a:lnTo>
                <a:lnTo>
                  <a:pt x="791" y="214"/>
                </a:lnTo>
                <a:lnTo>
                  <a:pt x="773" y="216"/>
                </a:lnTo>
                <a:lnTo>
                  <a:pt x="763" y="218"/>
                </a:lnTo>
                <a:lnTo>
                  <a:pt x="753" y="222"/>
                </a:lnTo>
                <a:lnTo>
                  <a:pt x="739" y="235"/>
                </a:lnTo>
                <a:lnTo>
                  <a:pt x="738" y="239"/>
                </a:lnTo>
                <a:lnTo>
                  <a:pt x="731" y="241"/>
                </a:lnTo>
                <a:lnTo>
                  <a:pt x="718" y="240"/>
                </a:lnTo>
                <a:lnTo>
                  <a:pt x="704" y="231"/>
                </a:lnTo>
                <a:lnTo>
                  <a:pt x="687" y="231"/>
                </a:lnTo>
                <a:lnTo>
                  <a:pt x="661" y="230"/>
                </a:lnTo>
                <a:lnTo>
                  <a:pt x="650" y="233"/>
                </a:lnTo>
                <a:lnTo>
                  <a:pt x="643" y="246"/>
                </a:lnTo>
                <a:lnTo>
                  <a:pt x="640" y="258"/>
                </a:lnTo>
                <a:lnTo>
                  <a:pt x="636" y="264"/>
                </a:lnTo>
                <a:lnTo>
                  <a:pt x="633" y="266"/>
                </a:lnTo>
                <a:lnTo>
                  <a:pt x="628" y="264"/>
                </a:lnTo>
                <a:lnTo>
                  <a:pt x="620" y="259"/>
                </a:lnTo>
                <a:lnTo>
                  <a:pt x="613" y="252"/>
                </a:lnTo>
                <a:lnTo>
                  <a:pt x="607" y="244"/>
                </a:lnTo>
                <a:lnTo>
                  <a:pt x="602" y="242"/>
                </a:lnTo>
                <a:lnTo>
                  <a:pt x="572" y="240"/>
                </a:lnTo>
                <a:lnTo>
                  <a:pt x="531" y="238"/>
                </a:lnTo>
                <a:lnTo>
                  <a:pt x="526" y="237"/>
                </a:lnTo>
                <a:lnTo>
                  <a:pt x="524" y="234"/>
                </a:lnTo>
                <a:lnTo>
                  <a:pt x="525" y="231"/>
                </a:lnTo>
                <a:lnTo>
                  <a:pt x="532" y="212"/>
                </a:lnTo>
                <a:lnTo>
                  <a:pt x="532" y="208"/>
                </a:lnTo>
                <a:lnTo>
                  <a:pt x="530" y="207"/>
                </a:lnTo>
                <a:lnTo>
                  <a:pt x="521" y="205"/>
                </a:lnTo>
                <a:lnTo>
                  <a:pt x="499" y="202"/>
                </a:lnTo>
                <a:lnTo>
                  <a:pt x="494" y="202"/>
                </a:lnTo>
                <a:lnTo>
                  <a:pt x="481" y="200"/>
                </a:lnTo>
                <a:lnTo>
                  <a:pt x="474" y="200"/>
                </a:lnTo>
                <a:lnTo>
                  <a:pt x="463" y="204"/>
                </a:lnTo>
                <a:lnTo>
                  <a:pt x="453" y="212"/>
                </a:lnTo>
                <a:lnTo>
                  <a:pt x="450" y="212"/>
                </a:lnTo>
                <a:lnTo>
                  <a:pt x="445" y="210"/>
                </a:lnTo>
                <a:lnTo>
                  <a:pt x="439" y="198"/>
                </a:lnTo>
                <a:lnTo>
                  <a:pt x="435" y="188"/>
                </a:lnTo>
                <a:lnTo>
                  <a:pt x="430" y="178"/>
                </a:lnTo>
                <a:lnTo>
                  <a:pt x="427" y="174"/>
                </a:lnTo>
                <a:lnTo>
                  <a:pt x="423" y="174"/>
                </a:lnTo>
                <a:lnTo>
                  <a:pt x="420" y="179"/>
                </a:lnTo>
                <a:lnTo>
                  <a:pt x="418" y="190"/>
                </a:lnTo>
                <a:lnTo>
                  <a:pt x="416" y="195"/>
                </a:lnTo>
                <a:lnTo>
                  <a:pt x="415" y="201"/>
                </a:lnTo>
                <a:lnTo>
                  <a:pt x="417" y="212"/>
                </a:lnTo>
                <a:lnTo>
                  <a:pt x="419" y="217"/>
                </a:lnTo>
                <a:lnTo>
                  <a:pt x="417" y="222"/>
                </a:lnTo>
                <a:lnTo>
                  <a:pt x="413" y="224"/>
                </a:lnTo>
                <a:lnTo>
                  <a:pt x="407" y="221"/>
                </a:lnTo>
                <a:lnTo>
                  <a:pt x="406" y="216"/>
                </a:lnTo>
                <a:lnTo>
                  <a:pt x="406" y="208"/>
                </a:lnTo>
                <a:lnTo>
                  <a:pt x="405" y="205"/>
                </a:lnTo>
                <a:lnTo>
                  <a:pt x="402" y="206"/>
                </a:lnTo>
                <a:lnTo>
                  <a:pt x="393" y="215"/>
                </a:lnTo>
                <a:lnTo>
                  <a:pt x="388" y="217"/>
                </a:lnTo>
                <a:lnTo>
                  <a:pt x="382" y="216"/>
                </a:lnTo>
                <a:lnTo>
                  <a:pt x="376" y="211"/>
                </a:lnTo>
                <a:lnTo>
                  <a:pt x="373" y="202"/>
                </a:lnTo>
                <a:lnTo>
                  <a:pt x="371" y="197"/>
                </a:lnTo>
                <a:lnTo>
                  <a:pt x="359" y="192"/>
                </a:lnTo>
                <a:lnTo>
                  <a:pt x="351" y="186"/>
                </a:lnTo>
                <a:lnTo>
                  <a:pt x="345" y="182"/>
                </a:lnTo>
                <a:lnTo>
                  <a:pt x="343" y="185"/>
                </a:lnTo>
                <a:lnTo>
                  <a:pt x="339" y="201"/>
                </a:lnTo>
                <a:lnTo>
                  <a:pt x="332" y="218"/>
                </a:lnTo>
                <a:lnTo>
                  <a:pt x="331" y="221"/>
                </a:lnTo>
                <a:lnTo>
                  <a:pt x="326" y="219"/>
                </a:lnTo>
                <a:lnTo>
                  <a:pt x="320" y="218"/>
                </a:lnTo>
                <a:lnTo>
                  <a:pt x="318" y="214"/>
                </a:lnTo>
                <a:lnTo>
                  <a:pt x="315" y="212"/>
                </a:lnTo>
                <a:lnTo>
                  <a:pt x="313" y="215"/>
                </a:lnTo>
                <a:lnTo>
                  <a:pt x="312" y="227"/>
                </a:lnTo>
                <a:lnTo>
                  <a:pt x="312" y="231"/>
                </a:lnTo>
                <a:lnTo>
                  <a:pt x="309" y="232"/>
                </a:lnTo>
                <a:lnTo>
                  <a:pt x="306" y="229"/>
                </a:lnTo>
                <a:lnTo>
                  <a:pt x="300" y="229"/>
                </a:lnTo>
                <a:lnTo>
                  <a:pt x="298" y="232"/>
                </a:lnTo>
                <a:lnTo>
                  <a:pt x="294" y="234"/>
                </a:lnTo>
                <a:lnTo>
                  <a:pt x="291" y="234"/>
                </a:lnTo>
                <a:lnTo>
                  <a:pt x="287" y="232"/>
                </a:lnTo>
                <a:lnTo>
                  <a:pt x="280" y="235"/>
                </a:lnTo>
                <a:lnTo>
                  <a:pt x="272" y="239"/>
                </a:lnTo>
                <a:lnTo>
                  <a:pt x="267" y="246"/>
                </a:lnTo>
                <a:lnTo>
                  <a:pt x="266" y="251"/>
                </a:lnTo>
                <a:lnTo>
                  <a:pt x="267" y="262"/>
                </a:lnTo>
                <a:lnTo>
                  <a:pt x="270" y="280"/>
                </a:lnTo>
                <a:lnTo>
                  <a:pt x="268" y="284"/>
                </a:lnTo>
                <a:lnTo>
                  <a:pt x="252" y="292"/>
                </a:lnTo>
                <a:lnTo>
                  <a:pt x="245" y="294"/>
                </a:lnTo>
                <a:lnTo>
                  <a:pt x="241" y="293"/>
                </a:lnTo>
                <a:lnTo>
                  <a:pt x="234" y="289"/>
                </a:lnTo>
                <a:lnTo>
                  <a:pt x="229" y="287"/>
                </a:lnTo>
                <a:lnTo>
                  <a:pt x="226" y="289"/>
                </a:lnTo>
                <a:lnTo>
                  <a:pt x="223" y="295"/>
                </a:lnTo>
                <a:lnTo>
                  <a:pt x="218" y="305"/>
                </a:lnTo>
                <a:lnTo>
                  <a:pt x="204" y="306"/>
                </a:lnTo>
                <a:lnTo>
                  <a:pt x="199" y="307"/>
                </a:lnTo>
                <a:lnTo>
                  <a:pt x="198" y="311"/>
                </a:lnTo>
                <a:lnTo>
                  <a:pt x="202" y="349"/>
                </a:lnTo>
                <a:lnTo>
                  <a:pt x="201" y="351"/>
                </a:lnTo>
                <a:lnTo>
                  <a:pt x="157" y="353"/>
                </a:lnTo>
                <a:lnTo>
                  <a:pt x="78" y="366"/>
                </a:lnTo>
                <a:lnTo>
                  <a:pt x="75" y="368"/>
                </a:lnTo>
                <a:lnTo>
                  <a:pt x="80" y="377"/>
                </a:lnTo>
                <a:lnTo>
                  <a:pt x="96" y="394"/>
                </a:lnTo>
                <a:lnTo>
                  <a:pt x="96" y="396"/>
                </a:lnTo>
                <a:lnTo>
                  <a:pt x="68" y="405"/>
                </a:lnTo>
                <a:lnTo>
                  <a:pt x="64" y="411"/>
                </a:lnTo>
                <a:lnTo>
                  <a:pt x="60" y="424"/>
                </a:lnTo>
                <a:lnTo>
                  <a:pt x="54" y="430"/>
                </a:lnTo>
                <a:lnTo>
                  <a:pt x="48" y="441"/>
                </a:lnTo>
                <a:lnTo>
                  <a:pt x="47" y="448"/>
                </a:lnTo>
                <a:lnTo>
                  <a:pt x="43" y="453"/>
                </a:lnTo>
                <a:lnTo>
                  <a:pt x="38" y="459"/>
                </a:lnTo>
                <a:lnTo>
                  <a:pt x="34" y="464"/>
                </a:lnTo>
                <a:lnTo>
                  <a:pt x="28" y="464"/>
                </a:lnTo>
                <a:lnTo>
                  <a:pt x="25" y="463"/>
                </a:lnTo>
                <a:lnTo>
                  <a:pt x="19" y="456"/>
                </a:lnTo>
                <a:lnTo>
                  <a:pt x="17" y="450"/>
                </a:lnTo>
                <a:lnTo>
                  <a:pt x="14" y="442"/>
                </a:lnTo>
                <a:lnTo>
                  <a:pt x="12" y="438"/>
                </a:lnTo>
                <a:lnTo>
                  <a:pt x="11" y="433"/>
                </a:lnTo>
                <a:lnTo>
                  <a:pt x="8" y="433"/>
                </a:lnTo>
                <a:lnTo>
                  <a:pt x="7" y="437"/>
                </a:lnTo>
                <a:lnTo>
                  <a:pt x="4" y="440"/>
                </a:lnTo>
                <a:lnTo>
                  <a:pt x="0" y="448"/>
                </a:lnTo>
                <a:lnTo>
                  <a:pt x="0" y="459"/>
                </a:lnTo>
                <a:lnTo>
                  <a:pt x="1" y="463"/>
                </a:lnTo>
                <a:lnTo>
                  <a:pt x="4" y="469"/>
                </a:lnTo>
                <a:lnTo>
                  <a:pt x="14" y="476"/>
                </a:lnTo>
                <a:lnTo>
                  <a:pt x="20" y="482"/>
                </a:lnTo>
                <a:lnTo>
                  <a:pt x="33" y="491"/>
                </a:lnTo>
                <a:lnTo>
                  <a:pt x="41" y="502"/>
                </a:lnTo>
                <a:lnTo>
                  <a:pt x="44" y="517"/>
                </a:lnTo>
                <a:lnTo>
                  <a:pt x="43" y="526"/>
                </a:lnTo>
                <a:lnTo>
                  <a:pt x="39" y="531"/>
                </a:lnTo>
                <a:lnTo>
                  <a:pt x="35" y="532"/>
                </a:lnTo>
                <a:lnTo>
                  <a:pt x="24" y="533"/>
                </a:lnTo>
                <a:lnTo>
                  <a:pt x="17" y="531"/>
                </a:lnTo>
                <a:lnTo>
                  <a:pt x="11" y="531"/>
                </a:lnTo>
                <a:lnTo>
                  <a:pt x="2" y="544"/>
                </a:lnTo>
                <a:lnTo>
                  <a:pt x="1" y="549"/>
                </a:lnTo>
                <a:lnTo>
                  <a:pt x="1" y="553"/>
                </a:lnTo>
                <a:lnTo>
                  <a:pt x="6" y="553"/>
                </a:lnTo>
                <a:lnTo>
                  <a:pt x="10" y="549"/>
                </a:lnTo>
                <a:lnTo>
                  <a:pt x="12" y="545"/>
                </a:lnTo>
                <a:lnTo>
                  <a:pt x="18" y="545"/>
                </a:lnTo>
                <a:lnTo>
                  <a:pt x="23" y="551"/>
                </a:lnTo>
                <a:lnTo>
                  <a:pt x="27" y="558"/>
                </a:lnTo>
                <a:lnTo>
                  <a:pt x="28" y="558"/>
                </a:lnTo>
                <a:lnTo>
                  <a:pt x="34" y="554"/>
                </a:lnTo>
                <a:lnTo>
                  <a:pt x="39" y="555"/>
                </a:lnTo>
                <a:lnTo>
                  <a:pt x="43" y="567"/>
                </a:lnTo>
                <a:lnTo>
                  <a:pt x="42" y="574"/>
                </a:lnTo>
                <a:lnTo>
                  <a:pt x="41" y="582"/>
                </a:lnTo>
                <a:lnTo>
                  <a:pt x="34" y="593"/>
                </a:lnTo>
                <a:lnTo>
                  <a:pt x="34" y="596"/>
                </a:lnTo>
                <a:lnTo>
                  <a:pt x="36" y="597"/>
                </a:lnTo>
                <a:lnTo>
                  <a:pt x="40" y="597"/>
                </a:lnTo>
                <a:lnTo>
                  <a:pt x="40" y="600"/>
                </a:lnTo>
                <a:lnTo>
                  <a:pt x="38" y="603"/>
                </a:lnTo>
                <a:lnTo>
                  <a:pt x="40" y="605"/>
                </a:lnTo>
                <a:lnTo>
                  <a:pt x="45" y="613"/>
                </a:lnTo>
                <a:lnTo>
                  <a:pt x="47" y="615"/>
                </a:lnTo>
                <a:lnTo>
                  <a:pt x="56" y="615"/>
                </a:lnTo>
                <a:lnTo>
                  <a:pt x="64" y="621"/>
                </a:lnTo>
                <a:lnTo>
                  <a:pt x="62" y="629"/>
                </a:lnTo>
                <a:lnTo>
                  <a:pt x="58" y="642"/>
                </a:lnTo>
                <a:lnTo>
                  <a:pt x="51" y="646"/>
                </a:lnTo>
                <a:lnTo>
                  <a:pt x="49" y="649"/>
                </a:lnTo>
                <a:lnTo>
                  <a:pt x="45" y="650"/>
                </a:lnTo>
                <a:lnTo>
                  <a:pt x="41" y="650"/>
                </a:lnTo>
                <a:lnTo>
                  <a:pt x="37" y="653"/>
                </a:lnTo>
                <a:lnTo>
                  <a:pt x="34" y="657"/>
                </a:lnTo>
                <a:lnTo>
                  <a:pt x="33" y="662"/>
                </a:lnTo>
                <a:lnTo>
                  <a:pt x="35" y="669"/>
                </a:lnTo>
                <a:lnTo>
                  <a:pt x="38" y="675"/>
                </a:lnTo>
                <a:lnTo>
                  <a:pt x="41" y="681"/>
                </a:lnTo>
                <a:lnTo>
                  <a:pt x="43" y="688"/>
                </a:lnTo>
                <a:lnTo>
                  <a:pt x="42" y="694"/>
                </a:lnTo>
                <a:lnTo>
                  <a:pt x="41" y="702"/>
                </a:lnTo>
                <a:lnTo>
                  <a:pt x="42" y="705"/>
                </a:lnTo>
                <a:lnTo>
                  <a:pt x="45" y="708"/>
                </a:lnTo>
                <a:lnTo>
                  <a:pt x="43" y="713"/>
                </a:lnTo>
                <a:lnTo>
                  <a:pt x="37" y="724"/>
                </a:lnTo>
                <a:lnTo>
                  <a:pt x="39" y="724"/>
                </a:lnTo>
                <a:lnTo>
                  <a:pt x="46" y="725"/>
                </a:lnTo>
                <a:lnTo>
                  <a:pt x="54" y="729"/>
                </a:lnTo>
                <a:lnTo>
                  <a:pt x="63" y="738"/>
                </a:lnTo>
                <a:lnTo>
                  <a:pt x="69" y="745"/>
                </a:lnTo>
                <a:lnTo>
                  <a:pt x="75" y="748"/>
                </a:lnTo>
                <a:lnTo>
                  <a:pt x="80" y="754"/>
                </a:lnTo>
                <a:lnTo>
                  <a:pt x="88" y="766"/>
                </a:lnTo>
                <a:lnTo>
                  <a:pt x="95" y="780"/>
                </a:lnTo>
                <a:lnTo>
                  <a:pt x="102" y="791"/>
                </a:lnTo>
                <a:lnTo>
                  <a:pt x="108" y="797"/>
                </a:lnTo>
                <a:lnTo>
                  <a:pt x="111" y="798"/>
                </a:lnTo>
                <a:lnTo>
                  <a:pt x="115" y="798"/>
                </a:lnTo>
                <a:lnTo>
                  <a:pt x="118" y="800"/>
                </a:lnTo>
                <a:lnTo>
                  <a:pt x="125" y="806"/>
                </a:lnTo>
                <a:lnTo>
                  <a:pt x="129" y="811"/>
                </a:lnTo>
                <a:lnTo>
                  <a:pt x="133" y="814"/>
                </a:lnTo>
                <a:lnTo>
                  <a:pt x="141" y="814"/>
                </a:lnTo>
                <a:lnTo>
                  <a:pt x="144" y="815"/>
                </a:lnTo>
                <a:lnTo>
                  <a:pt x="152" y="817"/>
                </a:lnTo>
                <a:lnTo>
                  <a:pt x="159" y="820"/>
                </a:lnTo>
                <a:lnTo>
                  <a:pt x="163" y="825"/>
                </a:lnTo>
                <a:lnTo>
                  <a:pt x="172" y="834"/>
                </a:lnTo>
                <a:lnTo>
                  <a:pt x="177" y="837"/>
                </a:lnTo>
                <a:lnTo>
                  <a:pt x="183" y="838"/>
                </a:lnTo>
                <a:lnTo>
                  <a:pt x="193" y="838"/>
                </a:lnTo>
                <a:lnTo>
                  <a:pt x="203" y="834"/>
                </a:lnTo>
                <a:lnTo>
                  <a:pt x="206" y="833"/>
                </a:lnTo>
                <a:lnTo>
                  <a:pt x="209" y="835"/>
                </a:lnTo>
                <a:lnTo>
                  <a:pt x="215" y="838"/>
                </a:lnTo>
                <a:lnTo>
                  <a:pt x="220" y="844"/>
                </a:lnTo>
                <a:lnTo>
                  <a:pt x="227" y="845"/>
                </a:lnTo>
                <a:lnTo>
                  <a:pt x="232" y="845"/>
                </a:lnTo>
                <a:lnTo>
                  <a:pt x="237" y="845"/>
                </a:lnTo>
                <a:lnTo>
                  <a:pt x="245" y="844"/>
                </a:lnTo>
                <a:lnTo>
                  <a:pt x="254" y="845"/>
                </a:lnTo>
                <a:lnTo>
                  <a:pt x="259" y="843"/>
                </a:lnTo>
                <a:lnTo>
                  <a:pt x="261" y="839"/>
                </a:lnTo>
                <a:lnTo>
                  <a:pt x="266" y="838"/>
                </a:lnTo>
                <a:lnTo>
                  <a:pt x="275" y="837"/>
                </a:lnTo>
                <a:lnTo>
                  <a:pt x="281" y="838"/>
                </a:lnTo>
                <a:lnTo>
                  <a:pt x="291" y="837"/>
                </a:lnTo>
                <a:lnTo>
                  <a:pt x="298" y="836"/>
                </a:lnTo>
                <a:lnTo>
                  <a:pt x="303" y="835"/>
                </a:lnTo>
                <a:lnTo>
                  <a:pt x="306" y="835"/>
                </a:lnTo>
                <a:lnTo>
                  <a:pt x="308" y="838"/>
                </a:lnTo>
                <a:lnTo>
                  <a:pt x="309" y="844"/>
                </a:lnTo>
                <a:lnTo>
                  <a:pt x="306" y="850"/>
                </a:lnTo>
                <a:lnTo>
                  <a:pt x="306" y="855"/>
                </a:lnTo>
                <a:lnTo>
                  <a:pt x="312" y="859"/>
                </a:lnTo>
                <a:lnTo>
                  <a:pt x="320" y="865"/>
                </a:lnTo>
                <a:lnTo>
                  <a:pt x="329" y="866"/>
                </a:lnTo>
                <a:lnTo>
                  <a:pt x="339" y="866"/>
                </a:lnTo>
                <a:lnTo>
                  <a:pt x="345" y="865"/>
                </a:lnTo>
                <a:lnTo>
                  <a:pt x="352" y="864"/>
                </a:lnTo>
                <a:lnTo>
                  <a:pt x="358" y="863"/>
                </a:lnTo>
                <a:lnTo>
                  <a:pt x="366" y="856"/>
                </a:lnTo>
                <a:lnTo>
                  <a:pt x="368" y="845"/>
                </a:lnTo>
                <a:lnTo>
                  <a:pt x="371" y="839"/>
                </a:lnTo>
                <a:close/>
              </a:path>
            </a:pathLst>
          </a:custGeom>
          <a:solidFill>
            <a:srgbClr val="94BCE0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6" name="Freeform 79"/>
          <p:cNvSpPr>
            <a:spLocks/>
          </p:cNvSpPr>
          <p:nvPr/>
        </p:nvSpPr>
        <p:spPr bwMode="auto">
          <a:xfrm>
            <a:off x="14210629" y="6136469"/>
            <a:ext cx="2086221" cy="1552690"/>
          </a:xfrm>
          <a:custGeom>
            <a:avLst/>
            <a:gdLst>
              <a:gd name="T0" fmla="*/ 922 w 958"/>
              <a:gd name="T1" fmla="*/ 179 h 713"/>
              <a:gd name="T2" fmla="*/ 848 w 958"/>
              <a:gd name="T3" fmla="*/ 143 h 713"/>
              <a:gd name="T4" fmla="*/ 781 w 958"/>
              <a:gd name="T5" fmla="*/ 98 h 713"/>
              <a:gd name="T6" fmla="*/ 712 w 958"/>
              <a:gd name="T7" fmla="*/ 38 h 713"/>
              <a:gd name="T8" fmla="*/ 667 w 958"/>
              <a:gd name="T9" fmla="*/ 44 h 713"/>
              <a:gd name="T10" fmla="*/ 606 w 958"/>
              <a:gd name="T11" fmla="*/ 45 h 713"/>
              <a:gd name="T12" fmla="*/ 554 w 958"/>
              <a:gd name="T13" fmla="*/ 18 h 713"/>
              <a:gd name="T14" fmla="*/ 510 w 958"/>
              <a:gd name="T15" fmla="*/ 8 h 713"/>
              <a:gd name="T16" fmla="*/ 486 w 958"/>
              <a:gd name="T17" fmla="*/ 53 h 713"/>
              <a:gd name="T18" fmla="*/ 467 w 958"/>
              <a:gd name="T19" fmla="*/ 69 h 713"/>
              <a:gd name="T20" fmla="*/ 425 w 958"/>
              <a:gd name="T21" fmla="*/ 50 h 713"/>
              <a:gd name="T22" fmla="*/ 382 w 958"/>
              <a:gd name="T23" fmla="*/ 65 h 713"/>
              <a:gd name="T24" fmla="*/ 346 w 958"/>
              <a:gd name="T25" fmla="*/ 81 h 713"/>
              <a:gd name="T26" fmla="*/ 310 w 958"/>
              <a:gd name="T27" fmla="*/ 116 h 713"/>
              <a:gd name="T28" fmla="*/ 288 w 958"/>
              <a:gd name="T29" fmla="*/ 128 h 713"/>
              <a:gd name="T30" fmla="*/ 268 w 958"/>
              <a:gd name="T31" fmla="*/ 152 h 713"/>
              <a:gd name="T32" fmla="*/ 206 w 958"/>
              <a:gd name="T33" fmla="*/ 178 h 713"/>
              <a:gd name="T34" fmla="*/ 157 w 958"/>
              <a:gd name="T35" fmla="*/ 158 h 713"/>
              <a:gd name="T36" fmla="*/ 101 w 958"/>
              <a:gd name="T37" fmla="*/ 139 h 713"/>
              <a:gd name="T38" fmla="*/ 56 w 958"/>
              <a:gd name="T39" fmla="*/ 190 h 713"/>
              <a:gd name="T40" fmla="*/ 29 w 958"/>
              <a:gd name="T41" fmla="*/ 266 h 713"/>
              <a:gd name="T42" fmla="*/ 62 w 958"/>
              <a:gd name="T43" fmla="*/ 354 h 713"/>
              <a:gd name="T44" fmla="*/ 98 w 958"/>
              <a:gd name="T45" fmla="*/ 401 h 713"/>
              <a:gd name="T46" fmla="*/ 84 w 958"/>
              <a:gd name="T47" fmla="*/ 423 h 713"/>
              <a:gd name="T48" fmla="*/ 90 w 958"/>
              <a:gd name="T49" fmla="*/ 464 h 713"/>
              <a:gd name="T50" fmla="*/ 75 w 958"/>
              <a:gd name="T51" fmla="*/ 491 h 713"/>
              <a:gd name="T52" fmla="*/ 32 w 958"/>
              <a:gd name="T53" fmla="*/ 527 h 713"/>
              <a:gd name="T54" fmla="*/ 61 w 958"/>
              <a:gd name="T55" fmla="*/ 556 h 713"/>
              <a:gd name="T56" fmla="*/ 76 w 958"/>
              <a:gd name="T57" fmla="*/ 612 h 713"/>
              <a:gd name="T58" fmla="*/ 44 w 958"/>
              <a:gd name="T59" fmla="*/ 591 h 713"/>
              <a:gd name="T60" fmla="*/ 28 w 958"/>
              <a:gd name="T61" fmla="*/ 616 h 713"/>
              <a:gd name="T62" fmla="*/ 0 w 958"/>
              <a:gd name="T63" fmla="*/ 679 h 713"/>
              <a:gd name="T64" fmla="*/ 36 w 958"/>
              <a:gd name="T65" fmla="*/ 708 h 713"/>
              <a:gd name="T66" fmla="*/ 76 w 958"/>
              <a:gd name="T67" fmla="*/ 693 h 713"/>
              <a:gd name="T68" fmla="*/ 98 w 958"/>
              <a:gd name="T69" fmla="*/ 661 h 713"/>
              <a:gd name="T70" fmla="*/ 104 w 958"/>
              <a:gd name="T71" fmla="*/ 623 h 713"/>
              <a:gd name="T72" fmla="*/ 126 w 958"/>
              <a:gd name="T73" fmla="*/ 571 h 713"/>
              <a:gd name="T74" fmla="*/ 173 w 958"/>
              <a:gd name="T75" fmla="*/ 572 h 713"/>
              <a:gd name="T76" fmla="*/ 216 w 958"/>
              <a:gd name="T77" fmla="*/ 575 h 713"/>
              <a:gd name="T78" fmla="*/ 243 w 958"/>
              <a:gd name="T79" fmla="*/ 581 h 713"/>
              <a:gd name="T80" fmla="*/ 263 w 958"/>
              <a:gd name="T81" fmla="*/ 588 h 713"/>
              <a:gd name="T82" fmla="*/ 289 w 958"/>
              <a:gd name="T83" fmla="*/ 600 h 713"/>
              <a:gd name="T84" fmla="*/ 325 w 958"/>
              <a:gd name="T85" fmla="*/ 550 h 713"/>
              <a:gd name="T86" fmla="*/ 350 w 958"/>
              <a:gd name="T87" fmla="*/ 551 h 713"/>
              <a:gd name="T88" fmla="*/ 392 w 958"/>
              <a:gd name="T89" fmla="*/ 572 h 713"/>
              <a:gd name="T90" fmla="*/ 442 w 958"/>
              <a:gd name="T91" fmla="*/ 578 h 713"/>
              <a:gd name="T92" fmla="*/ 501 w 958"/>
              <a:gd name="T93" fmla="*/ 523 h 713"/>
              <a:gd name="T94" fmla="*/ 539 w 958"/>
              <a:gd name="T95" fmla="*/ 550 h 713"/>
              <a:gd name="T96" fmla="*/ 568 w 958"/>
              <a:gd name="T97" fmla="*/ 547 h 713"/>
              <a:gd name="T98" fmla="*/ 584 w 958"/>
              <a:gd name="T99" fmla="*/ 538 h 713"/>
              <a:gd name="T100" fmla="*/ 610 w 958"/>
              <a:gd name="T101" fmla="*/ 441 h 713"/>
              <a:gd name="T102" fmla="*/ 641 w 958"/>
              <a:gd name="T103" fmla="*/ 416 h 713"/>
              <a:gd name="T104" fmla="*/ 666 w 958"/>
              <a:gd name="T105" fmla="*/ 404 h 713"/>
              <a:gd name="T106" fmla="*/ 701 w 958"/>
              <a:gd name="T107" fmla="*/ 411 h 713"/>
              <a:gd name="T108" fmla="*/ 727 w 958"/>
              <a:gd name="T109" fmla="*/ 379 h 713"/>
              <a:gd name="T110" fmla="*/ 791 w 958"/>
              <a:gd name="T111" fmla="*/ 397 h 713"/>
              <a:gd name="T112" fmla="*/ 806 w 958"/>
              <a:gd name="T113" fmla="*/ 485 h 713"/>
              <a:gd name="T114" fmla="*/ 823 w 958"/>
              <a:gd name="T115" fmla="*/ 517 h 713"/>
              <a:gd name="T116" fmla="*/ 871 w 958"/>
              <a:gd name="T117" fmla="*/ 518 h 713"/>
              <a:gd name="T118" fmla="*/ 897 w 958"/>
              <a:gd name="T119" fmla="*/ 509 h 713"/>
              <a:gd name="T120" fmla="*/ 911 w 958"/>
              <a:gd name="T121" fmla="*/ 441 h 713"/>
              <a:gd name="T122" fmla="*/ 949 w 958"/>
              <a:gd name="T123" fmla="*/ 36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8" h="713">
                <a:moveTo>
                  <a:pt x="958" y="361"/>
                </a:moveTo>
                <a:lnTo>
                  <a:pt x="942" y="266"/>
                </a:lnTo>
                <a:lnTo>
                  <a:pt x="939" y="236"/>
                </a:lnTo>
                <a:lnTo>
                  <a:pt x="935" y="221"/>
                </a:lnTo>
                <a:lnTo>
                  <a:pt x="935" y="206"/>
                </a:lnTo>
                <a:lnTo>
                  <a:pt x="931" y="198"/>
                </a:lnTo>
                <a:lnTo>
                  <a:pt x="929" y="191"/>
                </a:lnTo>
                <a:lnTo>
                  <a:pt x="922" y="179"/>
                </a:lnTo>
                <a:lnTo>
                  <a:pt x="917" y="173"/>
                </a:lnTo>
                <a:lnTo>
                  <a:pt x="915" y="167"/>
                </a:lnTo>
                <a:lnTo>
                  <a:pt x="911" y="160"/>
                </a:lnTo>
                <a:lnTo>
                  <a:pt x="897" y="149"/>
                </a:lnTo>
                <a:lnTo>
                  <a:pt x="890" y="143"/>
                </a:lnTo>
                <a:lnTo>
                  <a:pt x="879" y="140"/>
                </a:lnTo>
                <a:lnTo>
                  <a:pt x="865" y="142"/>
                </a:lnTo>
                <a:lnTo>
                  <a:pt x="848" y="143"/>
                </a:lnTo>
                <a:lnTo>
                  <a:pt x="834" y="144"/>
                </a:lnTo>
                <a:lnTo>
                  <a:pt x="816" y="141"/>
                </a:lnTo>
                <a:lnTo>
                  <a:pt x="806" y="125"/>
                </a:lnTo>
                <a:lnTo>
                  <a:pt x="802" y="110"/>
                </a:lnTo>
                <a:lnTo>
                  <a:pt x="797" y="98"/>
                </a:lnTo>
                <a:lnTo>
                  <a:pt x="791" y="95"/>
                </a:lnTo>
                <a:lnTo>
                  <a:pt x="787" y="98"/>
                </a:lnTo>
                <a:lnTo>
                  <a:pt x="781" y="98"/>
                </a:lnTo>
                <a:lnTo>
                  <a:pt x="763" y="93"/>
                </a:lnTo>
                <a:lnTo>
                  <a:pt x="747" y="79"/>
                </a:lnTo>
                <a:lnTo>
                  <a:pt x="737" y="68"/>
                </a:lnTo>
                <a:lnTo>
                  <a:pt x="723" y="52"/>
                </a:lnTo>
                <a:lnTo>
                  <a:pt x="720" y="46"/>
                </a:lnTo>
                <a:lnTo>
                  <a:pt x="717" y="41"/>
                </a:lnTo>
                <a:lnTo>
                  <a:pt x="715" y="37"/>
                </a:lnTo>
                <a:lnTo>
                  <a:pt x="712" y="38"/>
                </a:lnTo>
                <a:lnTo>
                  <a:pt x="709" y="40"/>
                </a:lnTo>
                <a:lnTo>
                  <a:pt x="703" y="47"/>
                </a:lnTo>
                <a:lnTo>
                  <a:pt x="701" y="48"/>
                </a:lnTo>
                <a:lnTo>
                  <a:pt x="698" y="48"/>
                </a:lnTo>
                <a:lnTo>
                  <a:pt x="694" y="48"/>
                </a:lnTo>
                <a:lnTo>
                  <a:pt x="686" y="48"/>
                </a:lnTo>
                <a:lnTo>
                  <a:pt x="676" y="46"/>
                </a:lnTo>
                <a:lnTo>
                  <a:pt x="667" y="44"/>
                </a:lnTo>
                <a:lnTo>
                  <a:pt x="657" y="41"/>
                </a:lnTo>
                <a:lnTo>
                  <a:pt x="649" y="37"/>
                </a:lnTo>
                <a:lnTo>
                  <a:pt x="638" y="35"/>
                </a:lnTo>
                <a:lnTo>
                  <a:pt x="633" y="36"/>
                </a:lnTo>
                <a:lnTo>
                  <a:pt x="622" y="40"/>
                </a:lnTo>
                <a:lnTo>
                  <a:pt x="618" y="45"/>
                </a:lnTo>
                <a:lnTo>
                  <a:pt x="609" y="46"/>
                </a:lnTo>
                <a:lnTo>
                  <a:pt x="606" y="45"/>
                </a:lnTo>
                <a:lnTo>
                  <a:pt x="602" y="44"/>
                </a:lnTo>
                <a:lnTo>
                  <a:pt x="598" y="40"/>
                </a:lnTo>
                <a:lnTo>
                  <a:pt x="595" y="38"/>
                </a:lnTo>
                <a:lnTo>
                  <a:pt x="592" y="32"/>
                </a:lnTo>
                <a:lnTo>
                  <a:pt x="585" y="26"/>
                </a:lnTo>
                <a:lnTo>
                  <a:pt x="573" y="21"/>
                </a:lnTo>
                <a:lnTo>
                  <a:pt x="562" y="19"/>
                </a:lnTo>
                <a:lnTo>
                  <a:pt x="554" y="18"/>
                </a:lnTo>
                <a:lnTo>
                  <a:pt x="548" y="16"/>
                </a:lnTo>
                <a:lnTo>
                  <a:pt x="541" y="6"/>
                </a:lnTo>
                <a:lnTo>
                  <a:pt x="536" y="3"/>
                </a:lnTo>
                <a:lnTo>
                  <a:pt x="530" y="0"/>
                </a:lnTo>
                <a:lnTo>
                  <a:pt x="522" y="0"/>
                </a:lnTo>
                <a:lnTo>
                  <a:pt x="515" y="1"/>
                </a:lnTo>
                <a:lnTo>
                  <a:pt x="514" y="2"/>
                </a:lnTo>
                <a:lnTo>
                  <a:pt x="510" y="8"/>
                </a:lnTo>
                <a:lnTo>
                  <a:pt x="509" y="14"/>
                </a:lnTo>
                <a:lnTo>
                  <a:pt x="504" y="23"/>
                </a:lnTo>
                <a:lnTo>
                  <a:pt x="499" y="25"/>
                </a:lnTo>
                <a:lnTo>
                  <a:pt x="496" y="27"/>
                </a:lnTo>
                <a:lnTo>
                  <a:pt x="489" y="39"/>
                </a:lnTo>
                <a:lnTo>
                  <a:pt x="487" y="47"/>
                </a:lnTo>
                <a:lnTo>
                  <a:pt x="486" y="48"/>
                </a:lnTo>
                <a:lnTo>
                  <a:pt x="486" y="53"/>
                </a:lnTo>
                <a:lnTo>
                  <a:pt x="486" y="60"/>
                </a:lnTo>
                <a:lnTo>
                  <a:pt x="486" y="65"/>
                </a:lnTo>
                <a:lnTo>
                  <a:pt x="484" y="74"/>
                </a:lnTo>
                <a:lnTo>
                  <a:pt x="482" y="78"/>
                </a:lnTo>
                <a:lnTo>
                  <a:pt x="479" y="78"/>
                </a:lnTo>
                <a:lnTo>
                  <a:pt x="473" y="75"/>
                </a:lnTo>
                <a:lnTo>
                  <a:pt x="471" y="73"/>
                </a:lnTo>
                <a:lnTo>
                  <a:pt x="467" y="69"/>
                </a:lnTo>
                <a:lnTo>
                  <a:pt x="459" y="62"/>
                </a:lnTo>
                <a:lnTo>
                  <a:pt x="453" y="59"/>
                </a:lnTo>
                <a:lnTo>
                  <a:pt x="448" y="56"/>
                </a:lnTo>
                <a:lnTo>
                  <a:pt x="440" y="56"/>
                </a:lnTo>
                <a:lnTo>
                  <a:pt x="436" y="57"/>
                </a:lnTo>
                <a:lnTo>
                  <a:pt x="432" y="55"/>
                </a:lnTo>
                <a:lnTo>
                  <a:pt x="428" y="52"/>
                </a:lnTo>
                <a:lnTo>
                  <a:pt x="425" y="50"/>
                </a:lnTo>
                <a:lnTo>
                  <a:pt x="422" y="50"/>
                </a:lnTo>
                <a:lnTo>
                  <a:pt x="419" y="53"/>
                </a:lnTo>
                <a:lnTo>
                  <a:pt x="414" y="56"/>
                </a:lnTo>
                <a:lnTo>
                  <a:pt x="406" y="60"/>
                </a:lnTo>
                <a:lnTo>
                  <a:pt x="397" y="63"/>
                </a:lnTo>
                <a:lnTo>
                  <a:pt x="391" y="64"/>
                </a:lnTo>
                <a:lnTo>
                  <a:pt x="388" y="66"/>
                </a:lnTo>
                <a:lnTo>
                  <a:pt x="382" y="65"/>
                </a:lnTo>
                <a:lnTo>
                  <a:pt x="377" y="63"/>
                </a:lnTo>
                <a:lnTo>
                  <a:pt x="374" y="63"/>
                </a:lnTo>
                <a:lnTo>
                  <a:pt x="370" y="66"/>
                </a:lnTo>
                <a:lnTo>
                  <a:pt x="366" y="72"/>
                </a:lnTo>
                <a:lnTo>
                  <a:pt x="356" y="82"/>
                </a:lnTo>
                <a:lnTo>
                  <a:pt x="353" y="84"/>
                </a:lnTo>
                <a:lnTo>
                  <a:pt x="348" y="84"/>
                </a:lnTo>
                <a:lnTo>
                  <a:pt x="346" y="81"/>
                </a:lnTo>
                <a:lnTo>
                  <a:pt x="342" y="79"/>
                </a:lnTo>
                <a:lnTo>
                  <a:pt x="336" y="80"/>
                </a:lnTo>
                <a:lnTo>
                  <a:pt x="330" y="86"/>
                </a:lnTo>
                <a:lnTo>
                  <a:pt x="323" y="91"/>
                </a:lnTo>
                <a:lnTo>
                  <a:pt x="317" y="99"/>
                </a:lnTo>
                <a:lnTo>
                  <a:pt x="311" y="105"/>
                </a:lnTo>
                <a:lnTo>
                  <a:pt x="310" y="110"/>
                </a:lnTo>
                <a:lnTo>
                  <a:pt x="310" y="116"/>
                </a:lnTo>
                <a:lnTo>
                  <a:pt x="313" y="123"/>
                </a:lnTo>
                <a:lnTo>
                  <a:pt x="313" y="125"/>
                </a:lnTo>
                <a:lnTo>
                  <a:pt x="312" y="127"/>
                </a:lnTo>
                <a:lnTo>
                  <a:pt x="310" y="131"/>
                </a:lnTo>
                <a:lnTo>
                  <a:pt x="303" y="138"/>
                </a:lnTo>
                <a:lnTo>
                  <a:pt x="300" y="137"/>
                </a:lnTo>
                <a:lnTo>
                  <a:pt x="291" y="133"/>
                </a:lnTo>
                <a:lnTo>
                  <a:pt x="288" y="128"/>
                </a:lnTo>
                <a:lnTo>
                  <a:pt x="281" y="123"/>
                </a:lnTo>
                <a:lnTo>
                  <a:pt x="278" y="122"/>
                </a:lnTo>
                <a:lnTo>
                  <a:pt x="275" y="124"/>
                </a:lnTo>
                <a:lnTo>
                  <a:pt x="271" y="130"/>
                </a:lnTo>
                <a:lnTo>
                  <a:pt x="268" y="134"/>
                </a:lnTo>
                <a:lnTo>
                  <a:pt x="269" y="139"/>
                </a:lnTo>
                <a:lnTo>
                  <a:pt x="272" y="144"/>
                </a:lnTo>
                <a:lnTo>
                  <a:pt x="268" y="152"/>
                </a:lnTo>
                <a:lnTo>
                  <a:pt x="261" y="156"/>
                </a:lnTo>
                <a:lnTo>
                  <a:pt x="256" y="157"/>
                </a:lnTo>
                <a:lnTo>
                  <a:pt x="246" y="156"/>
                </a:lnTo>
                <a:lnTo>
                  <a:pt x="238" y="157"/>
                </a:lnTo>
                <a:lnTo>
                  <a:pt x="230" y="163"/>
                </a:lnTo>
                <a:lnTo>
                  <a:pt x="222" y="168"/>
                </a:lnTo>
                <a:lnTo>
                  <a:pt x="212" y="175"/>
                </a:lnTo>
                <a:lnTo>
                  <a:pt x="206" y="178"/>
                </a:lnTo>
                <a:lnTo>
                  <a:pt x="192" y="189"/>
                </a:lnTo>
                <a:lnTo>
                  <a:pt x="182" y="197"/>
                </a:lnTo>
                <a:lnTo>
                  <a:pt x="168" y="206"/>
                </a:lnTo>
                <a:lnTo>
                  <a:pt x="165" y="204"/>
                </a:lnTo>
                <a:lnTo>
                  <a:pt x="160" y="189"/>
                </a:lnTo>
                <a:lnTo>
                  <a:pt x="159" y="180"/>
                </a:lnTo>
                <a:lnTo>
                  <a:pt x="159" y="163"/>
                </a:lnTo>
                <a:lnTo>
                  <a:pt x="157" y="158"/>
                </a:lnTo>
                <a:lnTo>
                  <a:pt x="156" y="155"/>
                </a:lnTo>
                <a:lnTo>
                  <a:pt x="143" y="157"/>
                </a:lnTo>
                <a:lnTo>
                  <a:pt x="132" y="155"/>
                </a:lnTo>
                <a:lnTo>
                  <a:pt x="122" y="157"/>
                </a:lnTo>
                <a:lnTo>
                  <a:pt x="114" y="155"/>
                </a:lnTo>
                <a:lnTo>
                  <a:pt x="109" y="152"/>
                </a:lnTo>
                <a:lnTo>
                  <a:pt x="105" y="147"/>
                </a:lnTo>
                <a:lnTo>
                  <a:pt x="101" y="139"/>
                </a:lnTo>
                <a:lnTo>
                  <a:pt x="98" y="138"/>
                </a:lnTo>
                <a:lnTo>
                  <a:pt x="96" y="137"/>
                </a:lnTo>
                <a:lnTo>
                  <a:pt x="92" y="150"/>
                </a:lnTo>
                <a:lnTo>
                  <a:pt x="88" y="163"/>
                </a:lnTo>
                <a:lnTo>
                  <a:pt x="82" y="171"/>
                </a:lnTo>
                <a:lnTo>
                  <a:pt x="75" y="178"/>
                </a:lnTo>
                <a:lnTo>
                  <a:pt x="68" y="183"/>
                </a:lnTo>
                <a:lnTo>
                  <a:pt x="56" y="190"/>
                </a:lnTo>
                <a:lnTo>
                  <a:pt x="49" y="198"/>
                </a:lnTo>
                <a:lnTo>
                  <a:pt x="46" y="204"/>
                </a:lnTo>
                <a:lnTo>
                  <a:pt x="44" y="215"/>
                </a:lnTo>
                <a:lnTo>
                  <a:pt x="36" y="222"/>
                </a:lnTo>
                <a:lnTo>
                  <a:pt x="36" y="231"/>
                </a:lnTo>
                <a:lnTo>
                  <a:pt x="31" y="238"/>
                </a:lnTo>
                <a:lnTo>
                  <a:pt x="27" y="245"/>
                </a:lnTo>
                <a:lnTo>
                  <a:pt x="29" y="266"/>
                </a:lnTo>
                <a:lnTo>
                  <a:pt x="28" y="275"/>
                </a:lnTo>
                <a:lnTo>
                  <a:pt x="25" y="288"/>
                </a:lnTo>
                <a:lnTo>
                  <a:pt x="26" y="305"/>
                </a:lnTo>
                <a:lnTo>
                  <a:pt x="25" y="315"/>
                </a:lnTo>
                <a:lnTo>
                  <a:pt x="28" y="320"/>
                </a:lnTo>
                <a:lnTo>
                  <a:pt x="37" y="332"/>
                </a:lnTo>
                <a:lnTo>
                  <a:pt x="51" y="343"/>
                </a:lnTo>
                <a:lnTo>
                  <a:pt x="62" y="354"/>
                </a:lnTo>
                <a:lnTo>
                  <a:pt x="69" y="359"/>
                </a:lnTo>
                <a:lnTo>
                  <a:pt x="76" y="363"/>
                </a:lnTo>
                <a:lnTo>
                  <a:pt x="84" y="367"/>
                </a:lnTo>
                <a:lnTo>
                  <a:pt x="92" y="379"/>
                </a:lnTo>
                <a:lnTo>
                  <a:pt x="94" y="382"/>
                </a:lnTo>
                <a:lnTo>
                  <a:pt x="97" y="386"/>
                </a:lnTo>
                <a:lnTo>
                  <a:pt x="98" y="394"/>
                </a:lnTo>
                <a:lnTo>
                  <a:pt x="98" y="401"/>
                </a:lnTo>
                <a:lnTo>
                  <a:pt x="95" y="405"/>
                </a:lnTo>
                <a:lnTo>
                  <a:pt x="89" y="409"/>
                </a:lnTo>
                <a:lnTo>
                  <a:pt x="84" y="409"/>
                </a:lnTo>
                <a:lnTo>
                  <a:pt x="81" y="409"/>
                </a:lnTo>
                <a:lnTo>
                  <a:pt x="78" y="410"/>
                </a:lnTo>
                <a:lnTo>
                  <a:pt x="78" y="414"/>
                </a:lnTo>
                <a:lnTo>
                  <a:pt x="82" y="418"/>
                </a:lnTo>
                <a:lnTo>
                  <a:pt x="84" y="423"/>
                </a:lnTo>
                <a:lnTo>
                  <a:pt x="88" y="428"/>
                </a:lnTo>
                <a:lnTo>
                  <a:pt x="91" y="437"/>
                </a:lnTo>
                <a:lnTo>
                  <a:pt x="92" y="444"/>
                </a:lnTo>
                <a:lnTo>
                  <a:pt x="91" y="451"/>
                </a:lnTo>
                <a:lnTo>
                  <a:pt x="91" y="453"/>
                </a:lnTo>
                <a:lnTo>
                  <a:pt x="96" y="455"/>
                </a:lnTo>
                <a:lnTo>
                  <a:pt x="96" y="459"/>
                </a:lnTo>
                <a:lnTo>
                  <a:pt x="90" y="464"/>
                </a:lnTo>
                <a:lnTo>
                  <a:pt x="85" y="470"/>
                </a:lnTo>
                <a:lnTo>
                  <a:pt x="84" y="473"/>
                </a:lnTo>
                <a:lnTo>
                  <a:pt x="87" y="482"/>
                </a:lnTo>
                <a:lnTo>
                  <a:pt x="87" y="488"/>
                </a:lnTo>
                <a:lnTo>
                  <a:pt x="81" y="489"/>
                </a:lnTo>
                <a:lnTo>
                  <a:pt x="78" y="487"/>
                </a:lnTo>
                <a:lnTo>
                  <a:pt x="77" y="488"/>
                </a:lnTo>
                <a:lnTo>
                  <a:pt x="75" y="491"/>
                </a:lnTo>
                <a:lnTo>
                  <a:pt x="72" y="494"/>
                </a:lnTo>
                <a:lnTo>
                  <a:pt x="69" y="496"/>
                </a:lnTo>
                <a:lnTo>
                  <a:pt x="66" y="507"/>
                </a:lnTo>
                <a:lnTo>
                  <a:pt x="63" y="510"/>
                </a:lnTo>
                <a:lnTo>
                  <a:pt x="59" y="513"/>
                </a:lnTo>
                <a:lnTo>
                  <a:pt x="49" y="516"/>
                </a:lnTo>
                <a:lnTo>
                  <a:pt x="37" y="521"/>
                </a:lnTo>
                <a:lnTo>
                  <a:pt x="32" y="527"/>
                </a:lnTo>
                <a:lnTo>
                  <a:pt x="32" y="533"/>
                </a:lnTo>
                <a:lnTo>
                  <a:pt x="34" y="539"/>
                </a:lnTo>
                <a:lnTo>
                  <a:pt x="38" y="542"/>
                </a:lnTo>
                <a:lnTo>
                  <a:pt x="42" y="547"/>
                </a:lnTo>
                <a:lnTo>
                  <a:pt x="46" y="550"/>
                </a:lnTo>
                <a:lnTo>
                  <a:pt x="51" y="551"/>
                </a:lnTo>
                <a:lnTo>
                  <a:pt x="57" y="556"/>
                </a:lnTo>
                <a:lnTo>
                  <a:pt x="61" y="556"/>
                </a:lnTo>
                <a:lnTo>
                  <a:pt x="62" y="558"/>
                </a:lnTo>
                <a:lnTo>
                  <a:pt x="61" y="563"/>
                </a:lnTo>
                <a:lnTo>
                  <a:pt x="60" y="572"/>
                </a:lnTo>
                <a:lnTo>
                  <a:pt x="63" y="578"/>
                </a:lnTo>
                <a:lnTo>
                  <a:pt x="67" y="586"/>
                </a:lnTo>
                <a:lnTo>
                  <a:pt x="70" y="598"/>
                </a:lnTo>
                <a:lnTo>
                  <a:pt x="75" y="607"/>
                </a:lnTo>
                <a:lnTo>
                  <a:pt x="76" y="612"/>
                </a:lnTo>
                <a:lnTo>
                  <a:pt x="74" y="615"/>
                </a:lnTo>
                <a:lnTo>
                  <a:pt x="68" y="617"/>
                </a:lnTo>
                <a:lnTo>
                  <a:pt x="63" y="618"/>
                </a:lnTo>
                <a:lnTo>
                  <a:pt x="60" y="616"/>
                </a:lnTo>
                <a:lnTo>
                  <a:pt x="58" y="611"/>
                </a:lnTo>
                <a:lnTo>
                  <a:pt x="56" y="604"/>
                </a:lnTo>
                <a:lnTo>
                  <a:pt x="53" y="599"/>
                </a:lnTo>
                <a:lnTo>
                  <a:pt x="44" y="591"/>
                </a:lnTo>
                <a:lnTo>
                  <a:pt x="37" y="590"/>
                </a:lnTo>
                <a:lnTo>
                  <a:pt x="30" y="590"/>
                </a:lnTo>
                <a:lnTo>
                  <a:pt x="26" y="594"/>
                </a:lnTo>
                <a:lnTo>
                  <a:pt x="19" y="603"/>
                </a:lnTo>
                <a:lnTo>
                  <a:pt x="17" y="609"/>
                </a:lnTo>
                <a:lnTo>
                  <a:pt x="20" y="614"/>
                </a:lnTo>
                <a:lnTo>
                  <a:pt x="23" y="615"/>
                </a:lnTo>
                <a:lnTo>
                  <a:pt x="28" y="616"/>
                </a:lnTo>
                <a:lnTo>
                  <a:pt x="32" y="623"/>
                </a:lnTo>
                <a:lnTo>
                  <a:pt x="35" y="632"/>
                </a:lnTo>
                <a:lnTo>
                  <a:pt x="35" y="635"/>
                </a:lnTo>
                <a:lnTo>
                  <a:pt x="32" y="637"/>
                </a:lnTo>
                <a:lnTo>
                  <a:pt x="22" y="643"/>
                </a:lnTo>
                <a:lnTo>
                  <a:pt x="17" y="649"/>
                </a:lnTo>
                <a:lnTo>
                  <a:pt x="7" y="662"/>
                </a:lnTo>
                <a:lnTo>
                  <a:pt x="0" y="679"/>
                </a:lnTo>
                <a:lnTo>
                  <a:pt x="2" y="680"/>
                </a:lnTo>
                <a:lnTo>
                  <a:pt x="7" y="682"/>
                </a:lnTo>
                <a:lnTo>
                  <a:pt x="11" y="692"/>
                </a:lnTo>
                <a:lnTo>
                  <a:pt x="12" y="701"/>
                </a:lnTo>
                <a:lnTo>
                  <a:pt x="19" y="710"/>
                </a:lnTo>
                <a:lnTo>
                  <a:pt x="22" y="713"/>
                </a:lnTo>
                <a:lnTo>
                  <a:pt x="27" y="713"/>
                </a:lnTo>
                <a:lnTo>
                  <a:pt x="36" y="708"/>
                </a:lnTo>
                <a:lnTo>
                  <a:pt x="39" y="703"/>
                </a:lnTo>
                <a:lnTo>
                  <a:pt x="42" y="697"/>
                </a:lnTo>
                <a:lnTo>
                  <a:pt x="46" y="694"/>
                </a:lnTo>
                <a:lnTo>
                  <a:pt x="51" y="693"/>
                </a:lnTo>
                <a:lnTo>
                  <a:pt x="57" y="694"/>
                </a:lnTo>
                <a:lnTo>
                  <a:pt x="62" y="694"/>
                </a:lnTo>
                <a:lnTo>
                  <a:pt x="71" y="694"/>
                </a:lnTo>
                <a:lnTo>
                  <a:pt x="76" y="693"/>
                </a:lnTo>
                <a:lnTo>
                  <a:pt x="78" y="690"/>
                </a:lnTo>
                <a:lnTo>
                  <a:pt x="80" y="679"/>
                </a:lnTo>
                <a:lnTo>
                  <a:pt x="80" y="669"/>
                </a:lnTo>
                <a:lnTo>
                  <a:pt x="80" y="666"/>
                </a:lnTo>
                <a:lnTo>
                  <a:pt x="81" y="664"/>
                </a:lnTo>
                <a:lnTo>
                  <a:pt x="87" y="662"/>
                </a:lnTo>
                <a:lnTo>
                  <a:pt x="92" y="662"/>
                </a:lnTo>
                <a:lnTo>
                  <a:pt x="98" y="661"/>
                </a:lnTo>
                <a:lnTo>
                  <a:pt x="100" y="659"/>
                </a:lnTo>
                <a:lnTo>
                  <a:pt x="101" y="650"/>
                </a:lnTo>
                <a:lnTo>
                  <a:pt x="101" y="647"/>
                </a:lnTo>
                <a:lnTo>
                  <a:pt x="105" y="644"/>
                </a:lnTo>
                <a:lnTo>
                  <a:pt x="108" y="641"/>
                </a:lnTo>
                <a:lnTo>
                  <a:pt x="109" y="635"/>
                </a:lnTo>
                <a:lnTo>
                  <a:pt x="108" y="630"/>
                </a:lnTo>
                <a:lnTo>
                  <a:pt x="104" y="623"/>
                </a:lnTo>
                <a:lnTo>
                  <a:pt x="102" y="616"/>
                </a:lnTo>
                <a:lnTo>
                  <a:pt x="101" y="609"/>
                </a:lnTo>
                <a:lnTo>
                  <a:pt x="100" y="604"/>
                </a:lnTo>
                <a:lnTo>
                  <a:pt x="100" y="598"/>
                </a:lnTo>
                <a:lnTo>
                  <a:pt x="104" y="591"/>
                </a:lnTo>
                <a:lnTo>
                  <a:pt x="108" y="587"/>
                </a:lnTo>
                <a:lnTo>
                  <a:pt x="114" y="577"/>
                </a:lnTo>
                <a:lnTo>
                  <a:pt x="126" y="571"/>
                </a:lnTo>
                <a:lnTo>
                  <a:pt x="136" y="569"/>
                </a:lnTo>
                <a:lnTo>
                  <a:pt x="140" y="571"/>
                </a:lnTo>
                <a:lnTo>
                  <a:pt x="144" y="574"/>
                </a:lnTo>
                <a:lnTo>
                  <a:pt x="149" y="574"/>
                </a:lnTo>
                <a:lnTo>
                  <a:pt x="154" y="574"/>
                </a:lnTo>
                <a:lnTo>
                  <a:pt x="159" y="573"/>
                </a:lnTo>
                <a:lnTo>
                  <a:pt x="168" y="571"/>
                </a:lnTo>
                <a:lnTo>
                  <a:pt x="173" y="572"/>
                </a:lnTo>
                <a:lnTo>
                  <a:pt x="183" y="577"/>
                </a:lnTo>
                <a:lnTo>
                  <a:pt x="187" y="582"/>
                </a:lnTo>
                <a:lnTo>
                  <a:pt x="191" y="578"/>
                </a:lnTo>
                <a:lnTo>
                  <a:pt x="194" y="577"/>
                </a:lnTo>
                <a:lnTo>
                  <a:pt x="201" y="573"/>
                </a:lnTo>
                <a:lnTo>
                  <a:pt x="206" y="572"/>
                </a:lnTo>
                <a:lnTo>
                  <a:pt x="210" y="573"/>
                </a:lnTo>
                <a:lnTo>
                  <a:pt x="216" y="575"/>
                </a:lnTo>
                <a:lnTo>
                  <a:pt x="222" y="578"/>
                </a:lnTo>
                <a:lnTo>
                  <a:pt x="225" y="578"/>
                </a:lnTo>
                <a:lnTo>
                  <a:pt x="229" y="575"/>
                </a:lnTo>
                <a:lnTo>
                  <a:pt x="232" y="573"/>
                </a:lnTo>
                <a:lnTo>
                  <a:pt x="236" y="572"/>
                </a:lnTo>
                <a:lnTo>
                  <a:pt x="238" y="575"/>
                </a:lnTo>
                <a:lnTo>
                  <a:pt x="240" y="578"/>
                </a:lnTo>
                <a:lnTo>
                  <a:pt x="243" y="581"/>
                </a:lnTo>
                <a:lnTo>
                  <a:pt x="245" y="582"/>
                </a:lnTo>
                <a:lnTo>
                  <a:pt x="247" y="579"/>
                </a:lnTo>
                <a:lnTo>
                  <a:pt x="251" y="583"/>
                </a:lnTo>
                <a:lnTo>
                  <a:pt x="254" y="585"/>
                </a:lnTo>
                <a:lnTo>
                  <a:pt x="255" y="588"/>
                </a:lnTo>
                <a:lnTo>
                  <a:pt x="257" y="588"/>
                </a:lnTo>
                <a:lnTo>
                  <a:pt x="259" y="588"/>
                </a:lnTo>
                <a:lnTo>
                  <a:pt x="263" y="588"/>
                </a:lnTo>
                <a:lnTo>
                  <a:pt x="266" y="589"/>
                </a:lnTo>
                <a:lnTo>
                  <a:pt x="269" y="592"/>
                </a:lnTo>
                <a:lnTo>
                  <a:pt x="272" y="597"/>
                </a:lnTo>
                <a:lnTo>
                  <a:pt x="277" y="607"/>
                </a:lnTo>
                <a:lnTo>
                  <a:pt x="281" y="615"/>
                </a:lnTo>
                <a:lnTo>
                  <a:pt x="282" y="617"/>
                </a:lnTo>
                <a:lnTo>
                  <a:pt x="284" y="612"/>
                </a:lnTo>
                <a:lnTo>
                  <a:pt x="289" y="600"/>
                </a:lnTo>
                <a:lnTo>
                  <a:pt x="290" y="591"/>
                </a:lnTo>
                <a:lnTo>
                  <a:pt x="293" y="579"/>
                </a:lnTo>
                <a:lnTo>
                  <a:pt x="298" y="569"/>
                </a:lnTo>
                <a:lnTo>
                  <a:pt x="306" y="560"/>
                </a:lnTo>
                <a:lnTo>
                  <a:pt x="310" y="555"/>
                </a:lnTo>
                <a:lnTo>
                  <a:pt x="317" y="550"/>
                </a:lnTo>
                <a:lnTo>
                  <a:pt x="321" y="549"/>
                </a:lnTo>
                <a:lnTo>
                  <a:pt x="325" y="550"/>
                </a:lnTo>
                <a:lnTo>
                  <a:pt x="329" y="549"/>
                </a:lnTo>
                <a:lnTo>
                  <a:pt x="337" y="545"/>
                </a:lnTo>
                <a:lnTo>
                  <a:pt x="342" y="545"/>
                </a:lnTo>
                <a:lnTo>
                  <a:pt x="344" y="548"/>
                </a:lnTo>
                <a:lnTo>
                  <a:pt x="344" y="551"/>
                </a:lnTo>
                <a:lnTo>
                  <a:pt x="345" y="553"/>
                </a:lnTo>
                <a:lnTo>
                  <a:pt x="347" y="553"/>
                </a:lnTo>
                <a:lnTo>
                  <a:pt x="350" y="551"/>
                </a:lnTo>
                <a:lnTo>
                  <a:pt x="356" y="547"/>
                </a:lnTo>
                <a:lnTo>
                  <a:pt x="362" y="545"/>
                </a:lnTo>
                <a:lnTo>
                  <a:pt x="368" y="546"/>
                </a:lnTo>
                <a:lnTo>
                  <a:pt x="375" y="550"/>
                </a:lnTo>
                <a:lnTo>
                  <a:pt x="382" y="556"/>
                </a:lnTo>
                <a:lnTo>
                  <a:pt x="386" y="564"/>
                </a:lnTo>
                <a:lnTo>
                  <a:pt x="389" y="571"/>
                </a:lnTo>
                <a:lnTo>
                  <a:pt x="392" y="572"/>
                </a:lnTo>
                <a:lnTo>
                  <a:pt x="394" y="573"/>
                </a:lnTo>
                <a:lnTo>
                  <a:pt x="400" y="571"/>
                </a:lnTo>
                <a:lnTo>
                  <a:pt x="403" y="571"/>
                </a:lnTo>
                <a:lnTo>
                  <a:pt x="412" y="578"/>
                </a:lnTo>
                <a:lnTo>
                  <a:pt x="420" y="581"/>
                </a:lnTo>
                <a:lnTo>
                  <a:pt x="424" y="580"/>
                </a:lnTo>
                <a:lnTo>
                  <a:pt x="435" y="579"/>
                </a:lnTo>
                <a:lnTo>
                  <a:pt x="442" y="578"/>
                </a:lnTo>
                <a:lnTo>
                  <a:pt x="448" y="574"/>
                </a:lnTo>
                <a:lnTo>
                  <a:pt x="460" y="573"/>
                </a:lnTo>
                <a:lnTo>
                  <a:pt x="469" y="571"/>
                </a:lnTo>
                <a:lnTo>
                  <a:pt x="481" y="557"/>
                </a:lnTo>
                <a:lnTo>
                  <a:pt x="489" y="543"/>
                </a:lnTo>
                <a:lnTo>
                  <a:pt x="495" y="524"/>
                </a:lnTo>
                <a:lnTo>
                  <a:pt x="497" y="521"/>
                </a:lnTo>
                <a:lnTo>
                  <a:pt x="501" y="523"/>
                </a:lnTo>
                <a:lnTo>
                  <a:pt x="502" y="520"/>
                </a:lnTo>
                <a:lnTo>
                  <a:pt x="505" y="517"/>
                </a:lnTo>
                <a:lnTo>
                  <a:pt x="521" y="525"/>
                </a:lnTo>
                <a:lnTo>
                  <a:pt x="522" y="531"/>
                </a:lnTo>
                <a:lnTo>
                  <a:pt x="526" y="533"/>
                </a:lnTo>
                <a:lnTo>
                  <a:pt x="531" y="535"/>
                </a:lnTo>
                <a:lnTo>
                  <a:pt x="534" y="539"/>
                </a:lnTo>
                <a:lnTo>
                  <a:pt x="539" y="550"/>
                </a:lnTo>
                <a:lnTo>
                  <a:pt x="542" y="552"/>
                </a:lnTo>
                <a:lnTo>
                  <a:pt x="543" y="556"/>
                </a:lnTo>
                <a:lnTo>
                  <a:pt x="543" y="559"/>
                </a:lnTo>
                <a:lnTo>
                  <a:pt x="550" y="561"/>
                </a:lnTo>
                <a:lnTo>
                  <a:pt x="554" y="560"/>
                </a:lnTo>
                <a:lnTo>
                  <a:pt x="555" y="556"/>
                </a:lnTo>
                <a:lnTo>
                  <a:pt x="559" y="552"/>
                </a:lnTo>
                <a:lnTo>
                  <a:pt x="568" y="547"/>
                </a:lnTo>
                <a:lnTo>
                  <a:pt x="568" y="544"/>
                </a:lnTo>
                <a:lnTo>
                  <a:pt x="567" y="539"/>
                </a:lnTo>
                <a:lnTo>
                  <a:pt x="567" y="538"/>
                </a:lnTo>
                <a:lnTo>
                  <a:pt x="571" y="539"/>
                </a:lnTo>
                <a:lnTo>
                  <a:pt x="573" y="539"/>
                </a:lnTo>
                <a:lnTo>
                  <a:pt x="575" y="538"/>
                </a:lnTo>
                <a:lnTo>
                  <a:pt x="580" y="537"/>
                </a:lnTo>
                <a:lnTo>
                  <a:pt x="584" y="538"/>
                </a:lnTo>
                <a:lnTo>
                  <a:pt x="586" y="538"/>
                </a:lnTo>
                <a:lnTo>
                  <a:pt x="587" y="537"/>
                </a:lnTo>
                <a:lnTo>
                  <a:pt x="590" y="531"/>
                </a:lnTo>
                <a:lnTo>
                  <a:pt x="589" y="523"/>
                </a:lnTo>
                <a:lnTo>
                  <a:pt x="586" y="521"/>
                </a:lnTo>
                <a:lnTo>
                  <a:pt x="588" y="515"/>
                </a:lnTo>
                <a:lnTo>
                  <a:pt x="602" y="465"/>
                </a:lnTo>
                <a:lnTo>
                  <a:pt x="610" y="441"/>
                </a:lnTo>
                <a:lnTo>
                  <a:pt x="608" y="438"/>
                </a:lnTo>
                <a:lnTo>
                  <a:pt x="607" y="434"/>
                </a:lnTo>
                <a:lnTo>
                  <a:pt x="615" y="428"/>
                </a:lnTo>
                <a:lnTo>
                  <a:pt x="620" y="421"/>
                </a:lnTo>
                <a:lnTo>
                  <a:pt x="627" y="419"/>
                </a:lnTo>
                <a:lnTo>
                  <a:pt x="631" y="416"/>
                </a:lnTo>
                <a:lnTo>
                  <a:pt x="635" y="419"/>
                </a:lnTo>
                <a:lnTo>
                  <a:pt x="641" y="416"/>
                </a:lnTo>
                <a:lnTo>
                  <a:pt x="644" y="412"/>
                </a:lnTo>
                <a:lnTo>
                  <a:pt x="643" y="410"/>
                </a:lnTo>
                <a:lnTo>
                  <a:pt x="643" y="406"/>
                </a:lnTo>
                <a:lnTo>
                  <a:pt x="645" y="406"/>
                </a:lnTo>
                <a:lnTo>
                  <a:pt x="648" y="409"/>
                </a:lnTo>
                <a:lnTo>
                  <a:pt x="653" y="408"/>
                </a:lnTo>
                <a:lnTo>
                  <a:pt x="659" y="407"/>
                </a:lnTo>
                <a:lnTo>
                  <a:pt x="666" y="404"/>
                </a:lnTo>
                <a:lnTo>
                  <a:pt x="670" y="403"/>
                </a:lnTo>
                <a:lnTo>
                  <a:pt x="677" y="399"/>
                </a:lnTo>
                <a:lnTo>
                  <a:pt x="681" y="397"/>
                </a:lnTo>
                <a:lnTo>
                  <a:pt x="686" y="398"/>
                </a:lnTo>
                <a:lnTo>
                  <a:pt x="687" y="400"/>
                </a:lnTo>
                <a:lnTo>
                  <a:pt x="688" y="402"/>
                </a:lnTo>
                <a:lnTo>
                  <a:pt x="692" y="407"/>
                </a:lnTo>
                <a:lnTo>
                  <a:pt x="701" y="411"/>
                </a:lnTo>
                <a:lnTo>
                  <a:pt x="706" y="413"/>
                </a:lnTo>
                <a:lnTo>
                  <a:pt x="707" y="409"/>
                </a:lnTo>
                <a:lnTo>
                  <a:pt x="705" y="400"/>
                </a:lnTo>
                <a:lnTo>
                  <a:pt x="705" y="398"/>
                </a:lnTo>
                <a:lnTo>
                  <a:pt x="704" y="393"/>
                </a:lnTo>
                <a:lnTo>
                  <a:pt x="708" y="390"/>
                </a:lnTo>
                <a:lnTo>
                  <a:pt x="717" y="384"/>
                </a:lnTo>
                <a:lnTo>
                  <a:pt x="727" y="379"/>
                </a:lnTo>
                <a:lnTo>
                  <a:pt x="731" y="379"/>
                </a:lnTo>
                <a:lnTo>
                  <a:pt x="741" y="376"/>
                </a:lnTo>
                <a:lnTo>
                  <a:pt x="743" y="377"/>
                </a:lnTo>
                <a:lnTo>
                  <a:pt x="748" y="380"/>
                </a:lnTo>
                <a:lnTo>
                  <a:pt x="751" y="386"/>
                </a:lnTo>
                <a:lnTo>
                  <a:pt x="755" y="393"/>
                </a:lnTo>
                <a:lnTo>
                  <a:pt x="787" y="391"/>
                </a:lnTo>
                <a:lnTo>
                  <a:pt x="791" y="397"/>
                </a:lnTo>
                <a:lnTo>
                  <a:pt x="795" y="409"/>
                </a:lnTo>
                <a:lnTo>
                  <a:pt x="799" y="423"/>
                </a:lnTo>
                <a:lnTo>
                  <a:pt x="800" y="432"/>
                </a:lnTo>
                <a:lnTo>
                  <a:pt x="801" y="448"/>
                </a:lnTo>
                <a:lnTo>
                  <a:pt x="800" y="460"/>
                </a:lnTo>
                <a:lnTo>
                  <a:pt x="802" y="479"/>
                </a:lnTo>
                <a:lnTo>
                  <a:pt x="806" y="482"/>
                </a:lnTo>
                <a:lnTo>
                  <a:pt x="806" y="485"/>
                </a:lnTo>
                <a:lnTo>
                  <a:pt x="806" y="488"/>
                </a:lnTo>
                <a:lnTo>
                  <a:pt x="809" y="493"/>
                </a:lnTo>
                <a:lnTo>
                  <a:pt x="810" y="499"/>
                </a:lnTo>
                <a:lnTo>
                  <a:pt x="810" y="507"/>
                </a:lnTo>
                <a:lnTo>
                  <a:pt x="806" y="511"/>
                </a:lnTo>
                <a:lnTo>
                  <a:pt x="809" y="515"/>
                </a:lnTo>
                <a:lnTo>
                  <a:pt x="811" y="519"/>
                </a:lnTo>
                <a:lnTo>
                  <a:pt x="823" y="517"/>
                </a:lnTo>
                <a:lnTo>
                  <a:pt x="827" y="518"/>
                </a:lnTo>
                <a:lnTo>
                  <a:pt x="831" y="522"/>
                </a:lnTo>
                <a:lnTo>
                  <a:pt x="843" y="523"/>
                </a:lnTo>
                <a:lnTo>
                  <a:pt x="858" y="522"/>
                </a:lnTo>
                <a:lnTo>
                  <a:pt x="863" y="515"/>
                </a:lnTo>
                <a:lnTo>
                  <a:pt x="866" y="518"/>
                </a:lnTo>
                <a:lnTo>
                  <a:pt x="869" y="520"/>
                </a:lnTo>
                <a:lnTo>
                  <a:pt x="871" y="518"/>
                </a:lnTo>
                <a:lnTo>
                  <a:pt x="872" y="516"/>
                </a:lnTo>
                <a:lnTo>
                  <a:pt x="875" y="515"/>
                </a:lnTo>
                <a:lnTo>
                  <a:pt x="878" y="519"/>
                </a:lnTo>
                <a:lnTo>
                  <a:pt x="879" y="520"/>
                </a:lnTo>
                <a:lnTo>
                  <a:pt x="887" y="520"/>
                </a:lnTo>
                <a:lnTo>
                  <a:pt x="890" y="516"/>
                </a:lnTo>
                <a:lnTo>
                  <a:pt x="893" y="513"/>
                </a:lnTo>
                <a:lnTo>
                  <a:pt x="897" y="509"/>
                </a:lnTo>
                <a:lnTo>
                  <a:pt x="898" y="506"/>
                </a:lnTo>
                <a:lnTo>
                  <a:pt x="897" y="490"/>
                </a:lnTo>
                <a:lnTo>
                  <a:pt x="896" y="481"/>
                </a:lnTo>
                <a:lnTo>
                  <a:pt x="894" y="465"/>
                </a:lnTo>
                <a:lnTo>
                  <a:pt x="898" y="459"/>
                </a:lnTo>
                <a:lnTo>
                  <a:pt x="904" y="450"/>
                </a:lnTo>
                <a:lnTo>
                  <a:pt x="908" y="445"/>
                </a:lnTo>
                <a:lnTo>
                  <a:pt x="911" y="441"/>
                </a:lnTo>
                <a:lnTo>
                  <a:pt x="916" y="432"/>
                </a:lnTo>
                <a:lnTo>
                  <a:pt x="920" y="426"/>
                </a:lnTo>
                <a:lnTo>
                  <a:pt x="921" y="423"/>
                </a:lnTo>
                <a:lnTo>
                  <a:pt x="931" y="408"/>
                </a:lnTo>
                <a:lnTo>
                  <a:pt x="936" y="396"/>
                </a:lnTo>
                <a:lnTo>
                  <a:pt x="942" y="383"/>
                </a:lnTo>
                <a:lnTo>
                  <a:pt x="945" y="372"/>
                </a:lnTo>
                <a:lnTo>
                  <a:pt x="949" y="362"/>
                </a:lnTo>
                <a:lnTo>
                  <a:pt x="958" y="361"/>
                </a:lnTo>
                <a:close/>
              </a:path>
            </a:pathLst>
          </a:custGeom>
          <a:solidFill>
            <a:srgbClr val="94BCE0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7" name="Freeform 80"/>
          <p:cNvSpPr>
            <a:spLocks/>
          </p:cNvSpPr>
          <p:nvPr/>
        </p:nvSpPr>
        <p:spPr bwMode="auto">
          <a:xfrm>
            <a:off x="12276847" y="6210510"/>
            <a:ext cx="2147195" cy="1559221"/>
          </a:xfrm>
          <a:custGeom>
            <a:avLst/>
            <a:gdLst>
              <a:gd name="T0" fmla="*/ 565 w 986"/>
              <a:gd name="T1" fmla="*/ 648 h 716"/>
              <a:gd name="T2" fmla="*/ 613 w 986"/>
              <a:gd name="T3" fmla="*/ 640 h 716"/>
              <a:gd name="T4" fmla="*/ 654 w 986"/>
              <a:gd name="T5" fmla="*/ 637 h 716"/>
              <a:gd name="T6" fmla="*/ 702 w 986"/>
              <a:gd name="T7" fmla="*/ 633 h 716"/>
              <a:gd name="T8" fmla="*/ 770 w 986"/>
              <a:gd name="T9" fmla="*/ 661 h 716"/>
              <a:gd name="T10" fmla="*/ 910 w 986"/>
              <a:gd name="T11" fmla="*/ 609 h 716"/>
              <a:gd name="T12" fmla="*/ 911 w 986"/>
              <a:gd name="T13" fmla="*/ 581 h 716"/>
              <a:gd name="T14" fmla="*/ 925 w 986"/>
              <a:gd name="T15" fmla="*/ 556 h 716"/>
              <a:gd name="T16" fmla="*/ 951 w 986"/>
              <a:gd name="T17" fmla="*/ 584 h 716"/>
              <a:gd name="T18" fmla="*/ 955 w 986"/>
              <a:gd name="T19" fmla="*/ 552 h 716"/>
              <a:gd name="T20" fmla="*/ 945 w 986"/>
              <a:gd name="T21" fmla="*/ 522 h 716"/>
              <a:gd name="T22" fmla="*/ 920 w 986"/>
              <a:gd name="T23" fmla="*/ 499 h 716"/>
              <a:gd name="T24" fmla="*/ 954 w 986"/>
              <a:gd name="T25" fmla="*/ 473 h 716"/>
              <a:gd name="T26" fmla="*/ 969 w 986"/>
              <a:gd name="T27" fmla="*/ 455 h 716"/>
              <a:gd name="T28" fmla="*/ 984 w 986"/>
              <a:gd name="T29" fmla="*/ 425 h 716"/>
              <a:gd name="T30" fmla="*/ 976 w 986"/>
              <a:gd name="T31" fmla="*/ 394 h 716"/>
              <a:gd name="T32" fmla="*/ 972 w 986"/>
              <a:gd name="T33" fmla="*/ 375 h 716"/>
              <a:gd name="T34" fmla="*/ 982 w 986"/>
              <a:gd name="T35" fmla="*/ 348 h 716"/>
              <a:gd name="T36" fmla="*/ 939 w 986"/>
              <a:gd name="T37" fmla="*/ 309 h 716"/>
              <a:gd name="T38" fmla="*/ 916 w 986"/>
              <a:gd name="T39" fmla="*/ 241 h 716"/>
              <a:gd name="T40" fmla="*/ 918 w 986"/>
              <a:gd name="T41" fmla="*/ 189 h 716"/>
              <a:gd name="T42" fmla="*/ 872 w 986"/>
              <a:gd name="T43" fmla="*/ 180 h 716"/>
              <a:gd name="T44" fmla="*/ 864 w 986"/>
              <a:gd name="T45" fmla="*/ 161 h 716"/>
              <a:gd name="T46" fmla="*/ 825 w 986"/>
              <a:gd name="T47" fmla="*/ 168 h 716"/>
              <a:gd name="T48" fmla="*/ 786 w 986"/>
              <a:gd name="T49" fmla="*/ 169 h 716"/>
              <a:gd name="T50" fmla="*/ 749 w 986"/>
              <a:gd name="T51" fmla="*/ 163 h 716"/>
              <a:gd name="T52" fmla="*/ 710 w 986"/>
              <a:gd name="T53" fmla="*/ 140 h 716"/>
              <a:gd name="T54" fmla="*/ 681 w 986"/>
              <a:gd name="T55" fmla="*/ 123 h 716"/>
              <a:gd name="T56" fmla="*/ 646 w 986"/>
              <a:gd name="T57" fmla="*/ 79 h 716"/>
              <a:gd name="T58" fmla="*/ 605 w 986"/>
              <a:gd name="T59" fmla="*/ 49 h 716"/>
              <a:gd name="T60" fmla="*/ 506 w 986"/>
              <a:gd name="T61" fmla="*/ 55 h 716"/>
              <a:gd name="T62" fmla="*/ 491 w 986"/>
              <a:gd name="T63" fmla="*/ 17 h 716"/>
              <a:gd name="T64" fmla="*/ 455 w 986"/>
              <a:gd name="T65" fmla="*/ 15 h 716"/>
              <a:gd name="T66" fmla="*/ 438 w 986"/>
              <a:gd name="T67" fmla="*/ 73 h 716"/>
              <a:gd name="T68" fmla="*/ 381 w 986"/>
              <a:gd name="T69" fmla="*/ 82 h 716"/>
              <a:gd name="T70" fmla="*/ 289 w 986"/>
              <a:gd name="T71" fmla="*/ 64 h 716"/>
              <a:gd name="T72" fmla="*/ 198 w 986"/>
              <a:gd name="T73" fmla="*/ 77 h 716"/>
              <a:gd name="T74" fmla="*/ 138 w 986"/>
              <a:gd name="T75" fmla="*/ 45 h 716"/>
              <a:gd name="T76" fmla="*/ 107 w 986"/>
              <a:gd name="T77" fmla="*/ 110 h 716"/>
              <a:gd name="T78" fmla="*/ 104 w 986"/>
              <a:gd name="T79" fmla="*/ 158 h 716"/>
              <a:gd name="T80" fmla="*/ 59 w 986"/>
              <a:gd name="T81" fmla="*/ 211 h 716"/>
              <a:gd name="T82" fmla="*/ 72 w 986"/>
              <a:gd name="T83" fmla="*/ 302 h 716"/>
              <a:gd name="T84" fmla="*/ 41 w 986"/>
              <a:gd name="T85" fmla="*/ 356 h 716"/>
              <a:gd name="T86" fmla="*/ 15 w 986"/>
              <a:gd name="T87" fmla="*/ 443 h 716"/>
              <a:gd name="T88" fmla="*/ 15 w 986"/>
              <a:gd name="T89" fmla="*/ 531 h 716"/>
              <a:gd name="T90" fmla="*/ 14 w 986"/>
              <a:gd name="T91" fmla="*/ 556 h 716"/>
              <a:gd name="T92" fmla="*/ 8 w 986"/>
              <a:gd name="T93" fmla="*/ 609 h 716"/>
              <a:gd name="T94" fmla="*/ 25 w 986"/>
              <a:gd name="T95" fmla="*/ 617 h 716"/>
              <a:gd name="T96" fmla="*/ 33 w 986"/>
              <a:gd name="T97" fmla="*/ 609 h 716"/>
              <a:gd name="T98" fmla="*/ 47 w 986"/>
              <a:gd name="T99" fmla="*/ 569 h 716"/>
              <a:gd name="T100" fmla="*/ 180 w 986"/>
              <a:gd name="T101" fmla="*/ 693 h 716"/>
              <a:gd name="T102" fmla="*/ 242 w 986"/>
              <a:gd name="T103" fmla="*/ 669 h 716"/>
              <a:gd name="T104" fmla="*/ 208 w 986"/>
              <a:gd name="T105" fmla="*/ 698 h 716"/>
              <a:gd name="T106" fmla="*/ 290 w 986"/>
              <a:gd name="T107" fmla="*/ 713 h 716"/>
              <a:gd name="T108" fmla="*/ 342 w 986"/>
              <a:gd name="T109" fmla="*/ 670 h 716"/>
              <a:gd name="T110" fmla="*/ 541 w 986"/>
              <a:gd name="T111" fmla="*/ 66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6" h="716">
                <a:moveTo>
                  <a:pt x="550" y="664"/>
                </a:moveTo>
                <a:lnTo>
                  <a:pt x="557" y="661"/>
                </a:lnTo>
                <a:lnTo>
                  <a:pt x="560" y="661"/>
                </a:lnTo>
                <a:lnTo>
                  <a:pt x="562" y="659"/>
                </a:lnTo>
                <a:lnTo>
                  <a:pt x="565" y="651"/>
                </a:lnTo>
                <a:lnTo>
                  <a:pt x="565" y="648"/>
                </a:lnTo>
                <a:lnTo>
                  <a:pt x="571" y="645"/>
                </a:lnTo>
                <a:lnTo>
                  <a:pt x="580" y="644"/>
                </a:lnTo>
                <a:lnTo>
                  <a:pt x="589" y="644"/>
                </a:lnTo>
                <a:lnTo>
                  <a:pt x="602" y="643"/>
                </a:lnTo>
                <a:lnTo>
                  <a:pt x="612" y="641"/>
                </a:lnTo>
                <a:lnTo>
                  <a:pt x="613" y="640"/>
                </a:lnTo>
                <a:lnTo>
                  <a:pt x="619" y="645"/>
                </a:lnTo>
                <a:lnTo>
                  <a:pt x="627" y="647"/>
                </a:lnTo>
                <a:lnTo>
                  <a:pt x="634" y="646"/>
                </a:lnTo>
                <a:lnTo>
                  <a:pt x="643" y="642"/>
                </a:lnTo>
                <a:lnTo>
                  <a:pt x="649" y="640"/>
                </a:lnTo>
                <a:lnTo>
                  <a:pt x="654" y="637"/>
                </a:lnTo>
                <a:lnTo>
                  <a:pt x="662" y="625"/>
                </a:lnTo>
                <a:lnTo>
                  <a:pt x="666" y="623"/>
                </a:lnTo>
                <a:lnTo>
                  <a:pt x="671" y="626"/>
                </a:lnTo>
                <a:lnTo>
                  <a:pt x="683" y="630"/>
                </a:lnTo>
                <a:lnTo>
                  <a:pt x="694" y="634"/>
                </a:lnTo>
                <a:lnTo>
                  <a:pt x="702" y="633"/>
                </a:lnTo>
                <a:lnTo>
                  <a:pt x="710" y="630"/>
                </a:lnTo>
                <a:lnTo>
                  <a:pt x="728" y="632"/>
                </a:lnTo>
                <a:lnTo>
                  <a:pt x="739" y="646"/>
                </a:lnTo>
                <a:lnTo>
                  <a:pt x="746" y="657"/>
                </a:lnTo>
                <a:lnTo>
                  <a:pt x="752" y="662"/>
                </a:lnTo>
                <a:lnTo>
                  <a:pt x="770" y="661"/>
                </a:lnTo>
                <a:lnTo>
                  <a:pt x="782" y="664"/>
                </a:lnTo>
                <a:lnTo>
                  <a:pt x="831" y="651"/>
                </a:lnTo>
                <a:lnTo>
                  <a:pt x="888" y="645"/>
                </a:lnTo>
                <a:lnTo>
                  <a:pt x="895" y="628"/>
                </a:lnTo>
                <a:lnTo>
                  <a:pt x="905" y="615"/>
                </a:lnTo>
                <a:lnTo>
                  <a:pt x="910" y="609"/>
                </a:lnTo>
                <a:lnTo>
                  <a:pt x="920" y="603"/>
                </a:lnTo>
                <a:lnTo>
                  <a:pt x="923" y="601"/>
                </a:lnTo>
                <a:lnTo>
                  <a:pt x="923" y="598"/>
                </a:lnTo>
                <a:lnTo>
                  <a:pt x="920" y="589"/>
                </a:lnTo>
                <a:lnTo>
                  <a:pt x="916" y="582"/>
                </a:lnTo>
                <a:lnTo>
                  <a:pt x="911" y="581"/>
                </a:lnTo>
                <a:lnTo>
                  <a:pt x="908" y="580"/>
                </a:lnTo>
                <a:lnTo>
                  <a:pt x="905" y="575"/>
                </a:lnTo>
                <a:lnTo>
                  <a:pt x="907" y="569"/>
                </a:lnTo>
                <a:lnTo>
                  <a:pt x="914" y="560"/>
                </a:lnTo>
                <a:lnTo>
                  <a:pt x="918" y="556"/>
                </a:lnTo>
                <a:lnTo>
                  <a:pt x="925" y="556"/>
                </a:lnTo>
                <a:lnTo>
                  <a:pt x="932" y="557"/>
                </a:lnTo>
                <a:lnTo>
                  <a:pt x="941" y="565"/>
                </a:lnTo>
                <a:lnTo>
                  <a:pt x="944" y="570"/>
                </a:lnTo>
                <a:lnTo>
                  <a:pt x="946" y="577"/>
                </a:lnTo>
                <a:lnTo>
                  <a:pt x="948" y="582"/>
                </a:lnTo>
                <a:lnTo>
                  <a:pt x="951" y="584"/>
                </a:lnTo>
                <a:lnTo>
                  <a:pt x="956" y="583"/>
                </a:lnTo>
                <a:lnTo>
                  <a:pt x="962" y="581"/>
                </a:lnTo>
                <a:lnTo>
                  <a:pt x="964" y="578"/>
                </a:lnTo>
                <a:lnTo>
                  <a:pt x="963" y="573"/>
                </a:lnTo>
                <a:lnTo>
                  <a:pt x="958" y="564"/>
                </a:lnTo>
                <a:lnTo>
                  <a:pt x="955" y="552"/>
                </a:lnTo>
                <a:lnTo>
                  <a:pt x="951" y="544"/>
                </a:lnTo>
                <a:lnTo>
                  <a:pt x="948" y="538"/>
                </a:lnTo>
                <a:lnTo>
                  <a:pt x="949" y="529"/>
                </a:lnTo>
                <a:lnTo>
                  <a:pt x="950" y="524"/>
                </a:lnTo>
                <a:lnTo>
                  <a:pt x="949" y="522"/>
                </a:lnTo>
                <a:lnTo>
                  <a:pt x="945" y="522"/>
                </a:lnTo>
                <a:lnTo>
                  <a:pt x="939" y="517"/>
                </a:lnTo>
                <a:lnTo>
                  <a:pt x="934" y="516"/>
                </a:lnTo>
                <a:lnTo>
                  <a:pt x="930" y="513"/>
                </a:lnTo>
                <a:lnTo>
                  <a:pt x="926" y="508"/>
                </a:lnTo>
                <a:lnTo>
                  <a:pt x="922" y="505"/>
                </a:lnTo>
                <a:lnTo>
                  <a:pt x="920" y="499"/>
                </a:lnTo>
                <a:lnTo>
                  <a:pt x="920" y="493"/>
                </a:lnTo>
                <a:lnTo>
                  <a:pt x="925" y="487"/>
                </a:lnTo>
                <a:lnTo>
                  <a:pt x="937" y="482"/>
                </a:lnTo>
                <a:lnTo>
                  <a:pt x="947" y="479"/>
                </a:lnTo>
                <a:lnTo>
                  <a:pt x="951" y="476"/>
                </a:lnTo>
                <a:lnTo>
                  <a:pt x="954" y="473"/>
                </a:lnTo>
                <a:lnTo>
                  <a:pt x="957" y="462"/>
                </a:lnTo>
                <a:lnTo>
                  <a:pt x="960" y="460"/>
                </a:lnTo>
                <a:lnTo>
                  <a:pt x="963" y="457"/>
                </a:lnTo>
                <a:lnTo>
                  <a:pt x="965" y="454"/>
                </a:lnTo>
                <a:lnTo>
                  <a:pt x="966" y="453"/>
                </a:lnTo>
                <a:lnTo>
                  <a:pt x="969" y="455"/>
                </a:lnTo>
                <a:lnTo>
                  <a:pt x="975" y="454"/>
                </a:lnTo>
                <a:lnTo>
                  <a:pt x="975" y="448"/>
                </a:lnTo>
                <a:lnTo>
                  <a:pt x="972" y="439"/>
                </a:lnTo>
                <a:lnTo>
                  <a:pt x="973" y="436"/>
                </a:lnTo>
                <a:lnTo>
                  <a:pt x="978" y="430"/>
                </a:lnTo>
                <a:lnTo>
                  <a:pt x="984" y="425"/>
                </a:lnTo>
                <a:lnTo>
                  <a:pt x="984" y="421"/>
                </a:lnTo>
                <a:lnTo>
                  <a:pt x="979" y="419"/>
                </a:lnTo>
                <a:lnTo>
                  <a:pt x="979" y="417"/>
                </a:lnTo>
                <a:lnTo>
                  <a:pt x="980" y="410"/>
                </a:lnTo>
                <a:lnTo>
                  <a:pt x="979" y="403"/>
                </a:lnTo>
                <a:lnTo>
                  <a:pt x="976" y="394"/>
                </a:lnTo>
                <a:lnTo>
                  <a:pt x="972" y="389"/>
                </a:lnTo>
                <a:lnTo>
                  <a:pt x="970" y="384"/>
                </a:lnTo>
                <a:lnTo>
                  <a:pt x="966" y="380"/>
                </a:lnTo>
                <a:lnTo>
                  <a:pt x="966" y="376"/>
                </a:lnTo>
                <a:lnTo>
                  <a:pt x="969" y="375"/>
                </a:lnTo>
                <a:lnTo>
                  <a:pt x="972" y="375"/>
                </a:lnTo>
                <a:lnTo>
                  <a:pt x="977" y="375"/>
                </a:lnTo>
                <a:lnTo>
                  <a:pt x="983" y="371"/>
                </a:lnTo>
                <a:lnTo>
                  <a:pt x="986" y="367"/>
                </a:lnTo>
                <a:lnTo>
                  <a:pt x="986" y="360"/>
                </a:lnTo>
                <a:lnTo>
                  <a:pt x="985" y="352"/>
                </a:lnTo>
                <a:lnTo>
                  <a:pt x="982" y="348"/>
                </a:lnTo>
                <a:lnTo>
                  <a:pt x="980" y="345"/>
                </a:lnTo>
                <a:lnTo>
                  <a:pt x="972" y="333"/>
                </a:lnTo>
                <a:lnTo>
                  <a:pt x="964" y="329"/>
                </a:lnTo>
                <a:lnTo>
                  <a:pt x="957" y="325"/>
                </a:lnTo>
                <a:lnTo>
                  <a:pt x="950" y="320"/>
                </a:lnTo>
                <a:lnTo>
                  <a:pt x="939" y="309"/>
                </a:lnTo>
                <a:lnTo>
                  <a:pt x="925" y="298"/>
                </a:lnTo>
                <a:lnTo>
                  <a:pt x="916" y="286"/>
                </a:lnTo>
                <a:lnTo>
                  <a:pt x="913" y="281"/>
                </a:lnTo>
                <a:lnTo>
                  <a:pt x="914" y="271"/>
                </a:lnTo>
                <a:lnTo>
                  <a:pt x="913" y="254"/>
                </a:lnTo>
                <a:lnTo>
                  <a:pt x="916" y="241"/>
                </a:lnTo>
                <a:lnTo>
                  <a:pt x="917" y="232"/>
                </a:lnTo>
                <a:lnTo>
                  <a:pt x="915" y="211"/>
                </a:lnTo>
                <a:lnTo>
                  <a:pt x="919" y="204"/>
                </a:lnTo>
                <a:lnTo>
                  <a:pt x="924" y="197"/>
                </a:lnTo>
                <a:lnTo>
                  <a:pt x="924" y="188"/>
                </a:lnTo>
                <a:lnTo>
                  <a:pt x="918" y="189"/>
                </a:lnTo>
                <a:lnTo>
                  <a:pt x="911" y="190"/>
                </a:lnTo>
                <a:lnTo>
                  <a:pt x="905" y="191"/>
                </a:lnTo>
                <a:lnTo>
                  <a:pt x="895" y="191"/>
                </a:lnTo>
                <a:lnTo>
                  <a:pt x="886" y="190"/>
                </a:lnTo>
                <a:lnTo>
                  <a:pt x="878" y="184"/>
                </a:lnTo>
                <a:lnTo>
                  <a:pt x="872" y="180"/>
                </a:lnTo>
                <a:lnTo>
                  <a:pt x="872" y="175"/>
                </a:lnTo>
                <a:lnTo>
                  <a:pt x="875" y="169"/>
                </a:lnTo>
                <a:lnTo>
                  <a:pt x="874" y="163"/>
                </a:lnTo>
                <a:lnTo>
                  <a:pt x="872" y="160"/>
                </a:lnTo>
                <a:lnTo>
                  <a:pt x="869" y="160"/>
                </a:lnTo>
                <a:lnTo>
                  <a:pt x="864" y="161"/>
                </a:lnTo>
                <a:lnTo>
                  <a:pt x="857" y="162"/>
                </a:lnTo>
                <a:lnTo>
                  <a:pt x="847" y="163"/>
                </a:lnTo>
                <a:lnTo>
                  <a:pt x="841" y="162"/>
                </a:lnTo>
                <a:lnTo>
                  <a:pt x="832" y="163"/>
                </a:lnTo>
                <a:lnTo>
                  <a:pt x="827" y="164"/>
                </a:lnTo>
                <a:lnTo>
                  <a:pt x="825" y="168"/>
                </a:lnTo>
                <a:lnTo>
                  <a:pt x="820" y="170"/>
                </a:lnTo>
                <a:lnTo>
                  <a:pt x="811" y="169"/>
                </a:lnTo>
                <a:lnTo>
                  <a:pt x="803" y="170"/>
                </a:lnTo>
                <a:lnTo>
                  <a:pt x="798" y="170"/>
                </a:lnTo>
                <a:lnTo>
                  <a:pt x="793" y="170"/>
                </a:lnTo>
                <a:lnTo>
                  <a:pt x="786" y="169"/>
                </a:lnTo>
                <a:lnTo>
                  <a:pt x="781" y="163"/>
                </a:lnTo>
                <a:lnTo>
                  <a:pt x="775" y="160"/>
                </a:lnTo>
                <a:lnTo>
                  <a:pt x="772" y="158"/>
                </a:lnTo>
                <a:lnTo>
                  <a:pt x="769" y="159"/>
                </a:lnTo>
                <a:lnTo>
                  <a:pt x="759" y="163"/>
                </a:lnTo>
                <a:lnTo>
                  <a:pt x="749" y="163"/>
                </a:lnTo>
                <a:lnTo>
                  <a:pt x="743" y="162"/>
                </a:lnTo>
                <a:lnTo>
                  <a:pt x="738" y="159"/>
                </a:lnTo>
                <a:lnTo>
                  <a:pt x="729" y="150"/>
                </a:lnTo>
                <a:lnTo>
                  <a:pt x="725" y="145"/>
                </a:lnTo>
                <a:lnTo>
                  <a:pt x="718" y="142"/>
                </a:lnTo>
                <a:lnTo>
                  <a:pt x="710" y="140"/>
                </a:lnTo>
                <a:lnTo>
                  <a:pt x="707" y="139"/>
                </a:lnTo>
                <a:lnTo>
                  <a:pt x="699" y="139"/>
                </a:lnTo>
                <a:lnTo>
                  <a:pt x="695" y="136"/>
                </a:lnTo>
                <a:lnTo>
                  <a:pt x="691" y="131"/>
                </a:lnTo>
                <a:lnTo>
                  <a:pt x="684" y="125"/>
                </a:lnTo>
                <a:lnTo>
                  <a:pt x="681" y="123"/>
                </a:lnTo>
                <a:lnTo>
                  <a:pt x="677" y="123"/>
                </a:lnTo>
                <a:lnTo>
                  <a:pt x="674" y="122"/>
                </a:lnTo>
                <a:lnTo>
                  <a:pt x="668" y="116"/>
                </a:lnTo>
                <a:lnTo>
                  <a:pt x="661" y="105"/>
                </a:lnTo>
                <a:lnTo>
                  <a:pt x="654" y="91"/>
                </a:lnTo>
                <a:lnTo>
                  <a:pt x="646" y="79"/>
                </a:lnTo>
                <a:lnTo>
                  <a:pt x="641" y="73"/>
                </a:lnTo>
                <a:lnTo>
                  <a:pt x="635" y="70"/>
                </a:lnTo>
                <a:lnTo>
                  <a:pt x="629" y="63"/>
                </a:lnTo>
                <a:lnTo>
                  <a:pt x="620" y="54"/>
                </a:lnTo>
                <a:lnTo>
                  <a:pt x="612" y="50"/>
                </a:lnTo>
                <a:lnTo>
                  <a:pt x="605" y="49"/>
                </a:lnTo>
                <a:lnTo>
                  <a:pt x="603" y="49"/>
                </a:lnTo>
                <a:lnTo>
                  <a:pt x="555" y="45"/>
                </a:lnTo>
                <a:lnTo>
                  <a:pt x="540" y="43"/>
                </a:lnTo>
                <a:lnTo>
                  <a:pt x="529" y="53"/>
                </a:lnTo>
                <a:lnTo>
                  <a:pt x="513" y="59"/>
                </a:lnTo>
                <a:lnTo>
                  <a:pt x="506" y="55"/>
                </a:lnTo>
                <a:lnTo>
                  <a:pt x="504" y="51"/>
                </a:lnTo>
                <a:lnTo>
                  <a:pt x="502" y="41"/>
                </a:lnTo>
                <a:lnTo>
                  <a:pt x="501" y="33"/>
                </a:lnTo>
                <a:lnTo>
                  <a:pt x="499" y="28"/>
                </a:lnTo>
                <a:lnTo>
                  <a:pt x="491" y="24"/>
                </a:lnTo>
                <a:lnTo>
                  <a:pt x="491" y="17"/>
                </a:lnTo>
                <a:lnTo>
                  <a:pt x="488" y="8"/>
                </a:lnTo>
                <a:lnTo>
                  <a:pt x="480" y="0"/>
                </a:lnTo>
                <a:lnTo>
                  <a:pt x="467" y="1"/>
                </a:lnTo>
                <a:lnTo>
                  <a:pt x="458" y="7"/>
                </a:lnTo>
                <a:lnTo>
                  <a:pt x="455" y="9"/>
                </a:lnTo>
                <a:lnTo>
                  <a:pt x="455" y="15"/>
                </a:lnTo>
                <a:lnTo>
                  <a:pt x="460" y="23"/>
                </a:lnTo>
                <a:lnTo>
                  <a:pt x="455" y="36"/>
                </a:lnTo>
                <a:lnTo>
                  <a:pt x="449" y="45"/>
                </a:lnTo>
                <a:lnTo>
                  <a:pt x="442" y="57"/>
                </a:lnTo>
                <a:lnTo>
                  <a:pt x="439" y="64"/>
                </a:lnTo>
                <a:lnTo>
                  <a:pt x="438" y="73"/>
                </a:lnTo>
                <a:lnTo>
                  <a:pt x="434" y="79"/>
                </a:lnTo>
                <a:lnTo>
                  <a:pt x="429" y="89"/>
                </a:lnTo>
                <a:lnTo>
                  <a:pt x="420" y="81"/>
                </a:lnTo>
                <a:lnTo>
                  <a:pt x="414" y="76"/>
                </a:lnTo>
                <a:lnTo>
                  <a:pt x="397" y="74"/>
                </a:lnTo>
                <a:lnTo>
                  <a:pt x="381" y="82"/>
                </a:lnTo>
                <a:lnTo>
                  <a:pt x="362" y="82"/>
                </a:lnTo>
                <a:lnTo>
                  <a:pt x="341" y="78"/>
                </a:lnTo>
                <a:lnTo>
                  <a:pt x="331" y="68"/>
                </a:lnTo>
                <a:lnTo>
                  <a:pt x="318" y="61"/>
                </a:lnTo>
                <a:lnTo>
                  <a:pt x="304" y="64"/>
                </a:lnTo>
                <a:lnTo>
                  <a:pt x="289" y="64"/>
                </a:lnTo>
                <a:lnTo>
                  <a:pt x="278" y="68"/>
                </a:lnTo>
                <a:lnTo>
                  <a:pt x="267" y="75"/>
                </a:lnTo>
                <a:lnTo>
                  <a:pt x="254" y="76"/>
                </a:lnTo>
                <a:lnTo>
                  <a:pt x="239" y="74"/>
                </a:lnTo>
                <a:lnTo>
                  <a:pt x="215" y="77"/>
                </a:lnTo>
                <a:lnTo>
                  <a:pt x="198" y="77"/>
                </a:lnTo>
                <a:lnTo>
                  <a:pt x="192" y="74"/>
                </a:lnTo>
                <a:lnTo>
                  <a:pt x="192" y="71"/>
                </a:lnTo>
                <a:lnTo>
                  <a:pt x="194" y="65"/>
                </a:lnTo>
                <a:lnTo>
                  <a:pt x="180" y="32"/>
                </a:lnTo>
                <a:lnTo>
                  <a:pt x="180" y="32"/>
                </a:lnTo>
                <a:lnTo>
                  <a:pt x="138" y="45"/>
                </a:lnTo>
                <a:lnTo>
                  <a:pt x="129" y="52"/>
                </a:lnTo>
                <a:lnTo>
                  <a:pt x="126" y="64"/>
                </a:lnTo>
                <a:lnTo>
                  <a:pt x="123" y="77"/>
                </a:lnTo>
                <a:lnTo>
                  <a:pt x="123" y="91"/>
                </a:lnTo>
                <a:lnTo>
                  <a:pt x="110" y="100"/>
                </a:lnTo>
                <a:lnTo>
                  <a:pt x="107" y="110"/>
                </a:lnTo>
                <a:lnTo>
                  <a:pt x="113" y="119"/>
                </a:lnTo>
                <a:lnTo>
                  <a:pt x="122" y="131"/>
                </a:lnTo>
                <a:lnTo>
                  <a:pt x="120" y="136"/>
                </a:lnTo>
                <a:lnTo>
                  <a:pt x="119" y="139"/>
                </a:lnTo>
                <a:lnTo>
                  <a:pt x="128" y="149"/>
                </a:lnTo>
                <a:lnTo>
                  <a:pt x="104" y="158"/>
                </a:lnTo>
                <a:lnTo>
                  <a:pt x="97" y="161"/>
                </a:lnTo>
                <a:lnTo>
                  <a:pt x="91" y="170"/>
                </a:lnTo>
                <a:lnTo>
                  <a:pt x="76" y="181"/>
                </a:lnTo>
                <a:lnTo>
                  <a:pt x="68" y="186"/>
                </a:lnTo>
                <a:lnTo>
                  <a:pt x="62" y="199"/>
                </a:lnTo>
                <a:lnTo>
                  <a:pt x="59" y="211"/>
                </a:lnTo>
                <a:lnTo>
                  <a:pt x="61" y="232"/>
                </a:lnTo>
                <a:lnTo>
                  <a:pt x="69" y="245"/>
                </a:lnTo>
                <a:lnTo>
                  <a:pt x="76" y="254"/>
                </a:lnTo>
                <a:lnTo>
                  <a:pt x="81" y="268"/>
                </a:lnTo>
                <a:lnTo>
                  <a:pt x="78" y="277"/>
                </a:lnTo>
                <a:lnTo>
                  <a:pt x="72" y="302"/>
                </a:lnTo>
                <a:lnTo>
                  <a:pt x="82" y="317"/>
                </a:lnTo>
                <a:lnTo>
                  <a:pt x="81" y="327"/>
                </a:lnTo>
                <a:lnTo>
                  <a:pt x="77" y="329"/>
                </a:lnTo>
                <a:lnTo>
                  <a:pt x="63" y="327"/>
                </a:lnTo>
                <a:lnTo>
                  <a:pt x="49" y="340"/>
                </a:lnTo>
                <a:lnTo>
                  <a:pt x="41" y="356"/>
                </a:lnTo>
                <a:lnTo>
                  <a:pt x="34" y="366"/>
                </a:lnTo>
                <a:lnTo>
                  <a:pt x="31" y="381"/>
                </a:lnTo>
                <a:lnTo>
                  <a:pt x="29" y="395"/>
                </a:lnTo>
                <a:lnTo>
                  <a:pt x="17" y="416"/>
                </a:lnTo>
                <a:lnTo>
                  <a:pt x="18" y="433"/>
                </a:lnTo>
                <a:lnTo>
                  <a:pt x="15" y="443"/>
                </a:lnTo>
                <a:lnTo>
                  <a:pt x="7" y="460"/>
                </a:lnTo>
                <a:lnTo>
                  <a:pt x="2" y="467"/>
                </a:lnTo>
                <a:lnTo>
                  <a:pt x="5" y="483"/>
                </a:lnTo>
                <a:lnTo>
                  <a:pt x="10" y="497"/>
                </a:lnTo>
                <a:lnTo>
                  <a:pt x="14" y="515"/>
                </a:lnTo>
                <a:lnTo>
                  <a:pt x="15" y="531"/>
                </a:lnTo>
                <a:lnTo>
                  <a:pt x="19" y="534"/>
                </a:lnTo>
                <a:lnTo>
                  <a:pt x="24" y="535"/>
                </a:lnTo>
                <a:lnTo>
                  <a:pt x="27" y="543"/>
                </a:lnTo>
                <a:lnTo>
                  <a:pt x="25" y="556"/>
                </a:lnTo>
                <a:lnTo>
                  <a:pt x="23" y="557"/>
                </a:lnTo>
                <a:lnTo>
                  <a:pt x="14" y="556"/>
                </a:lnTo>
                <a:lnTo>
                  <a:pt x="5" y="562"/>
                </a:lnTo>
                <a:lnTo>
                  <a:pt x="0" y="573"/>
                </a:lnTo>
                <a:lnTo>
                  <a:pt x="2" y="583"/>
                </a:lnTo>
                <a:lnTo>
                  <a:pt x="5" y="593"/>
                </a:lnTo>
                <a:lnTo>
                  <a:pt x="8" y="604"/>
                </a:lnTo>
                <a:lnTo>
                  <a:pt x="8" y="609"/>
                </a:lnTo>
                <a:lnTo>
                  <a:pt x="9" y="613"/>
                </a:lnTo>
                <a:lnTo>
                  <a:pt x="9" y="619"/>
                </a:lnTo>
                <a:lnTo>
                  <a:pt x="11" y="625"/>
                </a:lnTo>
                <a:lnTo>
                  <a:pt x="19" y="618"/>
                </a:lnTo>
                <a:lnTo>
                  <a:pt x="22" y="616"/>
                </a:lnTo>
                <a:lnTo>
                  <a:pt x="25" y="617"/>
                </a:lnTo>
                <a:lnTo>
                  <a:pt x="26" y="617"/>
                </a:lnTo>
                <a:lnTo>
                  <a:pt x="35" y="618"/>
                </a:lnTo>
                <a:lnTo>
                  <a:pt x="37" y="618"/>
                </a:lnTo>
                <a:lnTo>
                  <a:pt x="37" y="617"/>
                </a:lnTo>
                <a:lnTo>
                  <a:pt x="35" y="611"/>
                </a:lnTo>
                <a:lnTo>
                  <a:pt x="33" y="609"/>
                </a:lnTo>
                <a:lnTo>
                  <a:pt x="34" y="607"/>
                </a:lnTo>
                <a:lnTo>
                  <a:pt x="46" y="605"/>
                </a:lnTo>
                <a:lnTo>
                  <a:pt x="48" y="602"/>
                </a:lnTo>
                <a:lnTo>
                  <a:pt x="45" y="587"/>
                </a:lnTo>
                <a:lnTo>
                  <a:pt x="48" y="577"/>
                </a:lnTo>
                <a:lnTo>
                  <a:pt x="47" y="569"/>
                </a:lnTo>
                <a:lnTo>
                  <a:pt x="49" y="567"/>
                </a:lnTo>
                <a:lnTo>
                  <a:pt x="117" y="652"/>
                </a:lnTo>
                <a:lnTo>
                  <a:pt x="126" y="651"/>
                </a:lnTo>
                <a:lnTo>
                  <a:pt x="155" y="684"/>
                </a:lnTo>
                <a:lnTo>
                  <a:pt x="162" y="688"/>
                </a:lnTo>
                <a:lnTo>
                  <a:pt x="180" y="693"/>
                </a:lnTo>
                <a:lnTo>
                  <a:pt x="189" y="694"/>
                </a:lnTo>
                <a:lnTo>
                  <a:pt x="197" y="693"/>
                </a:lnTo>
                <a:lnTo>
                  <a:pt x="208" y="685"/>
                </a:lnTo>
                <a:lnTo>
                  <a:pt x="224" y="679"/>
                </a:lnTo>
                <a:lnTo>
                  <a:pt x="236" y="671"/>
                </a:lnTo>
                <a:lnTo>
                  <a:pt x="242" y="669"/>
                </a:lnTo>
                <a:lnTo>
                  <a:pt x="245" y="675"/>
                </a:lnTo>
                <a:lnTo>
                  <a:pt x="243" y="682"/>
                </a:lnTo>
                <a:lnTo>
                  <a:pt x="233" y="685"/>
                </a:lnTo>
                <a:lnTo>
                  <a:pt x="227" y="689"/>
                </a:lnTo>
                <a:lnTo>
                  <a:pt x="218" y="693"/>
                </a:lnTo>
                <a:lnTo>
                  <a:pt x="208" y="698"/>
                </a:lnTo>
                <a:lnTo>
                  <a:pt x="202" y="702"/>
                </a:lnTo>
                <a:lnTo>
                  <a:pt x="203" y="706"/>
                </a:lnTo>
                <a:lnTo>
                  <a:pt x="218" y="708"/>
                </a:lnTo>
                <a:lnTo>
                  <a:pt x="238" y="710"/>
                </a:lnTo>
                <a:lnTo>
                  <a:pt x="267" y="716"/>
                </a:lnTo>
                <a:lnTo>
                  <a:pt x="290" y="713"/>
                </a:lnTo>
                <a:lnTo>
                  <a:pt x="299" y="711"/>
                </a:lnTo>
                <a:lnTo>
                  <a:pt x="305" y="707"/>
                </a:lnTo>
                <a:lnTo>
                  <a:pt x="316" y="702"/>
                </a:lnTo>
                <a:lnTo>
                  <a:pt x="326" y="691"/>
                </a:lnTo>
                <a:lnTo>
                  <a:pt x="337" y="679"/>
                </a:lnTo>
                <a:lnTo>
                  <a:pt x="342" y="670"/>
                </a:lnTo>
                <a:lnTo>
                  <a:pt x="380" y="674"/>
                </a:lnTo>
                <a:lnTo>
                  <a:pt x="445" y="675"/>
                </a:lnTo>
                <a:lnTo>
                  <a:pt x="493" y="671"/>
                </a:lnTo>
                <a:lnTo>
                  <a:pt x="518" y="669"/>
                </a:lnTo>
                <a:lnTo>
                  <a:pt x="535" y="668"/>
                </a:lnTo>
                <a:lnTo>
                  <a:pt x="541" y="667"/>
                </a:lnTo>
                <a:lnTo>
                  <a:pt x="550" y="664"/>
                </a:lnTo>
                <a:close/>
              </a:path>
            </a:pathLst>
          </a:custGeom>
          <a:solidFill>
            <a:srgbClr val="94BCE0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8" name="Freeform 81"/>
          <p:cNvSpPr>
            <a:spLocks/>
          </p:cNvSpPr>
          <p:nvPr/>
        </p:nvSpPr>
        <p:spPr bwMode="auto">
          <a:xfrm>
            <a:off x="12165784" y="7445255"/>
            <a:ext cx="2857120" cy="2308344"/>
          </a:xfrm>
          <a:custGeom>
            <a:avLst/>
            <a:gdLst>
              <a:gd name="T0" fmla="*/ 340 w 1312"/>
              <a:gd name="T1" fmla="*/ 682 h 1060"/>
              <a:gd name="T2" fmla="*/ 418 w 1312"/>
              <a:gd name="T3" fmla="*/ 642 h 1060"/>
              <a:gd name="T4" fmla="*/ 446 w 1312"/>
              <a:gd name="T5" fmla="*/ 598 h 1060"/>
              <a:gd name="T6" fmla="*/ 508 w 1312"/>
              <a:gd name="T7" fmla="*/ 615 h 1060"/>
              <a:gd name="T8" fmla="*/ 511 w 1312"/>
              <a:gd name="T9" fmla="*/ 651 h 1060"/>
              <a:gd name="T10" fmla="*/ 529 w 1312"/>
              <a:gd name="T11" fmla="*/ 676 h 1060"/>
              <a:gd name="T12" fmla="*/ 566 w 1312"/>
              <a:gd name="T13" fmla="*/ 703 h 1060"/>
              <a:gd name="T14" fmla="*/ 556 w 1312"/>
              <a:gd name="T15" fmla="*/ 742 h 1060"/>
              <a:gd name="T16" fmla="*/ 549 w 1312"/>
              <a:gd name="T17" fmla="*/ 793 h 1060"/>
              <a:gd name="T18" fmla="*/ 580 w 1312"/>
              <a:gd name="T19" fmla="*/ 855 h 1060"/>
              <a:gd name="T20" fmla="*/ 588 w 1312"/>
              <a:gd name="T21" fmla="*/ 890 h 1060"/>
              <a:gd name="T22" fmla="*/ 613 w 1312"/>
              <a:gd name="T23" fmla="*/ 956 h 1060"/>
              <a:gd name="T24" fmla="*/ 594 w 1312"/>
              <a:gd name="T25" fmla="*/ 1007 h 1060"/>
              <a:gd name="T26" fmla="*/ 617 w 1312"/>
              <a:gd name="T27" fmla="*/ 1010 h 1060"/>
              <a:gd name="T28" fmla="*/ 675 w 1312"/>
              <a:gd name="T29" fmla="*/ 999 h 1060"/>
              <a:gd name="T30" fmla="*/ 703 w 1312"/>
              <a:gd name="T31" fmla="*/ 999 h 1060"/>
              <a:gd name="T32" fmla="*/ 717 w 1312"/>
              <a:gd name="T33" fmla="*/ 1028 h 1060"/>
              <a:gd name="T34" fmla="*/ 727 w 1312"/>
              <a:gd name="T35" fmla="*/ 1058 h 1060"/>
              <a:gd name="T36" fmla="*/ 745 w 1312"/>
              <a:gd name="T37" fmla="*/ 1028 h 1060"/>
              <a:gd name="T38" fmla="*/ 756 w 1312"/>
              <a:gd name="T39" fmla="*/ 1012 h 1060"/>
              <a:gd name="T40" fmla="*/ 856 w 1312"/>
              <a:gd name="T41" fmla="*/ 976 h 1060"/>
              <a:gd name="T42" fmla="*/ 946 w 1312"/>
              <a:gd name="T43" fmla="*/ 788 h 1060"/>
              <a:gd name="T44" fmla="*/ 1007 w 1312"/>
              <a:gd name="T45" fmla="*/ 795 h 1060"/>
              <a:gd name="T46" fmla="*/ 1110 w 1312"/>
              <a:gd name="T47" fmla="*/ 776 h 1060"/>
              <a:gd name="T48" fmla="*/ 1176 w 1312"/>
              <a:gd name="T49" fmla="*/ 780 h 1060"/>
              <a:gd name="T50" fmla="*/ 1243 w 1312"/>
              <a:gd name="T51" fmla="*/ 571 h 1060"/>
              <a:gd name="T52" fmla="*/ 1237 w 1312"/>
              <a:gd name="T53" fmla="*/ 525 h 1060"/>
              <a:gd name="T54" fmla="*/ 1275 w 1312"/>
              <a:gd name="T55" fmla="*/ 504 h 1060"/>
              <a:gd name="T56" fmla="*/ 1312 w 1312"/>
              <a:gd name="T57" fmla="*/ 369 h 1060"/>
              <a:gd name="T58" fmla="*/ 1210 w 1312"/>
              <a:gd name="T59" fmla="*/ 231 h 1060"/>
              <a:gd name="T60" fmla="*/ 1117 w 1312"/>
              <a:gd name="T61" fmla="*/ 259 h 1060"/>
              <a:gd name="T62" fmla="*/ 1068 w 1312"/>
              <a:gd name="T63" fmla="*/ 291 h 1060"/>
              <a:gd name="T64" fmla="*/ 1010 w 1312"/>
              <a:gd name="T65" fmla="*/ 274 h 1060"/>
              <a:gd name="T66" fmla="*/ 997 w 1312"/>
              <a:gd name="T67" fmla="*/ 255 h 1060"/>
              <a:gd name="T68" fmla="*/ 1006 w 1312"/>
              <a:gd name="T69" fmla="*/ 235 h 1060"/>
              <a:gd name="T70" fmla="*/ 982 w 1312"/>
              <a:gd name="T71" fmla="*/ 210 h 1060"/>
              <a:gd name="T72" fmla="*/ 958 w 1312"/>
              <a:gd name="T73" fmla="*/ 109 h 1060"/>
              <a:gd name="T74" fmla="*/ 797 w 1312"/>
              <a:gd name="T75" fmla="*/ 90 h 1060"/>
              <a:gd name="T76" fmla="*/ 705 w 1312"/>
              <a:gd name="T77" fmla="*/ 70 h 1060"/>
              <a:gd name="T78" fmla="*/ 631 w 1312"/>
              <a:gd name="T79" fmla="*/ 77 h 1060"/>
              <a:gd name="T80" fmla="*/ 569 w 1312"/>
              <a:gd name="T81" fmla="*/ 102 h 1060"/>
              <a:gd name="T82" fmla="*/ 341 w 1312"/>
              <a:gd name="T83" fmla="*/ 146 h 1060"/>
              <a:gd name="T84" fmla="*/ 294 w 1312"/>
              <a:gd name="T85" fmla="*/ 115 h 1060"/>
              <a:gd name="T86" fmla="*/ 206 w 1312"/>
              <a:gd name="T87" fmla="*/ 117 h 1060"/>
              <a:gd name="T88" fmla="*/ 84 w 1312"/>
              <a:gd name="T89" fmla="*/ 42 h 1060"/>
              <a:gd name="T90" fmla="*/ 52 w 1312"/>
              <a:gd name="T91" fmla="*/ 88 h 1060"/>
              <a:gd name="T92" fmla="*/ 4 w 1312"/>
              <a:gd name="T93" fmla="*/ 180 h 1060"/>
              <a:gd name="T94" fmla="*/ 45 w 1312"/>
              <a:gd name="T95" fmla="*/ 214 h 1060"/>
              <a:gd name="T96" fmla="*/ 53 w 1312"/>
              <a:gd name="T97" fmla="*/ 280 h 1060"/>
              <a:gd name="T98" fmla="*/ 84 w 1312"/>
              <a:gd name="T99" fmla="*/ 289 h 1060"/>
              <a:gd name="T100" fmla="*/ 132 w 1312"/>
              <a:gd name="T101" fmla="*/ 296 h 1060"/>
              <a:gd name="T102" fmla="*/ 112 w 1312"/>
              <a:gd name="T103" fmla="*/ 330 h 1060"/>
              <a:gd name="T104" fmla="*/ 62 w 1312"/>
              <a:gd name="T105" fmla="*/ 420 h 1060"/>
              <a:gd name="T106" fmla="*/ 128 w 1312"/>
              <a:gd name="T107" fmla="*/ 472 h 1060"/>
              <a:gd name="T108" fmla="*/ 54 w 1312"/>
              <a:gd name="T109" fmla="*/ 532 h 1060"/>
              <a:gd name="T110" fmla="*/ 55 w 1312"/>
              <a:gd name="T111" fmla="*/ 617 h 1060"/>
              <a:gd name="T112" fmla="*/ 167 w 1312"/>
              <a:gd name="T113" fmla="*/ 632 h 1060"/>
              <a:gd name="T114" fmla="*/ 245 w 1312"/>
              <a:gd name="T115" fmla="*/ 638 h 1060"/>
              <a:gd name="T116" fmla="*/ 235 w 1312"/>
              <a:gd name="T117" fmla="*/ 701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12" h="1060">
                <a:moveTo>
                  <a:pt x="254" y="702"/>
                </a:moveTo>
                <a:lnTo>
                  <a:pt x="261" y="701"/>
                </a:lnTo>
                <a:lnTo>
                  <a:pt x="269" y="700"/>
                </a:lnTo>
                <a:lnTo>
                  <a:pt x="283" y="698"/>
                </a:lnTo>
                <a:lnTo>
                  <a:pt x="295" y="695"/>
                </a:lnTo>
                <a:lnTo>
                  <a:pt x="300" y="694"/>
                </a:lnTo>
                <a:lnTo>
                  <a:pt x="303" y="692"/>
                </a:lnTo>
                <a:lnTo>
                  <a:pt x="318" y="684"/>
                </a:lnTo>
                <a:lnTo>
                  <a:pt x="326" y="683"/>
                </a:lnTo>
                <a:lnTo>
                  <a:pt x="340" y="682"/>
                </a:lnTo>
                <a:lnTo>
                  <a:pt x="349" y="681"/>
                </a:lnTo>
                <a:lnTo>
                  <a:pt x="357" y="680"/>
                </a:lnTo>
                <a:lnTo>
                  <a:pt x="364" y="679"/>
                </a:lnTo>
                <a:lnTo>
                  <a:pt x="374" y="676"/>
                </a:lnTo>
                <a:lnTo>
                  <a:pt x="380" y="673"/>
                </a:lnTo>
                <a:lnTo>
                  <a:pt x="390" y="669"/>
                </a:lnTo>
                <a:lnTo>
                  <a:pt x="397" y="665"/>
                </a:lnTo>
                <a:lnTo>
                  <a:pt x="403" y="662"/>
                </a:lnTo>
                <a:lnTo>
                  <a:pt x="410" y="655"/>
                </a:lnTo>
                <a:lnTo>
                  <a:pt x="418" y="642"/>
                </a:lnTo>
                <a:lnTo>
                  <a:pt x="419" y="638"/>
                </a:lnTo>
                <a:lnTo>
                  <a:pt x="423" y="635"/>
                </a:lnTo>
                <a:lnTo>
                  <a:pt x="429" y="629"/>
                </a:lnTo>
                <a:lnTo>
                  <a:pt x="432" y="626"/>
                </a:lnTo>
                <a:lnTo>
                  <a:pt x="434" y="624"/>
                </a:lnTo>
                <a:lnTo>
                  <a:pt x="435" y="621"/>
                </a:lnTo>
                <a:lnTo>
                  <a:pt x="438" y="616"/>
                </a:lnTo>
                <a:lnTo>
                  <a:pt x="440" y="610"/>
                </a:lnTo>
                <a:lnTo>
                  <a:pt x="443" y="603"/>
                </a:lnTo>
                <a:lnTo>
                  <a:pt x="446" y="598"/>
                </a:lnTo>
                <a:lnTo>
                  <a:pt x="451" y="596"/>
                </a:lnTo>
                <a:lnTo>
                  <a:pt x="454" y="594"/>
                </a:lnTo>
                <a:lnTo>
                  <a:pt x="459" y="594"/>
                </a:lnTo>
                <a:lnTo>
                  <a:pt x="464" y="597"/>
                </a:lnTo>
                <a:lnTo>
                  <a:pt x="467" y="599"/>
                </a:lnTo>
                <a:lnTo>
                  <a:pt x="477" y="606"/>
                </a:lnTo>
                <a:lnTo>
                  <a:pt x="483" y="610"/>
                </a:lnTo>
                <a:lnTo>
                  <a:pt x="488" y="612"/>
                </a:lnTo>
                <a:lnTo>
                  <a:pt x="499" y="614"/>
                </a:lnTo>
                <a:lnTo>
                  <a:pt x="508" y="615"/>
                </a:lnTo>
                <a:lnTo>
                  <a:pt x="515" y="617"/>
                </a:lnTo>
                <a:lnTo>
                  <a:pt x="520" y="622"/>
                </a:lnTo>
                <a:lnTo>
                  <a:pt x="525" y="632"/>
                </a:lnTo>
                <a:lnTo>
                  <a:pt x="526" y="635"/>
                </a:lnTo>
                <a:lnTo>
                  <a:pt x="526" y="640"/>
                </a:lnTo>
                <a:lnTo>
                  <a:pt x="526" y="643"/>
                </a:lnTo>
                <a:lnTo>
                  <a:pt x="524" y="646"/>
                </a:lnTo>
                <a:lnTo>
                  <a:pt x="521" y="650"/>
                </a:lnTo>
                <a:lnTo>
                  <a:pt x="516" y="651"/>
                </a:lnTo>
                <a:lnTo>
                  <a:pt x="511" y="651"/>
                </a:lnTo>
                <a:lnTo>
                  <a:pt x="508" y="648"/>
                </a:lnTo>
                <a:lnTo>
                  <a:pt x="506" y="648"/>
                </a:lnTo>
                <a:lnTo>
                  <a:pt x="505" y="649"/>
                </a:lnTo>
                <a:lnTo>
                  <a:pt x="503" y="654"/>
                </a:lnTo>
                <a:lnTo>
                  <a:pt x="504" y="657"/>
                </a:lnTo>
                <a:lnTo>
                  <a:pt x="506" y="660"/>
                </a:lnTo>
                <a:lnTo>
                  <a:pt x="512" y="665"/>
                </a:lnTo>
                <a:lnTo>
                  <a:pt x="519" y="668"/>
                </a:lnTo>
                <a:lnTo>
                  <a:pt x="525" y="671"/>
                </a:lnTo>
                <a:lnTo>
                  <a:pt x="529" y="676"/>
                </a:lnTo>
                <a:lnTo>
                  <a:pt x="533" y="681"/>
                </a:lnTo>
                <a:lnTo>
                  <a:pt x="535" y="688"/>
                </a:lnTo>
                <a:lnTo>
                  <a:pt x="537" y="697"/>
                </a:lnTo>
                <a:lnTo>
                  <a:pt x="539" y="702"/>
                </a:lnTo>
                <a:lnTo>
                  <a:pt x="542" y="704"/>
                </a:lnTo>
                <a:lnTo>
                  <a:pt x="547" y="706"/>
                </a:lnTo>
                <a:lnTo>
                  <a:pt x="552" y="706"/>
                </a:lnTo>
                <a:lnTo>
                  <a:pt x="558" y="704"/>
                </a:lnTo>
                <a:lnTo>
                  <a:pt x="563" y="703"/>
                </a:lnTo>
                <a:lnTo>
                  <a:pt x="566" y="703"/>
                </a:lnTo>
                <a:lnTo>
                  <a:pt x="568" y="703"/>
                </a:lnTo>
                <a:lnTo>
                  <a:pt x="569" y="706"/>
                </a:lnTo>
                <a:lnTo>
                  <a:pt x="568" y="709"/>
                </a:lnTo>
                <a:lnTo>
                  <a:pt x="563" y="711"/>
                </a:lnTo>
                <a:lnTo>
                  <a:pt x="555" y="713"/>
                </a:lnTo>
                <a:lnTo>
                  <a:pt x="554" y="716"/>
                </a:lnTo>
                <a:lnTo>
                  <a:pt x="554" y="724"/>
                </a:lnTo>
                <a:lnTo>
                  <a:pt x="554" y="732"/>
                </a:lnTo>
                <a:lnTo>
                  <a:pt x="556" y="735"/>
                </a:lnTo>
                <a:lnTo>
                  <a:pt x="556" y="742"/>
                </a:lnTo>
                <a:lnTo>
                  <a:pt x="561" y="751"/>
                </a:lnTo>
                <a:lnTo>
                  <a:pt x="562" y="757"/>
                </a:lnTo>
                <a:lnTo>
                  <a:pt x="564" y="761"/>
                </a:lnTo>
                <a:lnTo>
                  <a:pt x="564" y="765"/>
                </a:lnTo>
                <a:lnTo>
                  <a:pt x="561" y="768"/>
                </a:lnTo>
                <a:lnTo>
                  <a:pt x="554" y="769"/>
                </a:lnTo>
                <a:lnTo>
                  <a:pt x="550" y="771"/>
                </a:lnTo>
                <a:lnTo>
                  <a:pt x="548" y="776"/>
                </a:lnTo>
                <a:lnTo>
                  <a:pt x="548" y="787"/>
                </a:lnTo>
                <a:lnTo>
                  <a:pt x="549" y="793"/>
                </a:lnTo>
                <a:lnTo>
                  <a:pt x="548" y="800"/>
                </a:lnTo>
                <a:lnTo>
                  <a:pt x="548" y="810"/>
                </a:lnTo>
                <a:lnTo>
                  <a:pt x="549" y="816"/>
                </a:lnTo>
                <a:lnTo>
                  <a:pt x="551" y="820"/>
                </a:lnTo>
                <a:lnTo>
                  <a:pt x="560" y="829"/>
                </a:lnTo>
                <a:lnTo>
                  <a:pt x="567" y="834"/>
                </a:lnTo>
                <a:lnTo>
                  <a:pt x="582" y="836"/>
                </a:lnTo>
                <a:lnTo>
                  <a:pt x="583" y="847"/>
                </a:lnTo>
                <a:lnTo>
                  <a:pt x="582" y="849"/>
                </a:lnTo>
                <a:lnTo>
                  <a:pt x="580" y="855"/>
                </a:lnTo>
                <a:lnTo>
                  <a:pt x="574" y="860"/>
                </a:lnTo>
                <a:lnTo>
                  <a:pt x="570" y="868"/>
                </a:lnTo>
                <a:lnTo>
                  <a:pt x="570" y="871"/>
                </a:lnTo>
                <a:lnTo>
                  <a:pt x="573" y="874"/>
                </a:lnTo>
                <a:lnTo>
                  <a:pt x="579" y="873"/>
                </a:lnTo>
                <a:lnTo>
                  <a:pt x="583" y="871"/>
                </a:lnTo>
                <a:lnTo>
                  <a:pt x="587" y="870"/>
                </a:lnTo>
                <a:lnTo>
                  <a:pt x="591" y="873"/>
                </a:lnTo>
                <a:lnTo>
                  <a:pt x="589" y="884"/>
                </a:lnTo>
                <a:lnTo>
                  <a:pt x="588" y="890"/>
                </a:lnTo>
                <a:lnTo>
                  <a:pt x="587" y="895"/>
                </a:lnTo>
                <a:lnTo>
                  <a:pt x="592" y="901"/>
                </a:lnTo>
                <a:lnTo>
                  <a:pt x="597" y="909"/>
                </a:lnTo>
                <a:lnTo>
                  <a:pt x="599" y="916"/>
                </a:lnTo>
                <a:lnTo>
                  <a:pt x="600" y="922"/>
                </a:lnTo>
                <a:lnTo>
                  <a:pt x="602" y="928"/>
                </a:lnTo>
                <a:lnTo>
                  <a:pt x="604" y="937"/>
                </a:lnTo>
                <a:lnTo>
                  <a:pt x="606" y="944"/>
                </a:lnTo>
                <a:lnTo>
                  <a:pt x="610" y="952"/>
                </a:lnTo>
                <a:lnTo>
                  <a:pt x="613" y="956"/>
                </a:lnTo>
                <a:lnTo>
                  <a:pt x="616" y="962"/>
                </a:lnTo>
                <a:lnTo>
                  <a:pt x="616" y="974"/>
                </a:lnTo>
                <a:lnTo>
                  <a:pt x="613" y="987"/>
                </a:lnTo>
                <a:lnTo>
                  <a:pt x="613" y="989"/>
                </a:lnTo>
                <a:lnTo>
                  <a:pt x="613" y="992"/>
                </a:lnTo>
                <a:lnTo>
                  <a:pt x="611" y="997"/>
                </a:lnTo>
                <a:lnTo>
                  <a:pt x="606" y="1001"/>
                </a:lnTo>
                <a:lnTo>
                  <a:pt x="602" y="1003"/>
                </a:lnTo>
                <a:lnTo>
                  <a:pt x="597" y="1006"/>
                </a:lnTo>
                <a:lnTo>
                  <a:pt x="594" y="1007"/>
                </a:lnTo>
                <a:lnTo>
                  <a:pt x="591" y="1010"/>
                </a:lnTo>
                <a:lnTo>
                  <a:pt x="590" y="1015"/>
                </a:lnTo>
                <a:lnTo>
                  <a:pt x="592" y="1018"/>
                </a:lnTo>
                <a:lnTo>
                  <a:pt x="594" y="1020"/>
                </a:lnTo>
                <a:lnTo>
                  <a:pt x="598" y="1021"/>
                </a:lnTo>
                <a:lnTo>
                  <a:pt x="601" y="1020"/>
                </a:lnTo>
                <a:lnTo>
                  <a:pt x="604" y="1018"/>
                </a:lnTo>
                <a:lnTo>
                  <a:pt x="609" y="1017"/>
                </a:lnTo>
                <a:lnTo>
                  <a:pt x="613" y="1016"/>
                </a:lnTo>
                <a:lnTo>
                  <a:pt x="617" y="1010"/>
                </a:lnTo>
                <a:lnTo>
                  <a:pt x="622" y="1005"/>
                </a:lnTo>
                <a:lnTo>
                  <a:pt x="631" y="1007"/>
                </a:lnTo>
                <a:lnTo>
                  <a:pt x="635" y="1009"/>
                </a:lnTo>
                <a:lnTo>
                  <a:pt x="646" y="1015"/>
                </a:lnTo>
                <a:lnTo>
                  <a:pt x="651" y="1015"/>
                </a:lnTo>
                <a:lnTo>
                  <a:pt x="656" y="1014"/>
                </a:lnTo>
                <a:lnTo>
                  <a:pt x="660" y="1012"/>
                </a:lnTo>
                <a:lnTo>
                  <a:pt x="666" y="1009"/>
                </a:lnTo>
                <a:lnTo>
                  <a:pt x="671" y="1005"/>
                </a:lnTo>
                <a:lnTo>
                  <a:pt x="675" y="999"/>
                </a:lnTo>
                <a:lnTo>
                  <a:pt x="680" y="992"/>
                </a:lnTo>
                <a:lnTo>
                  <a:pt x="684" y="988"/>
                </a:lnTo>
                <a:lnTo>
                  <a:pt x="688" y="985"/>
                </a:lnTo>
                <a:lnTo>
                  <a:pt x="692" y="985"/>
                </a:lnTo>
                <a:lnTo>
                  <a:pt x="696" y="986"/>
                </a:lnTo>
                <a:lnTo>
                  <a:pt x="699" y="989"/>
                </a:lnTo>
                <a:lnTo>
                  <a:pt x="699" y="991"/>
                </a:lnTo>
                <a:lnTo>
                  <a:pt x="701" y="996"/>
                </a:lnTo>
                <a:lnTo>
                  <a:pt x="701" y="996"/>
                </a:lnTo>
                <a:lnTo>
                  <a:pt x="703" y="999"/>
                </a:lnTo>
                <a:lnTo>
                  <a:pt x="705" y="1002"/>
                </a:lnTo>
                <a:lnTo>
                  <a:pt x="706" y="1006"/>
                </a:lnTo>
                <a:lnTo>
                  <a:pt x="704" y="1009"/>
                </a:lnTo>
                <a:lnTo>
                  <a:pt x="704" y="1012"/>
                </a:lnTo>
                <a:lnTo>
                  <a:pt x="705" y="1015"/>
                </a:lnTo>
                <a:lnTo>
                  <a:pt x="705" y="1020"/>
                </a:lnTo>
                <a:lnTo>
                  <a:pt x="709" y="1021"/>
                </a:lnTo>
                <a:lnTo>
                  <a:pt x="713" y="1022"/>
                </a:lnTo>
                <a:lnTo>
                  <a:pt x="715" y="1024"/>
                </a:lnTo>
                <a:lnTo>
                  <a:pt x="717" y="1028"/>
                </a:lnTo>
                <a:lnTo>
                  <a:pt x="718" y="1032"/>
                </a:lnTo>
                <a:lnTo>
                  <a:pt x="718" y="1035"/>
                </a:lnTo>
                <a:lnTo>
                  <a:pt x="718" y="1037"/>
                </a:lnTo>
                <a:lnTo>
                  <a:pt x="719" y="1040"/>
                </a:lnTo>
                <a:lnTo>
                  <a:pt x="719" y="1045"/>
                </a:lnTo>
                <a:lnTo>
                  <a:pt x="718" y="1050"/>
                </a:lnTo>
                <a:lnTo>
                  <a:pt x="717" y="1054"/>
                </a:lnTo>
                <a:lnTo>
                  <a:pt x="720" y="1059"/>
                </a:lnTo>
                <a:lnTo>
                  <a:pt x="725" y="1060"/>
                </a:lnTo>
                <a:lnTo>
                  <a:pt x="727" y="1058"/>
                </a:lnTo>
                <a:lnTo>
                  <a:pt x="728" y="1053"/>
                </a:lnTo>
                <a:lnTo>
                  <a:pt x="729" y="1048"/>
                </a:lnTo>
                <a:lnTo>
                  <a:pt x="730" y="1047"/>
                </a:lnTo>
                <a:lnTo>
                  <a:pt x="737" y="1047"/>
                </a:lnTo>
                <a:lnTo>
                  <a:pt x="739" y="1046"/>
                </a:lnTo>
                <a:lnTo>
                  <a:pt x="740" y="1044"/>
                </a:lnTo>
                <a:lnTo>
                  <a:pt x="742" y="1042"/>
                </a:lnTo>
                <a:lnTo>
                  <a:pt x="742" y="1037"/>
                </a:lnTo>
                <a:lnTo>
                  <a:pt x="744" y="1032"/>
                </a:lnTo>
                <a:lnTo>
                  <a:pt x="745" y="1028"/>
                </a:lnTo>
                <a:lnTo>
                  <a:pt x="746" y="1028"/>
                </a:lnTo>
                <a:lnTo>
                  <a:pt x="747" y="1028"/>
                </a:lnTo>
                <a:lnTo>
                  <a:pt x="751" y="1035"/>
                </a:lnTo>
                <a:lnTo>
                  <a:pt x="754" y="1040"/>
                </a:lnTo>
                <a:lnTo>
                  <a:pt x="755" y="1040"/>
                </a:lnTo>
                <a:lnTo>
                  <a:pt x="759" y="1034"/>
                </a:lnTo>
                <a:lnTo>
                  <a:pt x="760" y="1030"/>
                </a:lnTo>
                <a:lnTo>
                  <a:pt x="759" y="1025"/>
                </a:lnTo>
                <a:lnTo>
                  <a:pt x="755" y="1014"/>
                </a:lnTo>
                <a:lnTo>
                  <a:pt x="756" y="1012"/>
                </a:lnTo>
                <a:lnTo>
                  <a:pt x="771" y="1011"/>
                </a:lnTo>
                <a:lnTo>
                  <a:pt x="823" y="1007"/>
                </a:lnTo>
                <a:lnTo>
                  <a:pt x="823" y="1002"/>
                </a:lnTo>
                <a:lnTo>
                  <a:pt x="824" y="992"/>
                </a:lnTo>
                <a:lnTo>
                  <a:pt x="827" y="985"/>
                </a:lnTo>
                <a:lnTo>
                  <a:pt x="833" y="981"/>
                </a:lnTo>
                <a:lnTo>
                  <a:pt x="839" y="978"/>
                </a:lnTo>
                <a:lnTo>
                  <a:pt x="846" y="978"/>
                </a:lnTo>
                <a:lnTo>
                  <a:pt x="852" y="977"/>
                </a:lnTo>
                <a:lnTo>
                  <a:pt x="856" y="976"/>
                </a:lnTo>
                <a:lnTo>
                  <a:pt x="851" y="925"/>
                </a:lnTo>
                <a:lnTo>
                  <a:pt x="930" y="919"/>
                </a:lnTo>
                <a:lnTo>
                  <a:pt x="927" y="894"/>
                </a:lnTo>
                <a:lnTo>
                  <a:pt x="951" y="893"/>
                </a:lnTo>
                <a:lnTo>
                  <a:pt x="951" y="887"/>
                </a:lnTo>
                <a:lnTo>
                  <a:pt x="944" y="801"/>
                </a:lnTo>
                <a:lnTo>
                  <a:pt x="941" y="799"/>
                </a:lnTo>
                <a:lnTo>
                  <a:pt x="940" y="787"/>
                </a:lnTo>
                <a:lnTo>
                  <a:pt x="942" y="785"/>
                </a:lnTo>
                <a:lnTo>
                  <a:pt x="946" y="788"/>
                </a:lnTo>
                <a:lnTo>
                  <a:pt x="948" y="793"/>
                </a:lnTo>
                <a:lnTo>
                  <a:pt x="954" y="799"/>
                </a:lnTo>
                <a:lnTo>
                  <a:pt x="960" y="802"/>
                </a:lnTo>
                <a:lnTo>
                  <a:pt x="964" y="806"/>
                </a:lnTo>
                <a:lnTo>
                  <a:pt x="969" y="807"/>
                </a:lnTo>
                <a:lnTo>
                  <a:pt x="976" y="806"/>
                </a:lnTo>
                <a:lnTo>
                  <a:pt x="985" y="804"/>
                </a:lnTo>
                <a:lnTo>
                  <a:pt x="993" y="801"/>
                </a:lnTo>
                <a:lnTo>
                  <a:pt x="1001" y="799"/>
                </a:lnTo>
                <a:lnTo>
                  <a:pt x="1007" y="795"/>
                </a:lnTo>
                <a:lnTo>
                  <a:pt x="1016" y="799"/>
                </a:lnTo>
                <a:lnTo>
                  <a:pt x="1031" y="807"/>
                </a:lnTo>
                <a:lnTo>
                  <a:pt x="1042" y="812"/>
                </a:lnTo>
                <a:lnTo>
                  <a:pt x="1052" y="814"/>
                </a:lnTo>
                <a:lnTo>
                  <a:pt x="1057" y="814"/>
                </a:lnTo>
                <a:lnTo>
                  <a:pt x="1064" y="811"/>
                </a:lnTo>
                <a:lnTo>
                  <a:pt x="1077" y="801"/>
                </a:lnTo>
                <a:lnTo>
                  <a:pt x="1090" y="790"/>
                </a:lnTo>
                <a:lnTo>
                  <a:pt x="1101" y="781"/>
                </a:lnTo>
                <a:lnTo>
                  <a:pt x="1110" y="776"/>
                </a:lnTo>
                <a:lnTo>
                  <a:pt x="1114" y="773"/>
                </a:lnTo>
                <a:lnTo>
                  <a:pt x="1118" y="771"/>
                </a:lnTo>
                <a:lnTo>
                  <a:pt x="1124" y="772"/>
                </a:lnTo>
                <a:lnTo>
                  <a:pt x="1133" y="775"/>
                </a:lnTo>
                <a:lnTo>
                  <a:pt x="1142" y="779"/>
                </a:lnTo>
                <a:lnTo>
                  <a:pt x="1149" y="780"/>
                </a:lnTo>
                <a:lnTo>
                  <a:pt x="1155" y="780"/>
                </a:lnTo>
                <a:lnTo>
                  <a:pt x="1161" y="780"/>
                </a:lnTo>
                <a:lnTo>
                  <a:pt x="1169" y="780"/>
                </a:lnTo>
                <a:lnTo>
                  <a:pt x="1176" y="780"/>
                </a:lnTo>
                <a:lnTo>
                  <a:pt x="1184" y="780"/>
                </a:lnTo>
                <a:lnTo>
                  <a:pt x="1194" y="778"/>
                </a:lnTo>
                <a:lnTo>
                  <a:pt x="1204" y="775"/>
                </a:lnTo>
                <a:lnTo>
                  <a:pt x="1210" y="772"/>
                </a:lnTo>
                <a:lnTo>
                  <a:pt x="1216" y="771"/>
                </a:lnTo>
                <a:lnTo>
                  <a:pt x="1221" y="770"/>
                </a:lnTo>
                <a:lnTo>
                  <a:pt x="1210" y="597"/>
                </a:lnTo>
                <a:lnTo>
                  <a:pt x="1220" y="590"/>
                </a:lnTo>
                <a:lnTo>
                  <a:pt x="1236" y="580"/>
                </a:lnTo>
                <a:lnTo>
                  <a:pt x="1243" y="571"/>
                </a:lnTo>
                <a:lnTo>
                  <a:pt x="1239" y="564"/>
                </a:lnTo>
                <a:lnTo>
                  <a:pt x="1229" y="554"/>
                </a:lnTo>
                <a:lnTo>
                  <a:pt x="1226" y="549"/>
                </a:lnTo>
                <a:lnTo>
                  <a:pt x="1225" y="546"/>
                </a:lnTo>
                <a:lnTo>
                  <a:pt x="1227" y="541"/>
                </a:lnTo>
                <a:lnTo>
                  <a:pt x="1229" y="536"/>
                </a:lnTo>
                <a:lnTo>
                  <a:pt x="1230" y="534"/>
                </a:lnTo>
                <a:lnTo>
                  <a:pt x="1230" y="529"/>
                </a:lnTo>
                <a:lnTo>
                  <a:pt x="1232" y="527"/>
                </a:lnTo>
                <a:lnTo>
                  <a:pt x="1237" y="525"/>
                </a:lnTo>
                <a:lnTo>
                  <a:pt x="1240" y="521"/>
                </a:lnTo>
                <a:lnTo>
                  <a:pt x="1243" y="521"/>
                </a:lnTo>
                <a:lnTo>
                  <a:pt x="1246" y="524"/>
                </a:lnTo>
                <a:lnTo>
                  <a:pt x="1249" y="527"/>
                </a:lnTo>
                <a:lnTo>
                  <a:pt x="1253" y="527"/>
                </a:lnTo>
                <a:lnTo>
                  <a:pt x="1257" y="524"/>
                </a:lnTo>
                <a:lnTo>
                  <a:pt x="1263" y="517"/>
                </a:lnTo>
                <a:lnTo>
                  <a:pt x="1268" y="512"/>
                </a:lnTo>
                <a:lnTo>
                  <a:pt x="1272" y="508"/>
                </a:lnTo>
                <a:lnTo>
                  <a:pt x="1275" y="504"/>
                </a:lnTo>
                <a:lnTo>
                  <a:pt x="1282" y="500"/>
                </a:lnTo>
                <a:lnTo>
                  <a:pt x="1291" y="495"/>
                </a:lnTo>
                <a:lnTo>
                  <a:pt x="1298" y="488"/>
                </a:lnTo>
                <a:lnTo>
                  <a:pt x="1299" y="468"/>
                </a:lnTo>
                <a:lnTo>
                  <a:pt x="1301" y="461"/>
                </a:lnTo>
                <a:lnTo>
                  <a:pt x="1308" y="455"/>
                </a:lnTo>
                <a:lnTo>
                  <a:pt x="1308" y="438"/>
                </a:lnTo>
                <a:lnTo>
                  <a:pt x="1308" y="401"/>
                </a:lnTo>
                <a:lnTo>
                  <a:pt x="1311" y="381"/>
                </a:lnTo>
                <a:lnTo>
                  <a:pt x="1312" y="369"/>
                </a:lnTo>
                <a:lnTo>
                  <a:pt x="1307" y="360"/>
                </a:lnTo>
                <a:lnTo>
                  <a:pt x="1289" y="342"/>
                </a:lnTo>
                <a:lnTo>
                  <a:pt x="1282" y="330"/>
                </a:lnTo>
                <a:lnTo>
                  <a:pt x="1266" y="298"/>
                </a:lnTo>
                <a:lnTo>
                  <a:pt x="1258" y="272"/>
                </a:lnTo>
                <a:lnTo>
                  <a:pt x="1252" y="264"/>
                </a:lnTo>
                <a:lnTo>
                  <a:pt x="1239" y="256"/>
                </a:lnTo>
                <a:lnTo>
                  <a:pt x="1232" y="245"/>
                </a:lnTo>
                <a:lnTo>
                  <a:pt x="1218" y="233"/>
                </a:lnTo>
                <a:lnTo>
                  <a:pt x="1210" y="231"/>
                </a:lnTo>
                <a:lnTo>
                  <a:pt x="1204" y="237"/>
                </a:lnTo>
                <a:lnTo>
                  <a:pt x="1200" y="242"/>
                </a:lnTo>
                <a:lnTo>
                  <a:pt x="1194" y="243"/>
                </a:lnTo>
                <a:lnTo>
                  <a:pt x="1183" y="248"/>
                </a:lnTo>
                <a:lnTo>
                  <a:pt x="1170" y="252"/>
                </a:lnTo>
                <a:lnTo>
                  <a:pt x="1161" y="253"/>
                </a:lnTo>
                <a:lnTo>
                  <a:pt x="1151" y="253"/>
                </a:lnTo>
                <a:lnTo>
                  <a:pt x="1145" y="256"/>
                </a:lnTo>
                <a:lnTo>
                  <a:pt x="1132" y="259"/>
                </a:lnTo>
                <a:lnTo>
                  <a:pt x="1117" y="259"/>
                </a:lnTo>
                <a:lnTo>
                  <a:pt x="1111" y="260"/>
                </a:lnTo>
                <a:lnTo>
                  <a:pt x="1106" y="263"/>
                </a:lnTo>
                <a:lnTo>
                  <a:pt x="1103" y="269"/>
                </a:lnTo>
                <a:lnTo>
                  <a:pt x="1101" y="275"/>
                </a:lnTo>
                <a:lnTo>
                  <a:pt x="1097" y="279"/>
                </a:lnTo>
                <a:lnTo>
                  <a:pt x="1089" y="279"/>
                </a:lnTo>
                <a:lnTo>
                  <a:pt x="1079" y="276"/>
                </a:lnTo>
                <a:lnTo>
                  <a:pt x="1076" y="278"/>
                </a:lnTo>
                <a:lnTo>
                  <a:pt x="1074" y="284"/>
                </a:lnTo>
                <a:lnTo>
                  <a:pt x="1068" y="291"/>
                </a:lnTo>
                <a:lnTo>
                  <a:pt x="1060" y="295"/>
                </a:lnTo>
                <a:lnTo>
                  <a:pt x="1055" y="295"/>
                </a:lnTo>
                <a:lnTo>
                  <a:pt x="1043" y="294"/>
                </a:lnTo>
                <a:lnTo>
                  <a:pt x="1031" y="290"/>
                </a:lnTo>
                <a:lnTo>
                  <a:pt x="1027" y="284"/>
                </a:lnTo>
                <a:lnTo>
                  <a:pt x="1022" y="279"/>
                </a:lnTo>
                <a:lnTo>
                  <a:pt x="1017" y="278"/>
                </a:lnTo>
                <a:lnTo>
                  <a:pt x="1013" y="280"/>
                </a:lnTo>
                <a:lnTo>
                  <a:pt x="1010" y="279"/>
                </a:lnTo>
                <a:lnTo>
                  <a:pt x="1010" y="274"/>
                </a:lnTo>
                <a:lnTo>
                  <a:pt x="1007" y="272"/>
                </a:lnTo>
                <a:lnTo>
                  <a:pt x="1002" y="273"/>
                </a:lnTo>
                <a:lnTo>
                  <a:pt x="1000" y="273"/>
                </a:lnTo>
                <a:lnTo>
                  <a:pt x="997" y="268"/>
                </a:lnTo>
                <a:lnTo>
                  <a:pt x="993" y="265"/>
                </a:lnTo>
                <a:lnTo>
                  <a:pt x="988" y="263"/>
                </a:lnTo>
                <a:lnTo>
                  <a:pt x="987" y="262"/>
                </a:lnTo>
                <a:lnTo>
                  <a:pt x="986" y="256"/>
                </a:lnTo>
                <a:lnTo>
                  <a:pt x="989" y="255"/>
                </a:lnTo>
                <a:lnTo>
                  <a:pt x="997" y="255"/>
                </a:lnTo>
                <a:lnTo>
                  <a:pt x="1001" y="253"/>
                </a:lnTo>
                <a:lnTo>
                  <a:pt x="1003" y="251"/>
                </a:lnTo>
                <a:lnTo>
                  <a:pt x="1002" y="249"/>
                </a:lnTo>
                <a:lnTo>
                  <a:pt x="994" y="248"/>
                </a:lnTo>
                <a:lnTo>
                  <a:pt x="991" y="246"/>
                </a:lnTo>
                <a:lnTo>
                  <a:pt x="993" y="244"/>
                </a:lnTo>
                <a:lnTo>
                  <a:pt x="998" y="241"/>
                </a:lnTo>
                <a:lnTo>
                  <a:pt x="1002" y="239"/>
                </a:lnTo>
                <a:lnTo>
                  <a:pt x="1006" y="236"/>
                </a:lnTo>
                <a:lnTo>
                  <a:pt x="1006" y="235"/>
                </a:lnTo>
                <a:lnTo>
                  <a:pt x="1004" y="233"/>
                </a:lnTo>
                <a:lnTo>
                  <a:pt x="1001" y="234"/>
                </a:lnTo>
                <a:lnTo>
                  <a:pt x="996" y="235"/>
                </a:lnTo>
                <a:lnTo>
                  <a:pt x="989" y="234"/>
                </a:lnTo>
                <a:lnTo>
                  <a:pt x="979" y="232"/>
                </a:lnTo>
                <a:lnTo>
                  <a:pt x="973" y="228"/>
                </a:lnTo>
                <a:lnTo>
                  <a:pt x="970" y="220"/>
                </a:lnTo>
                <a:lnTo>
                  <a:pt x="970" y="216"/>
                </a:lnTo>
                <a:lnTo>
                  <a:pt x="971" y="213"/>
                </a:lnTo>
                <a:lnTo>
                  <a:pt x="982" y="210"/>
                </a:lnTo>
                <a:lnTo>
                  <a:pt x="985" y="210"/>
                </a:lnTo>
                <a:lnTo>
                  <a:pt x="987" y="207"/>
                </a:lnTo>
                <a:lnTo>
                  <a:pt x="987" y="202"/>
                </a:lnTo>
                <a:lnTo>
                  <a:pt x="986" y="186"/>
                </a:lnTo>
                <a:lnTo>
                  <a:pt x="982" y="165"/>
                </a:lnTo>
                <a:lnTo>
                  <a:pt x="979" y="149"/>
                </a:lnTo>
                <a:lnTo>
                  <a:pt x="971" y="129"/>
                </a:lnTo>
                <a:lnTo>
                  <a:pt x="966" y="111"/>
                </a:lnTo>
                <a:lnTo>
                  <a:pt x="961" y="112"/>
                </a:lnTo>
                <a:lnTo>
                  <a:pt x="958" y="109"/>
                </a:lnTo>
                <a:lnTo>
                  <a:pt x="951" y="100"/>
                </a:lnTo>
                <a:lnTo>
                  <a:pt x="950" y="91"/>
                </a:lnTo>
                <a:lnTo>
                  <a:pt x="946" y="81"/>
                </a:lnTo>
                <a:lnTo>
                  <a:pt x="941" y="79"/>
                </a:lnTo>
                <a:lnTo>
                  <a:pt x="939" y="78"/>
                </a:lnTo>
                <a:lnTo>
                  <a:pt x="882" y="84"/>
                </a:lnTo>
                <a:lnTo>
                  <a:pt x="833" y="97"/>
                </a:lnTo>
                <a:lnTo>
                  <a:pt x="821" y="94"/>
                </a:lnTo>
                <a:lnTo>
                  <a:pt x="803" y="95"/>
                </a:lnTo>
                <a:lnTo>
                  <a:pt x="797" y="90"/>
                </a:lnTo>
                <a:lnTo>
                  <a:pt x="790" y="79"/>
                </a:lnTo>
                <a:lnTo>
                  <a:pt x="779" y="65"/>
                </a:lnTo>
                <a:lnTo>
                  <a:pt x="761" y="63"/>
                </a:lnTo>
                <a:lnTo>
                  <a:pt x="753" y="66"/>
                </a:lnTo>
                <a:lnTo>
                  <a:pt x="745" y="67"/>
                </a:lnTo>
                <a:lnTo>
                  <a:pt x="734" y="63"/>
                </a:lnTo>
                <a:lnTo>
                  <a:pt x="722" y="59"/>
                </a:lnTo>
                <a:lnTo>
                  <a:pt x="717" y="56"/>
                </a:lnTo>
                <a:lnTo>
                  <a:pt x="713" y="58"/>
                </a:lnTo>
                <a:lnTo>
                  <a:pt x="705" y="70"/>
                </a:lnTo>
                <a:lnTo>
                  <a:pt x="700" y="73"/>
                </a:lnTo>
                <a:lnTo>
                  <a:pt x="694" y="75"/>
                </a:lnTo>
                <a:lnTo>
                  <a:pt x="685" y="79"/>
                </a:lnTo>
                <a:lnTo>
                  <a:pt x="678" y="80"/>
                </a:lnTo>
                <a:lnTo>
                  <a:pt x="670" y="78"/>
                </a:lnTo>
                <a:lnTo>
                  <a:pt x="664" y="73"/>
                </a:lnTo>
                <a:lnTo>
                  <a:pt x="663" y="74"/>
                </a:lnTo>
                <a:lnTo>
                  <a:pt x="653" y="76"/>
                </a:lnTo>
                <a:lnTo>
                  <a:pt x="640" y="77"/>
                </a:lnTo>
                <a:lnTo>
                  <a:pt x="631" y="77"/>
                </a:lnTo>
                <a:lnTo>
                  <a:pt x="622" y="78"/>
                </a:lnTo>
                <a:lnTo>
                  <a:pt x="616" y="81"/>
                </a:lnTo>
                <a:lnTo>
                  <a:pt x="616" y="84"/>
                </a:lnTo>
                <a:lnTo>
                  <a:pt x="613" y="92"/>
                </a:lnTo>
                <a:lnTo>
                  <a:pt x="611" y="94"/>
                </a:lnTo>
                <a:lnTo>
                  <a:pt x="608" y="94"/>
                </a:lnTo>
                <a:lnTo>
                  <a:pt x="601" y="97"/>
                </a:lnTo>
                <a:lnTo>
                  <a:pt x="592" y="100"/>
                </a:lnTo>
                <a:lnTo>
                  <a:pt x="586" y="101"/>
                </a:lnTo>
                <a:lnTo>
                  <a:pt x="569" y="102"/>
                </a:lnTo>
                <a:lnTo>
                  <a:pt x="544" y="104"/>
                </a:lnTo>
                <a:lnTo>
                  <a:pt x="496" y="108"/>
                </a:lnTo>
                <a:lnTo>
                  <a:pt x="431" y="107"/>
                </a:lnTo>
                <a:lnTo>
                  <a:pt x="393" y="103"/>
                </a:lnTo>
                <a:lnTo>
                  <a:pt x="388" y="112"/>
                </a:lnTo>
                <a:lnTo>
                  <a:pt x="377" y="124"/>
                </a:lnTo>
                <a:lnTo>
                  <a:pt x="367" y="135"/>
                </a:lnTo>
                <a:lnTo>
                  <a:pt x="356" y="140"/>
                </a:lnTo>
                <a:lnTo>
                  <a:pt x="350" y="144"/>
                </a:lnTo>
                <a:lnTo>
                  <a:pt x="341" y="146"/>
                </a:lnTo>
                <a:lnTo>
                  <a:pt x="318" y="149"/>
                </a:lnTo>
                <a:lnTo>
                  <a:pt x="289" y="143"/>
                </a:lnTo>
                <a:lnTo>
                  <a:pt x="269" y="141"/>
                </a:lnTo>
                <a:lnTo>
                  <a:pt x="254" y="139"/>
                </a:lnTo>
                <a:lnTo>
                  <a:pt x="253" y="135"/>
                </a:lnTo>
                <a:lnTo>
                  <a:pt x="259" y="131"/>
                </a:lnTo>
                <a:lnTo>
                  <a:pt x="269" y="126"/>
                </a:lnTo>
                <a:lnTo>
                  <a:pt x="278" y="122"/>
                </a:lnTo>
                <a:lnTo>
                  <a:pt x="284" y="118"/>
                </a:lnTo>
                <a:lnTo>
                  <a:pt x="294" y="115"/>
                </a:lnTo>
                <a:lnTo>
                  <a:pt x="296" y="108"/>
                </a:lnTo>
                <a:lnTo>
                  <a:pt x="293" y="102"/>
                </a:lnTo>
                <a:lnTo>
                  <a:pt x="287" y="104"/>
                </a:lnTo>
                <a:lnTo>
                  <a:pt x="275" y="112"/>
                </a:lnTo>
                <a:lnTo>
                  <a:pt x="259" y="118"/>
                </a:lnTo>
                <a:lnTo>
                  <a:pt x="248" y="126"/>
                </a:lnTo>
                <a:lnTo>
                  <a:pt x="240" y="127"/>
                </a:lnTo>
                <a:lnTo>
                  <a:pt x="231" y="126"/>
                </a:lnTo>
                <a:lnTo>
                  <a:pt x="213" y="121"/>
                </a:lnTo>
                <a:lnTo>
                  <a:pt x="206" y="117"/>
                </a:lnTo>
                <a:lnTo>
                  <a:pt x="177" y="84"/>
                </a:lnTo>
                <a:lnTo>
                  <a:pt x="168" y="85"/>
                </a:lnTo>
                <a:lnTo>
                  <a:pt x="100" y="0"/>
                </a:lnTo>
                <a:lnTo>
                  <a:pt x="98" y="2"/>
                </a:lnTo>
                <a:lnTo>
                  <a:pt x="99" y="10"/>
                </a:lnTo>
                <a:lnTo>
                  <a:pt x="96" y="20"/>
                </a:lnTo>
                <a:lnTo>
                  <a:pt x="99" y="35"/>
                </a:lnTo>
                <a:lnTo>
                  <a:pt x="97" y="38"/>
                </a:lnTo>
                <a:lnTo>
                  <a:pt x="85" y="40"/>
                </a:lnTo>
                <a:lnTo>
                  <a:pt x="84" y="42"/>
                </a:lnTo>
                <a:lnTo>
                  <a:pt x="86" y="44"/>
                </a:lnTo>
                <a:lnTo>
                  <a:pt x="88" y="50"/>
                </a:lnTo>
                <a:lnTo>
                  <a:pt x="88" y="51"/>
                </a:lnTo>
                <a:lnTo>
                  <a:pt x="86" y="51"/>
                </a:lnTo>
                <a:lnTo>
                  <a:pt x="77" y="50"/>
                </a:lnTo>
                <a:lnTo>
                  <a:pt x="76" y="50"/>
                </a:lnTo>
                <a:lnTo>
                  <a:pt x="73" y="49"/>
                </a:lnTo>
                <a:lnTo>
                  <a:pt x="70" y="51"/>
                </a:lnTo>
                <a:lnTo>
                  <a:pt x="62" y="58"/>
                </a:lnTo>
                <a:lnTo>
                  <a:pt x="52" y="88"/>
                </a:lnTo>
                <a:lnTo>
                  <a:pt x="51" y="100"/>
                </a:lnTo>
                <a:lnTo>
                  <a:pt x="46" y="109"/>
                </a:lnTo>
                <a:lnTo>
                  <a:pt x="37" y="116"/>
                </a:lnTo>
                <a:lnTo>
                  <a:pt x="23" y="121"/>
                </a:lnTo>
                <a:lnTo>
                  <a:pt x="11" y="134"/>
                </a:lnTo>
                <a:lnTo>
                  <a:pt x="3" y="147"/>
                </a:lnTo>
                <a:lnTo>
                  <a:pt x="0" y="154"/>
                </a:lnTo>
                <a:lnTo>
                  <a:pt x="0" y="168"/>
                </a:lnTo>
                <a:lnTo>
                  <a:pt x="2" y="174"/>
                </a:lnTo>
                <a:lnTo>
                  <a:pt x="4" y="180"/>
                </a:lnTo>
                <a:lnTo>
                  <a:pt x="11" y="183"/>
                </a:lnTo>
                <a:lnTo>
                  <a:pt x="23" y="183"/>
                </a:lnTo>
                <a:lnTo>
                  <a:pt x="32" y="186"/>
                </a:lnTo>
                <a:lnTo>
                  <a:pt x="38" y="194"/>
                </a:lnTo>
                <a:lnTo>
                  <a:pt x="43" y="197"/>
                </a:lnTo>
                <a:lnTo>
                  <a:pt x="51" y="197"/>
                </a:lnTo>
                <a:lnTo>
                  <a:pt x="60" y="201"/>
                </a:lnTo>
                <a:lnTo>
                  <a:pt x="60" y="205"/>
                </a:lnTo>
                <a:lnTo>
                  <a:pt x="58" y="208"/>
                </a:lnTo>
                <a:lnTo>
                  <a:pt x="45" y="214"/>
                </a:lnTo>
                <a:lnTo>
                  <a:pt x="38" y="217"/>
                </a:lnTo>
                <a:lnTo>
                  <a:pt x="38" y="217"/>
                </a:lnTo>
                <a:lnTo>
                  <a:pt x="36" y="224"/>
                </a:lnTo>
                <a:lnTo>
                  <a:pt x="34" y="235"/>
                </a:lnTo>
                <a:lnTo>
                  <a:pt x="40" y="237"/>
                </a:lnTo>
                <a:lnTo>
                  <a:pt x="42" y="243"/>
                </a:lnTo>
                <a:lnTo>
                  <a:pt x="43" y="258"/>
                </a:lnTo>
                <a:lnTo>
                  <a:pt x="43" y="263"/>
                </a:lnTo>
                <a:lnTo>
                  <a:pt x="53" y="278"/>
                </a:lnTo>
                <a:lnTo>
                  <a:pt x="53" y="280"/>
                </a:lnTo>
                <a:lnTo>
                  <a:pt x="51" y="282"/>
                </a:lnTo>
                <a:lnTo>
                  <a:pt x="47" y="280"/>
                </a:lnTo>
                <a:lnTo>
                  <a:pt x="40" y="280"/>
                </a:lnTo>
                <a:lnTo>
                  <a:pt x="40" y="282"/>
                </a:lnTo>
                <a:lnTo>
                  <a:pt x="44" y="287"/>
                </a:lnTo>
                <a:lnTo>
                  <a:pt x="53" y="290"/>
                </a:lnTo>
                <a:lnTo>
                  <a:pt x="64" y="292"/>
                </a:lnTo>
                <a:lnTo>
                  <a:pt x="67" y="292"/>
                </a:lnTo>
                <a:lnTo>
                  <a:pt x="75" y="290"/>
                </a:lnTo>
                <a:lnTo>
                  <a:pt x="84" y="289"/>
                </a:lnTo>
                <a:lnTo>
                  <a:pt x="93" y="290"/>
                </a:lnTo>
                <a:lnTo>
                  <a:pt x="100" y="289"/>
                </a:lnTo>
                <a:lnTo>
                  <a:pt x="104" y="288"/>
                </a:lnTo>
                <a:lnTo>
                  <a:pt x="107" y="288"/>
                </a:lnTo>
                <a:lnTo>
                  <a:pt x="112" y="299"/>
                </a:lnTo>
                <a:lnTo>
                  <a:pt x="114" y="299"/>
                </a:lnTo>
                <a:lnTo>
                  <a:pt x="122" y="293"/>
                </a:lnTo>
                <a:lnTo>
                  <a:pt x="127" y="293"/>
                </a:lnTo>
                <a:lnTo>
                  <a:pt x="130" y="294"/>
                </a:lnTo>
                <a:lnTo>
                  <a:pt x="132" y="296"/>
                </a:lnTo>
                <a:lnTo>
                  <a:pt x="128" y="310"/>
                </a:lnTo>
                <a:lnTo>
                  <a:pt x="130" y="312"/>
                </a:lnTo>
                <a:lnTo>
                  <a:pt x="131" y="314"/>
                </a:lnTo>
                <a:lnTo>
                  <a:pt x="130" y="319"/>
                </a:lnTo>
                <a:lnTo>
                  <a:pt x="127" y="323"/>
                </a:lnTo>
                <a:lnTo>
                  <a:pt x="124" y="324"/>
                </a:lnTo>
                <a:lnTo>
                  <a:pt x="119" y="324"/>
                </a:lnTo>
                <a:lnTo>
                  <a:pt x="115" y="324"/>
                </a:lnTo>
                <a:lnTo>
                  <a:pt x="113" y="326"/>
                </a:lnTo>
                <a:lnTo>
                  <a:pt x="112" y="330"/>
                </a:lnTo>
                <a:lnTo>
                  <a:pt x="113" y="337"/>
                </a:lnTo>
                <a:lnTo>
                  <a:pt x="114" y="342"/>
                </a:lnTo>
                <a:lnTo>
                  <a:pt x="116" y="357"/>
                </a:lnTo>
                <a:lnTo>
                  <a:pt x="116" y="361"/>
                </a:lnTo>
                <a:lnTo>
                  <a:pt x="111" y="370"/>
                </a:lnTo>
                <a:lnTo>
                  <a:pt x="105" y="378"/>
                </a:lnTo>
                <a:lnTo>
                  <a:pt x="96" y="387"/>
                </a:lnTo>
                <a:lnTo>
                  <a:pt x="87" y="400"/>
                </a:lnTo>
                <a:lnTo>
                  <a:pt x="69" y="413"/>
                </a:lnTo>
                <a:lnTo>
                  <a:pt x="62" y="420"/>
                </a:lnTo>
                <a:lnTo>
                  <a:pt x="59" y="429"/>
                </a:lnTo>
                <a:lnTo>
                  <a:pt x="61" y="437"/>
                </a:lnTo>
                <a:lnTo>
                  <a:pt x="72" y="445"/>
                </a:lnTo>
                <a:lnTo>
                  <a:pt x="78" y="448"/>
                </a:lnTo>
                <a:lnTo>
                  <a:pt x="84" y="452"/>
                </a:lnTo>
                <a:lnTo>
                  <a:pt x="93" y="455"/>
                </a:lnTo>
                <a:lnTo>
                  <a:pt x="101" y="457"/>
                </a:lnTo>
                <a:lnTo>
                  <a:pt x="108" y="456"/>
                </a:lnTo>
                <a:lnTo>
                  <a:pt x="120" y="468"/>
                </a:lnTo>
                <a:lnTo>
                  <a:pt x="128" y="472"/>
                </a:lnTo>
                <a:lnTo>
                  <a:pt x="130" y="476"/>
                </a:lnTo>
                <a:lnTo>
                  <a:pt x="128" y="483"/>
                </a:lnTo>
                <a:lnTo>
                  <a:pt x="127" y="488"/>
                </a:lnTo>
                <a:lnTo>
                  <a:pt x="120" y="494"/>
                </a:lnTo>
                <a:lnTo>
                  <a:pt x="107" y="504"/>
                </a:lnTo>
                <a:lnTo>
                  <a:pt x="85" y="526"/>
                </a:lnTo>
                <a:lnTo>
                  <a:pt x="82" y="530"/>
                </a:lnTo>
                <a:lnTo>
                  <a:pt x="69" y="532"/>
                </a:lnTo>
                <a:lnTo>
                  <a:pt x="60" y="530"/>
                </a:lnTo>
                <a:lnTo>
                  <a:pt x="54" y="532"/>
                </a:lnTo>
                <a:lnTo>
                  <a:pt x="45" y="547"/>
                </a:lnTo>
                <a:lnTo>
                  <a:pt x="40" y="559"/>
                </a:lnTo>
                <a:lnTo>
                  <a:pt x="42" y="566"/>
                </a:lnTo>
                <a:lnTo>
                  <a:pt x="46" y="578"/>
                </a:lnTo>
                <a:lnTo>
                  <a:pt x="49" y="592"/>
                </a:lnTo>
                <a:lnTo>
                  <a:pt x="48" y="604"/>
                </a:lnTo>
                <a:lnTo>
                  <a:pt x="46" y="610"/>
                </a:lnTo>
                <a:lnTo>
                  <a:pt x="47" y="612"/>
                </a:lnTo>
                <a:lnTo>
                  <a:pt x="50" y="612"/>
                </a:lnTo>
                <a:lnTo>
                  <a:pt x="55" y="617"/>
                </a:lnTo>
                <a:lnTo>
                  <a:pt x="59" y="625"/>
                </a:lnTo>
                <a:lnTo>
                  <a:pt x="68" y="634"/>
                </a:lnTo>
                <a:lnTo>
                  <a:pt x="89" y="647"/>
                </a:lnTo>
                <a:lnTo>
                  <a:pt x="95" y="646"/>
                </a:lnTo>
                <a:lnTo>
                  <a:pt x="115" y="649"/>
                </a:lnTo>
                <a:lnTo>
                  <a:pt x="126" y="646"/>
                </a:lnTo>
                <a:lnTo>
                  <a:pt x="136" y="645"/>
                </a:lnTo>
                <a:lnTo>
                  <a:pt x="150" y="644"/>
                </a:lnTo>
                <a:lnTo>
                  <a:pt x="164" y="640"/>
                </a:lnTo>
                <a:lnTo>
                  <a:pt x="167" y="632"/>
                </a:lnTo>
                <a:lnTo>
                  <a:pt x="170" y="625"/>
                </a:lnTo>
                <a:lnTo>
                  <a:pt x="174" y="621"/>
                </a:lnTo>
                <a:lnTo>
                  <a:pt x="193" y="613"/>
                </a:lnTo>
                <a:lnTo>
                  <a:pt x="205" y="612"/>
                </a:lnTo>
                <a:lnTo>
                  <a:pt x="214" y="612"/>
                </a:lnTo>
                <a:lnTo>
                  <a:pt x="224" y="613"/>
                </a:lnTo>
                <a:lnTo>
                  <a:pt x="232" y="616"/>
                </a:lnTo>
                <a:lnTo>
                  <a:pt x="241" y="622"/>
                </a:lnTo>
                <a:lnTo>
                  <a:pt x="249" y="631"/>
                </a:lnTo>
                <a:lnTo>
                  <a:pt x="245" y="638"/>
                </a:lnTo>
                <a:lnTo>
                  <a:pt x="241" y="641"/>
                </a:lnTo>
                <a:lnTo>
                  <a:pt x="240" y="648"/>
                </a:lnTo>
                <a:lnTo>
                  <a:pt x="243" y="655"/>
                </a:lnTo>
                <a:lnTo>
                  <a:pt x="244" y="660"/>
                </a:lnTo>
                <a:lnTo>
                  <a:pt x="239" y="667"/>
                </a:lnTo>
                <a:lnTo>
                  <a:pt x="234" y="674"/>
                </a:lnTo>
                <a:lnTo>
                  <a:pt x="232" y="683"/>
                </a:lnTo>
                <a:lnTo>
                  <a:pt x="230" y="694"/>
                </a:lnTo>
                <a:lnTo>
                  <a:pt x="226" y="699"/>
                </a:lnTo>
                <a:lnTo>
                  <a:pt x="235" y="701"/>
                </a:lnTo>
                <a:lnTo>
                  <a:pt x="239" y="702"/>
                </a:lnTo>
                <a:lnTo>
                  <a:pt x="244" y="702"/>
                </a:lnTo>
                <a:lnTo>
                  <a:pt x="248" y="702"/>
                </a:lnTo>
                <a:lnTo>
                  <a:pt x="254" y="702"/>
                </a:lnTo>
                <a:close/>
              </a:path>
            </a:pathLst>
          </a:custGeom>
          <a:solidFill>
            <a:srgbClr val="00619E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49" name="Freeform 82"/>
          <p:cNvSpPr>
            <a:spLocks/>
          </p:cNvSpPr>
          <p:nvPr/>
        </p:nvSpPr>
        <p:spPr bwMode="auto">
          <a:xfrm>
            <a:off x="10578253" y="5668266"/>
            <a:ext cx="2090577" cy="2423763"/>
          </a:xfrm>
          <a:custGeom>
            <a:avLst/>
            <a:gdLst>
              <a:gd name="T0" fmla="*/ 733 w 960"/>
              <a:gd name="T1" fmla="*/ 1054 h 1113"/>
              <a:gd name="T2" fmla="*/ 695 w 960"/>
              <a:gd name="T3" fmla="*/ 1027 h 1113"/>
              <a:gd name="T4" fmla="*/ 600 w 960"/>
              <a:gd name="T5" fmla="*/ 1102 h 1113"/>
              <a:gd name="T6" fmla="*/ 499 w 960"/>
              <a:gd name="T7" fmla="*/ 1084 h 1113"/>
              <a:gd name="T8" fmla="*/ 426 w 960"/>
              <a:gd name="T9" fmla="*/ 1103 h 1113"/>
              <a:gd name="T10" fmla="*/ 324 w 960"/>
              <a:gd name="T11" fmla="*/ 1085 h 1113"/>
              <a:gd name="T12" fmla="*/ 247 w 960"/>
              <a:gd name="T13" fmla="*/ 1038 h 1113"/>
              <a:gd name="T14" fmla="*/ 181 w 960"/>
              <a:gd name="T15" fmla="*/ 967 h 1113"/>
              <a:gd name="T16" fmla="*/ 114 w 960"/>
              <a:gd name="T17" fmla="*/ 991 h 1113"/>
              <a:gd name="T18" fmla="*/ 69 w 960"/>
              <a:gd name="T19" fmla="*/ 987 h 1113"/>
              <a:gd name="T20" fmla="*/ 30 w 960"/>
              <a:gd name="T21" fmla="*/ 969 h 1113"/>
              <a:gd name="T22" fmla="*/ 46 w 960"/>
              <a:gd name="T23" fmla="*/ 900 h 1113"/>
              <a:gd name="T24" fmla="*/ 57 w 960"/>
              <a:gd name="T25" fmla="*/ 814 h 1113"/>
              <a:gd name="T26" fmla="*/ 70 w 960"/>
              <a:gd name="T27" fmla="*/ 767 h 1113"/>
              <a:gd name="T28" fmla="*/ 72 w 960"/>
              <a:gd name="T29" fmla="*/ 723 h 1113"/>
              <a:gd name="T30" fmla="*/ 66 w 960"/>
              <a:gd name="T31" fmla="*/ 710 h 1113"/>
              <a:gd name="T32" fmla="*/ 56 w 960"/>
              <a:gd name="T33" fmla="*/ 683 h 1113"/>
              <a:gd name="T34" fmla="*/ 49 w 960"/>
              <a:gd name="T35" fmla="*/ 629 h 1113"/>
              <a:gd name="T36" fmla="*/ 30 w 960"/>
              <a:gd name="T37" fmla="*/ 615 h 1113"/>
              <a:gd name="T38" fmla="*/ 5 w 960"/>
              <a:gd name="T39" fmla="*/ 608 h 1113"/>
              <a:gd name="T40" fmla="*/ 1 w 960"/>
              <a:gd name="T41" fmla="*/ 558 h 1113"/>
              <a:gd name="T42" fmla="*/ 16 w 960"/>
              <a:gd name="T43" fmla="*/ 545 h 1113"/>
              <a:gd name="T44" fmla="*/ 39 w 960"/>
              <a:gd name="T45" fmla="*/ 543 h 1113"/>
              <a:gd name="T46" fmla="*/ 55 w 960"/>
              <a:gd name="T47" fmla="*/ 560 h 1113"/>
              <a:gd name="T48" fmla="*/ 48 w 960"/>
              <a:gd name="T49" fmla="*/ 526 h 1113"/>
              <a:gd name="T50" fmla="*/ 91 w 960"/>
              <a:gd name="T51" fmla="*/ 454 h 1113"/>
              <a:gd name="T52" fmla="*/ 118 w 960"/>
              <a:gd name="T53" fmla="*/ 449 h 1113"/>
              <a:gd name="T54" fmla="*/ 149 w 960"/>
              <a:gd name="T55" fmla="*/ 473 h 1113"/>
              <a:gd name="T56" fmla="*/ 195 w 960"/>
              <a:gd name="T57" fmla="*/ 423 h 1113"/>
              <a:gd name="T58" fmla="*/ 250 w 960"/>
              <a:gd name="T59" fmla="*/ 428 h 1113"/>
              <a:gd name="T60" fmla="*/ 283 w 960"/>
              <a:gd name="T61" fmla="*/ 330 h 1113"/>
              <a:gd name="T62" fmla="*/ 264 w 960"/>
              <a:gd name="T63" fmla="*/ 269 h 1113"/>
              <a:gd name="T64" fmla="*/ 315 w 960"/>
              <a:gd name="T65" fmla="*/ 197 h 1113"/>
              <a:gd name="T66" fmla="*/ 348 w 960"/>
              <a:gd name="T67" fmla="*/ 192 h 1113"/>
              <a:gd name="T68" fmla="*/ 379 w 960"/>
              <a:gd name="T69" fmla="*/ 151 h 1113"/>
              <a:gd name="T70" fmla="*/ 370 w 960"/>
              <a:gd name="T71" fmla="*/ 123 h 1113"/>
              <a:gd name="T72" fmla="*/ 425 w 960"/>
              <a:gd name="T73" fmla="*/ 113 h 1113"/>
              <a:gd name="T74" fmla="*/ 461 w 960"/>
              <a:gd name="T75" fmla="*/ 94 h 1113"/>
              <a:gd name="T76" fmla="*/ 446 w 960"/>
              <a:gd name="T77" fmla="*/ 70 h 1113"/>
              <a:gd name="T78" fmla="*/ 463 w 960"/>
              <a:gd name="T79" fmla="*/ 21 h 1113"/>
              <a:gd name="T80" fmla="*/ 495 w 960"/>
              <a:gd name="T81" fmla="*/ 29 h 1113"/>
              <a:gd name="T82" fmla="*/ 557 w 960"/>
              <a:gd name="T83" fmla="*/ 123 h 1113"/>
              <a:gd name="T84" fmla="*/ 607 w 960"/>
              <a:gd name="T85" fmla="*/ 150 h 1113"/>
              <a:gd name="T86" fmla="*/ 670 w 960"/>
              <a:gd name="T87" fmla="*/ 153 h 1113"/>
              <a:gd name="T88" fmla="*/ 750 w 960"/>
              <a:gd name="T89" fmla="*/ 142 h 1113"/>
              <a:gd name="T90" fmla="*/ 917 w 960"/>
              <a:gd name="T91" fmla="*/ 204 h 1113"/>
              <a:gd name="T92" fmla="*/ 909 w 960"/>
              <a:gd name="T93" fmla="*/ 301 h 1113"/>
              <a:gd name="T94" fmla="*/ 900 w 960"/>
              <a:gd name="T95" fmla="*/ 385 h 1113"/>
              <a:gd name="T96" fmla="*/ 842 w 960"/>
              <a:gd name="T97" fmla="*/ 448 h 1113"/>
              <a:gd name="T98" fmla="*/ 862 w 960"/>
              <a:gd name="T99" fmla="*/ 566 h 1113"/>
              <a:gd name="T100" fmla="*/ 809 w 960"/>
              <a:gd name="T101" fmla="*/ 644 h 1113"/>
              <a:gd name="T102" fmla="*/ 794 w 960"/>
              <a:gd name="T103" fmla="*/ 764 h 1113"/>
              <a:gd name="T104" fmla="*/ 785 w 960"/>
              <a:gd name="T105" fmla="*/ 811 h 1113"/>
              <a:gd name="T106" fmla="*/ 791 w 960"/>
              <a:gd name="T107" fmla="*/ 874 h 1113"/>
              <a:gd name="T108" fmla="*/ 729 w 960"/>
              <a:gd name="T109" fmla="*/ 970 h 1113"/>
              <a:gd name="T110" fmla="*/ 772 w 960"/>
              <a:gd name="T111" fmla="*/ 1013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" h="1113">
                <a:moveTo>
                  <a:pt x="767" y="1033"/>
                </a:moveTo>
                <a:lnTo>
                  <a:pt x="765" y="1040"/>
                </a:lnTo>
                <a:lnTo>
                  <a:pt x="763" y="1051"/>
                </a:lnTo>
                <a:lnTo>
                  <a:pt x="756" y="1050"/>
                </a:lnTo>
                <a:lnTo>
                  <a:pt x="750" y="1049"/>
                </a:lnTo>
                <a:lnTo>
                  <a:pt x="744" y="1050"/>
                </a:lnTo>
                <a:lnTo>
                  <a:pt x="739" y="1052"/>
                </a:lnTo>
                <a:lnTo>
                  <a:pt x="733" y="1054"/>
                </a:lnTo>
                <a:lnTo>
                  <a:pt x="730" y="1052"/>
                </a:lnTo>
                <a:lnTo>
                  <a:pt x="726" y="1050"/>
                </a:lnTo>
                <a:lnTo>
                  <a:pt x="716" y="1040"/>
                </a:lnTo>
                <a:lnTo>
                  <a:pt x="712" y="1032"/>
                </a:lnTo>
                <a:lnTo>
                  <a:pt x="707" y="1028"/>
                </a:lnTo>
                <a:lnTo>
                  <a:pt x="704" y="1027"/>
                </a:lnTo>
                <a:lnTo>
                  <a:pt x="701" y="1026"/>
                </a:lnTo>
                <a:lnTo>
                  <a:pt x="695" y="1027"/>
                </a:lnTo>
                <a:lnTo>
                  <a:pt x="692" y="1029"/>
                </a:lnTo>
                <a:lnTo>
                  <a:pt x="687" y="1040"/>
                </a:lnTo>
                <a:lnTo>
                  <a:pt x="678" y="1049"/>
                </a:lnTo>
                <a:lnTo>
                  <a:pt x="669" y="1061"/>
                </a:lnTo>
                <a:lnTo>
                  <a:pt x="659" y="1067"/>
                </a:lnTo>
                <a:lnTo>
                  <a:pt x="649" y="1083"/>
                </a:lnTo>
                <a:lnTo>
                  <a:pt x="634" y="1094"/>
                </a:lnTo>
                <a:lnTo>
                  <a:pt x="600" y="1102"/>
                </a:lnTo>
                <a:lnTo>
                  <a:pt x="587" y="1096"/>
                </a:lnTo>
                <a:lnTo>
                  <a:pt x="573" y="1098"/>
                </a:lnTo>
                <a:lnTo>
                  <a:pt x="561" y="1094"/>
                </a:lnTo>
                <a:lnTo>
                  <a:pt x="553" y="1100"/>
                </a:lnTo>
                <a:lnTo>
                  <a:pt x="543" y="1106"/>
                </a:lnTo>
                <a:lnTo>
                  <a:pt x="524" y="1105"/>
                </a:lnTo>
                <a:lnTo>
                  <a:pt x="513" y="1100"/>
                </a:lnTo>
                <a:lnTo>
                  <a:pt x="499" y="1084"/>
                </a:lnTo>
                <a:lnTo>
                  <a:pt x="492" y="1075"/>
                </a:lnTo>
                <a:lnTo>
                  <a:pt x="484" y="1059"/>
                </a:lnTo>
                <a:lnTo>
                  <a:pt x="473" y="1056"/>
                </a:lnTo>
                <a:lnTo>
                  <a:pt x="457" y="1059"/>
                </a:lnTo>
                <a:lnTo>
                  <a:pt x="441" y="1068"/>
                </a:lnTo>
                <a:lnTo>
                  <a:pt x="434" y="1075"/>
                </a:lnTo>
                <a:lnTo>
                  <a:pt x="432" y="1091"/>
                </a:lnTo>
                <a:lnTo>
                  <a:pt x="426" y="1103"/>
                </a:lnTo>
                <a:lnTo>
                  <a:pt x="428" y="1110"/>
                </a:lnTo>
                <a:lnTo>
                  <a:pt x="426" y="1113"/>
                </a:lnTo>
                <a:lnTo>
                  <a:pt x="415" y="1102"/>
                </a:lnTo>
                <a:lnTo>
                  <a:pt x="394" y="1095"/>
                </a:lnTo>
                <a:lnTo>
                  <a:pt x="372" y="1091"/>
                </a:lnTo>
                <a:lnTo>
                  <a:pt x="356" y="1090"/>
                </a:lnTo>
                <a:lnTo>
                  <a:pt x="342" y="1088"/>
                </a:lnTo>
                <a:lnTo>
                  <a:pt x="324" y="1085"/>
                </a:lnTo>
                <a:lnTo>
                  <a:pt x="306" y="1086"/>
                </a:lnTo>
                <a:lnTo>
                  <a:pt x="285" y="1086"/>
                </a:lnTo>
                <a:lnTo>
                  <a:pt x="272" y="1084"/>
                </a:lnTo>
                <a:lnTo>
                  <a:pt x="260" y="1075"/>
                </a:lnTo>
                <a:lnTo>
                  <a:pt x="254" y="1068"/>
                </a:lnTo>
                <a:lnTo>
                  <a:pt x="240" y="1061"/>
                </a:lnTo>
                <a:lnTo>
                  <a:pt x="244" y="1052"/>
                </a:lnTo>
                <a:lnTo>
                  <a:pt x="247" y="1038"/>
                </a:lnTo>
                <a:lnTo>
                  <a:pt x="253" y="1017"/>
                </a:lnTo>
                <a:lnTo>
                  <a:pt x="257" y="1005"/>
                </a:lnTo>
                <a:lnTo>
                  <a:pt x="260" y="990"/>
                </a:lnTo>
                <a:lnTo>
                  <a:pt x="263" y="981"/>
                </a:lnTo>
                <a:lnTo>
                  <a:pt x="245" y="981"/>
                </a:lnTo>
                <a:lnTo>
                  <a:pt x="228" y="977"/>
                </a:lnTo>
                <a:lnTo>
                  <a:pt x="199" y="971"/>
                </a:lnTo>
                <a:lnTo>
                  <a:pt x="181" y="967"/>
                </a:lnTo>
                <a:lnTo>
                  <a:pt x="164" y="964"/>
                </a:lnTo>
                <a:lnTo>
                  <a:pt x="148" y="963"/>
                </a:lnTo>
                <a:lnTo>
                  <a:pt x="144" y="968"/>
                </a:lnTo>
                <a:lnTo>
                  <a:pt x="140" y="979"/>
                </a:lnTo>
                <a:lnTo>
                  <a:pt x="140" y="992"/>
                </a:lnTo>
                <a:lnTo>
                  <a:pt x="134" y="993"/>
                </a:lnTo>
                <a:lnTo>
                  <a:pt x="127" y="985"/>
                </a:lnTo>
                <a:lnTo>
                  <a:pt x="114" y="991"/>
                </a:lnTo>
                <a:lnTo>
                  <a:pt x="106" y="1000"/>
                </a:lnTo>
                <a:lnTo>
                  <a:pt x="110" y="1008"/>
                </a:lnTo>
                <a:lnTo>
                  <a:pt x="112" y="1013"/>
                </a:lnTo>
                <a:lnTo>
                  <a:pt x="95" y="1020"/>
                </a:lnTo>
                <a:lnTo>
                  <a:pt x="78" y="1019"/>
                </a:lnTo>
                <a:lnTo>
                  <a:pt x="63" y="1003"/>
                </a:lnTo>
                <a:lnTo>
                  <a:pt x="73" y="987"/>
                </a:lnTo>
                <a:lnTo>
                  <a:pt x="69" y="987"/>
                </a:lnTo>
                <a:lnTo>
                  <a:pt x="69" y="983"/>
                </a:lnTo>
                <a:lnTo>
                  <a:pt x="71" y="974"/>
                </a:lnTo>
                <a:lnTo>
                  <a:pt x="74" y="950"/>
                </a:lnTo>
                <a:lnTo>
                  <a:pt x="65" y="951"/>
                </a:lnTo>
                <a:lnTo>
                  <a:pt x="48" y="972"/>
                </a:lnTo>
                <a:lnTo>
                  <a:pt x="38" y="972"/>
                </a:lnTo>
                <a:lnTo>
                  <a:pt x="34" y="977"/>
                </a:lnTo>
                <a:lnTo>
                  <a:pt x="30" y="969"/>
                </a:lnTo>
                <a:lnTo>
                  <a:pt x="30" y="961"/>
                </a:lnTo>
                <a:lnTo>
                  <a:pt x="20" y="916"/>
                </a:lnTo>
                <a:lnTo>
                  <a:pt x="20" y="912"/>
                </a:lnTo>
                <a:lnTo>
                  <a:pt x="22" y="910"/>
                </a:lnTo>
                <a:lnTo>
                  <a:pt x="26" y="908"/>
                </a:lnTo>
                <a:lnTo>
                  <a:pt x="42" y="904"/>
                </a:lnTo>
                <a:lnTo>
                  <a:pt x="45" y="903"/>
                </a:lnTo>
                <a:lnTo>
                  <a:pt x="46" y="900"/>
                </a:lnTo>
                <a:lnTo>
                  <a:pt x="50" y="886"/>
                </a:lnTo>
                <a:lnTo>
                  <a:pt x="51" y="884"/>
                </a:lnTo>
                <a:lnTo>
                  <a:pt x="53" y="883"/>
                </a:lnTo>
                <a:lnTo>
                  <a:pt x="57" y="862"/>
                </a:lnTo>
                <a:lnTo>
                  <a:pt x="51" y="828"/>
                </a:lnTo>
                <a:lnTo>
                  <a:pt x="51" y="823"/>
                </a:lnTo>
                <a:lnTo>
                  <a:pt x="52" y="817"/>
                </a:lnTo>
                <a:lnTo>
                  <a:pt x="57" y="814"/>
                </a:lnTo>
                <a:lnTo>
                  <a:pt x="68" y="812"/>
                </a:lnTo>
                <a:lnTo>
                  <a:pt x="71" y="811"/>
                </a:lnTo>
                <a:lnTo>
                  <a:pt x="73" y="809"/>
                </a:lnTo>
                <a:lnTo>
                  <a:pt x="71" y="791"/>
                </a:lnTo>
                <a:lnTo>
                  <a:pt x="71" y="785"/>
                </a:lnTo>
                <a:lnTo>
                  <a:pt x="72" y="777"/>
                </a:lnTo>
                <a:lnTo>
                  <a:pt x="71" y="772"/>
                </a:lnTo>
                <a:lnTo>
                  <a:pt x="70" y="767"/>
                </a:lnTo>
                <a:lnTo>
                  <a:pt x="70" y="761"/>
                </a:lnTo>
                <a:lnTo>
                  <a:pt x="73" y="754"/>
                </a:lnTo>
                <a:lnTo>
                  <a:pt x="74" y="749"/>
                </a:lnTo>
                <a:lnTo>
                  <a:pt x="76" y="741"/>
                </a:lnTo>
                <a:lnTo>
                  <a:pt x="74" y="732"/>
                </a:lnTo>
                <a:lnTo>
                  <a:pt x="74" y="727"/>
                </a:lnTo>
                <a:lnTo>
                  <a:pt x="74" y="724"/>
                </a:lnTo>
                <a:lnTo>
                  <a:pt x="72" y="723"/>
                </a:lnTo>
                <a:lnTo>
                  <a:pt x="68" y="724"/>
                </a:lnTo>
                <a:lnTo>
                  <a:pt x="64" y="725"/>
                </a:lnTo>
                <a:lnTo>
                  <a:pt x="60" y="724"/>
                </a:lnTo>
                <a:lnTo>
                  <a:pt x="59" y="722"/>
                </a:lnTo>
                <a:lnTo>
                  <a:pt x="58" y="718"/>
                </a:lnTo>
                <a:lnTo>
                  <a:pt x="59" y="715"/>
                </a:lnTo>
                <a:lnTo>
                  <a:pt x="60" y="711"/>
                </a:lnTo>
                <a:lnTo>
                  <a:pt x="66" y="710"/>
                </a:lnTo>
                <a:lnTo>
                  <a:pt x="74" y="711"/>
                </a:lnTo>
                <a:lnTo>
                  <a:pt x="79" y="712"/>
                </a:lnTo>
                <a:lnTo>
                  <a:pt x="82" y="711"/>
                </a:lnTo>
                <a:lnTo>
                  <a:pt x="82" y="707"/>
                </a:lnTo>
                <a:lnTo>
                  <a:pt x="81" y="703"/>
                </a:lnTo>
                <a:lnTo>
                  <a:pt x="78" y="699"/>
                </a:lnTo>
                <a:lnTo>
                  <a:pt x="65" y="690"/>
                </a:lnTo>
                <a:lnTo>
                  <a:pt x="56" y="683"/>
                </a:lnTo>
                <a:lnTo>
                  <a:pt x="54" y="683"/>
                </a:lnTo>
                <a:lnTo>
                  <a:pt x="46" y="681"/>
                </a:lnTo>
                <a:lnTo>
                  <a:pt x="43" y="679"/>
                </a:lnTo>
                <a:lnTo>
                  <a:pt x="42" y="676"/>
                </a:lnTo>
                <a:lnTo>
                  <a:pt x="42" y="672"/>
                </a:lnTo>
                <a:lnTo>
                  <a:pt x="45" y="657"/>
                </a:lnTo>
                <a:lnTo>
                  <a:pt x="48" y="631"/>
                </a:lnTo>
                <a:lnTo>
                  <a:pt x="49" y="629"/>
                </a:lnTo>
                <a:lnTo>
                  <a:pt x="48" y="629"/>
                </a:lnTo>
                <a:lnTo>
                  <a:pt x="47" y="628"/>
                </a:lnTo>
                <a:lnTo>
                  <a:pt x="34" y="628"/>
                </a:lnTo>
                <a:lnTo>
                  <a:pt x="32" y="628"/>
                </a:lnTo>
                <a:lnTo>
                  <a:pt x="31" y="627"/>
                </a:lnTo>
                <a:lnTo>
                  <a:pt x="31" y="626"/>
                </a:lnTo>
                <a:lnTo>
                  <a:pt x="31" y="617"/>
                </a:lnTo>
                <a:lnTo>
                  <a:pt x="30" y="615"/>
                </a:lnTo>
                <a:lnTo>
                  <a:pt x="28" y="614"/>
                </a:lnTo>
                <a:lnTo>
                  <a:pt x="26" y="614"/>
                </a:lnTo>
                <a:lnTo>
                  <a:pt x="23" y="613"/>
                </a:lnTo>
                <a:lnTo>
                  <a:pt x="20" y="614"/>
                </a:lnTo>
                <a:lnTo>
                  <a:pt x="17" y="615"/>
                </a:lnTo>
                <a:lnTo>
                  <a:pt x="14" y="617"/>
                </a:lnTo>
                <a:lnTo>
                  <a:pt x="6" y="610"/>
                </a:lnTo>
                <a:lnTo>
                  <a:pt x="5" y="608"/>
                </a:lnTo>
                <a:lnTo>
                  <a:pt x="8" y="576"/>
                </a:lnTo>
                <a:lnTo>
                  <a:pt x="11" y="574"/>
                </a:lnTo>
                <a:lnTo>
                  <a:pt x="14" y="570"/>
                </a:lnTo>
                <a:lnTo>
                  <a:pt x="15" y="569"/>
                </a:lnTo>
                <a:lnTo>
                  <a:pt x="15" y="567"/>
                </a:lnTo>
                <a:lnTo>
                  <a:pt x="14" y="566"/>
                </a:lnTo>
                <a:lnTo>
                  <a:pt x="13" y="564"/>
                </a:lnTo>
                <a:lnTo>
                  <a:pt x="1" y="558"/>
                </a:lnTo>
                <a:lnTo>
                  <a:pt x="0" y="556"/>
                </a:lnTo>
                <a:lnTo>
                  <a:pt x="0" y="554"/>
                </a:lnTo>
                <a:lnTo>
                  <a:pt x="1" y="547"/>
                </a:lnTo>
                <a:lnTo>
                  <a:pt x="6" y="540"/>
                </a:lnTo>
                <a:lnTo>
                  <a:pt x="8" y="539"/>
                </a:lnTo>
                <a:lnTo>
                  <a:pt x="9" y="540"/>
                </a:lnTo>
                <a:lnTo>
                  <a:pt x="15" y="545"/>
                </a:lnTo>
                <a:lnTo>
                  <a:pt x="16" y="545"/>
                </a:lnTo>
                <a:lnTo>
                  <a:pt x="17" y="545"/>
                </a:lnTo>
                <a:lnTo>
                  <a:pt x="19" y="544"/>
                </a:lnTo>
                <a:lnTo>
                  <a:pt x="27" y="540"/>
                </a:lnTo>
                <a:lnTo>
                  <a:pt x="29" y="540"/>
                </a:lnTo>
                <a:lnTo>
                  <a:pt x="37" y="540"/>
                </a:lnTo>
                <a:lnTo>
                  <a:pt x="38" y="540"/>
                </a:lnTo>
                <a:lnTo>
                  <a:pt x="39" y="541"/>
                </a:lnTo>
                <a:lnTo>
                  <a:pt x="39" y="543"/>
                </a:lnTo>
                <a:lnTo>
                  <a:pt x="41" y="551"/>
                </a:lnTo>
                <a:lnTo>
                  <a:pt x="41" y="553"/>
                </a:lnTo>
                <a:lnTo>
                  <a:pt x="45" y="560"/>
                </a:lnTo>
                <a:lnTo>
                  <a:pt x="47" y="560"/>
                </a:lnTo>
                <a:lnTo>
                  <a:pt x="48" y="561"/>
                </a:lnTo>
                <a:lnTo>
                  <a:pt x="51" y="561"/>
                </a:lnTo>
                <a:lnTo>
                  <a:pt x="53" y="561"/>
                </a:lnTo>
                <a:lnTo>
                  <a:pt x="55" y="560"/>
                </a:lnTo>
                <a:lnTo>
                  <a:pt x="59" y="557"/>
                </a:lnTo>
                <a:lnTo>
                  <a:pt x="60" y="554"/>
                </a:lnTo>
                <a:lnTo>
                  <a:pt x="62" y="545"/>
                </a:lnTo>
                <a:lnTo>
                  <a:pt x="62" y="539"/>
                </a:lnTo>
                <a:lnTo>
                  <a:pt x="61" y="536"/>
                </a:lnTo>
                <a:lnTo>
                  <a:pt x="58" y="535"/>
                </a:lnTo>
                <a:lnTo>
                  <a:pt x="50" y="529"/>
                </a:lnTo>
                <a:lnTo>
                  <a:pt x="48" y="526"/>
                </a:lnTo>
                <a:lnTo>
                  <a:pt x="48" y="524"/>
                </a:lnTo>
                <a:lnTo>
                  <a:pt x="50" y="511"/>
                </a:lnTo>
                <a:lnTo>
                  <a:pt x="53" y="492"/>
                </a:lnTo>
                <a:lnTo>
                  <a:pt x="65" y="457"/>
                </a:lnTo>
                <a:lnTo>
                  <a:pt x="66" y="456"/>
                </a:lnTo>
                <a:lnTo>
                  <a:pt x="68" y="455"/>
                </a:lnTo>
                <a:lnTo>
                  <a:pt x="74" y="454"/>
                </a:lnTo>
                <a:lnTo>
                  <a:pt x="91" y="454"/>
                </a:lnTo>
                <a:lnTo>
                  <a:pt x="98" y="455"/>
                </a:lnTo>
                <a:lnTo>
                  <a:pt x="102" y="456"/>
                </a:lnTo>
                <a:lnTo>
                  <a:pt x="103" y="456"/>
                </a:lnTo>
                <a:lnTo>
                  <a:pt x="106" y="451"/>
                </a:lnTo>
                <a:lnTo>
                  <a:pt x="107" y="449"/>
                </a:lnTo>
                <a:lnTo>
                  <a:pt x="110" y="448"/>
                </a:lnTo>
                <a:lnTo>
                  <a:pt x="117" y="448"/>
                </a:lnTo>
                <a:lnTo>
                  <a:pt x="118" y="449"/>
                </a:lnTo>
                <a:lnTo>
                  <a:pt x="120" y="451"/>
                </a:lnTo>
                <a:lnTo>
                  <a:pt x="124" y="461"/>
                </a:lnTo>
                <a:lnTo>
                  <a:pt x="131" y="470"/>
                </a:lnTo>
                <a:lnTo>
                  <a:pt x="134" y="473"/>
                </a:lnTo>
                <a:lnTo>
                  <a:pt x="137" y="475"/>
                </a:lnTo>
                <a:lnTo>
                  <a:pt x="141" y="475"/>
                </a:lnTo>
                <a:lnTo>
                  <a:pt x="145" y="475"/>
                </a:lnTo>
                <a:lnTo>
                  <a:pt x="149" y="473"/>
                </a:lnTo>
                <a:lnTo>
                  <a:pt x="152" y="469"/>
                </a:lnTo>
                <a:lnTo>
                  <a:pt x="161" y="464"/>
                </a:lnTo>
                <a:lnTo>
                  <a:pt x="178" y="456"/>
                </a:lnTo>
                <a:lnTo>
                  <a:pt x="180" y="455"/>
                </a:lnTo>
                <a:lnTo>
                  <a:pt x="182" y="452"/>
                </a:lnTo>
                <a:lnTo>
                  <a:pt x="192" y="437"/>
                </a:lnTo>
                <a:lnTo>
                  <a:pt x="193" y="433"/>
                </a:lnTo>
                <a:lnTo>
                  <a:pt x="195" y="423"/>
                </a:lnTo>
                <a:lnTo>
                  <a:pt x="195" y="421"/>
                </a:lnTo>
                <a:lnTo>
                  <a:pt x="196" y="420"/>
                </a:lnTo>
                <a:lnTo>
                  <a:pt x="197" y="420"/>
                </a:lnTo>
                <a:lnTo>
                  <a:pt x="211" y="426"/>
                </a:lnTo>
                <a:lnTo>
                  <a:pt x="224" y="430"/>
                </a:lnTo>
                <a:lnTo>
                  <a:pt x="238" y="430"/>
                </a:lnTo>
                <a:lnTo>
                  <a:pt x="241" y="430"/>
                </a:lnTo>
                <a:lnTo>
                  <a:pt x="250" y="428"/>
                </a:lnTo>
                <a:lnTo>
                  <a:pt x="254" y="425"/>
                </a:lnTo>
                <a:lnTo>
                  <a:pt x="257" y="421"/>
                </a:lnTo>
                <a:lnTo>
                  <a:pt x="256" y="417"/>
                </a:lnTo>
                <a:lnTo>
                  <a:pt x="254" y="390"/>
                </a:lnTo>
                <a:lnTo>
                  <a:pt x="255" y="385"/>
                </a:lnTo>
                <a:lnTo>
                  <a:pt x="256" y="382"/>
                </a:lnTo>
                <a:lnTo>
                  <a:pt x="280" y="334"/>
                </a:lnTo>
                <a:lnTo>
                  <a:pt x="283" y="330"/>
                </a:lnTo>
                <a:lnTo>
                  <a:pt x="284" y="321"/>
                </a:lnTo>
                <a:lnTo>
                  <a:pt x="273" y="304"/>
                </a:lnTo>
                <a:lnTo>
                  <a:pt x="267" y="299"/>
                </a:lnTo>
                <a:lnTo>
                  <a:pt x="266" y="297"/>
                </a:lnTo>
                <a:lnTo>
                  <a:pt x="264" y="292"/>
                </a:lnTo>
                <a:lnTo>
                  <a:pt x="264" y="284"/>
                </a:lnTo>
                <a:lnTo>
                  <a:pt x="264" y="273"/>
                </a:lnTo>
                <a:lnTo>
                  <a:pt x="264" y="269"/>
                </a:lnTo>
                <a:lnTo>
                  <a:pt x="265" y="266"/>
                </a:lnTo>
                <a:lnTo>
                  <a:pt x="266" y="262"/>
                </a:lnTo>
                <a:lnTo>
                  <a:pt x="300" y="233"/>
                </a:lnTo>
                <a:lnTo>
                  <a:pt x="305" y="228"/>
                </a:lnTo>
                <a:lnTo>
                  <a:pt x="306" y="227"/>
                </a:lnTo>
                <a:lnTo>
                  <a:pt x="305" y="213"/>
                </a:lnTo>
                <a:lnTo>
                  <a:pt x="306" y="207"/>
                </a:lnTo>
                <a:lnTo>
                  <a:pt x="315" y="197"/>
                </a:lnTo>
                <a:lnTo>
                  <a:pt x="321" y="189"/>
                </a:lnTo>
                <a:lnTo>
                  <a:pt x="324" y="187"/>
                </a:lnTo>
                <a:lnTo>
                  <a:pt x="326" y="186"/>
                </a:lnTo>
                <a:lnTo>
                  <a:pt x="329" y="186"/>
                </a:lnTo>
                <a:lnTo>
                  <a:pt x="333" y="186"/>
                </a:lnTo>
                <a:lnTo>
                  <a:pt x="338" y="189"/>
                </a:lnTo>
                <a:lnTo>
                  <a:pt x="343" y="190"/>
                </a:lnTo>
                <a:lnTo>
                  <a:pt x="348" y="192"/>
                </a:lnTo>
                <a:lnTo>
                  <a:pt x="351" y="192"/>
                </a:lnTo>
                <a:lnTo>
                  <a:pt x="352" y="192"/>
                </a:lnTo>
                <a:lnTo>
                  <a:pt x="361" y="186"/>
                </a:lnTo>
                <a:lnTo>
                  <a:pt x="376" y="172"/>
                </a:lnTo>
                <a:lnTo>
                  <a:pt x="378" y="170"/>
                </a:lnTo>
                <a:lnTo>
                  <a:pt x="379" y="166"/>
                </a:lnTo>
                <a:lnTo>
                  <a:pt x="380" y="159"/>
                </a:lnTo>
                <a:lnTo>
                  <a:pt x="379" y="151"/>
                </a:lnTo>
                <a:lnTo>
                  <a:pt x="377" y="147"/>
                </a:lnTo>
                <a:lnTo>
                  <a:pt x="377" y="143"/>
                </a:lnTo>
                <a:lnTo>
                  <a:pt x="376" y="138"/>
                </a:lnTo>
                <a:lnTo>
                  <a:pt x="375" y="135"/>
                </a:lnTo>
                <a:lnTo>
                  <a:pt x="372" y="131"/>
                </a:lnTo>
                <a:lnTo>
                  <a:pt x="370" y="127"/>
                </a:lnTo>
                <a:lnTo>
                  <a:pt x="370" y="125"/>
                </a:lnTo>
                <a:lnTo>
                  <a:pt x="370" y="123"/>
                </a:lnTo>
                <a:lnTo>
                  <a:pt x="371" y="122"/>
                </a:lnTo>
                <a:lnTo>
                  <a:pt x="374" y="122"/>
                </a:lnTo>
                <a:lnTo>
                  <a:pt x="377" y="125"/>
                </a:lnTo>
                <a:lnTo>
                  <a:pt x="379" y="125"/>
                </a:lnTo>
                <a:lnTo>
                  <a:pt x="384" y="125"/>
                </a:lnTo>
                <a:lnTo>
                  <a:pt x="401" y="120"/>
                </a:lnTo>
                <a:lnTo>
                  <a:pt x="412" y="118"/>
                </a:lnTo>
                <a:lnTo>
                  <a:pt x="425" y="113"/>
                </a:lnTo>
                <a:lnTo>
                  <a:pt x="443" y="106"/>
                </a:lnTo>
                <a:lnTo>
                  <a:pt x="446" y="105"/>
                </a:lnTo>
                <a:lnTo>
                  <a:pt x="448" y="106"/>
                </a:lnTo>
                <a:lnTo>
                  <a:pt x="454" y="108"/>
                </a:lnTo>
                <a:lnTo>
                  <a:pt x="459" y="107"/>
                </a:lnTo>
                <a:lnTo>
                  <a:pt x="461" y="106"/>
                </a:lnTo>
                <a:lnTo>
                  <a:pt x="461" y="103"/>
                </a:lnTo>
                <a:lnTo>
                  <a:pt x="461" y="94"/>
                </a:lnTo>
                <a:lnTo>
                  <a:pt x="460" y="91"/>
                </a:lnTo>
                <a:lnTo>
                  <a:pt x="459" y="89"/>
                </a:lnTo>
                <a:lnTo>
                  <a:pt x="450" y="80"/>
                </a:lnTo>
                <a:lnTo>
                  <a:pt x="448" y="78"/>
                </a:lnTo>
                <a:lnTo>
                  <a:pt x="448" y="77"/>
                </a:lnTo>
                <a:lnTo>
                  <a:pt x="448" y="73"/>
                </a:lnTo>
                <a:lnTo>
                  <a:pt x="447" y="71"/>
                </a:lnTo>
                <a:lnTo>
                  <a:pt x="446" y="70"/>
                </a:lnTo>
                <a:lnTo>
                  <a:pt x="442" y="67"/>
                </a:lnTo>
                <a:lnTo>
                  <a:pt x="442" y="66"/>
                </a:lnTo>
                <a:lnTo>
                  <a:pt x="441" y="63"/>
                </a:lnTo>
                <a:lnTo>
                  <a:pt x="441" y="46"/>
                </a:lnTo>
                <a:lnTo>
                  <a:pt x="443" y="40"/>
                </a:lnTo>
                <a:lnTo>
                  <a:pt x="456" y="30"/>
                </a:lnTo>
                <a:lnTo>
                  <a:pt x="460" y="27"/>
                </a:lnTo>
                <a:lnTo>
                  <a:pt x="463" y="21"/>
                </a:lnTo>
                <a:lnTo>
                  <a:pt x="463" y="19"/>
                </a:lnTo>
                <a:lnTo>
                  <a:pt x="464" y="17"/>
                </a:lnTo>
                <a:lnTo>
                  <a:pt x="463" y="10"/>
                </a:lnTo>
                <a:lnTo>
                  <a:pt x="461" y="0"/>
                </a:lnTo>
                <a:lnTo>
                  <a:pt x="469" y="2"/>
                </a:lnTo>
                <a:lnTo>
                  <a:pt x="474" y="2"/>
                </a:lnTo>
                <a:lnTo>
                  <a:pt x="477" y="6"/>
                </a:lnTo>
                <a:lnTo>
                  <a:pt x="495" y="29"/>
                </a:lnTo>
                <a:lnTo>
                  <a:pt x="503" y="38"/>
                </a:lnTo>
                <a:lnTo>
                  <a:pt x="514" y="51"/>
                </a:lnTo>
                <a:lnTo>
                  <a:pt x="526" y="54"/>
                </a:lnTo>
                <a:lnTo>
                  <a:pt x="531" y="65"/>
                </a:lnTo>
                <a:lnTo>
                  <a:pt x="528" y="75"/>
                </a:lnTo>
                <a:lnTo>
                  <a:pt x="532" y="86"/>
                </a:lnTo>
                <a:lnTo>
                  <a:pt x="535" y="95"/>
                </a:lnTo>
                <a:lnTo>
                  <a:pt x="557" y="123"/>
                </a:lnTo>
                <a:lnTo>
                  <a:pt x="558" y="137"/>
                </a:lnTo>
                <a:lnTo>
                  <a:pt x="561" y="144"/>
                </a:lnTo>
                <a:lnTo>
                  <a:pt x="568" y="147"/>
                </a:lnTo>
                <a:lnTo>
                  <a:pt x="584" y="147"/>
                </a:lnTo>
                <a:lnTo>
                  <a:pt x="591" y="149"/>
                </a:lnTo>
                <a:lnTo>
                  <a:pt x="597" y="150"/>
                </a:lnTo>
                <a:lnTo>
                  <a:pt x="602" y="150"/>
                </a:lnTo>
                <a:lnTo>
                  <a:pt x="607" y="150"/>
                </a:lnTo>
                <a:lnTo>
                  <a:pt x="611" y="152"/>
                </a:lnTo>
                <a:lnTo>
                  <a:pt x="617" y="151"/>
                </a:lnTo>
                <a:lnTo>
                  <a:pt x="630" y="152"/>
                </a:lnTo>
                <a:lnTo>
                  <a:pt x="638" y="151"/>
                </a:lnTo>
                <a:lnTo>
                  <a:pt x="648" y="145"/>
                </a:lnTo>
                <a:lnTo>
                  <a:pt x="653" y="141"/>
                </a:lnTo>
                <a:lnTo>
                  <a:pt x="662" y="140"/>
                </a:lnTo>
                <a:lnTo>
                  <a:pt x="670" y="153"/>
                </a:lnTo>
                <a:lnTo>
                  <a:pt x="678" y="153"/>
                </a:lnTo>
                <a:lnTo>
                  <a:pt x="688" y="153"/>
                </a:lnTo>
                <a:lnTo>
                  <a:pt x="697" y="148"/>
                </a:lnTo>
                <a:lnTo>
                  <a:pt x="705" y="142"/>
                </a:lnTo>
                <a:lnTo>
                  <a:pt x="709" y="139"/>
                </a:lnTo>
                <a:lnTo>
                  <a:pt x="716" y="138"/>
                </a:lnTo>
                <a:lnTo>
                  <a:pt x="735" y="148"/>
                </a:lnTo>
                <a:lnTo>
                  <a:pt x="750" y="142"/>
                </a:lnTo>
                <a:lnTo>
                  <a:pt x="758" y="142"/>
                </a:lnTo>
                <a:lnTo>
                  <a:pt x="791" y="155"/>
                </a:lnTo>
                <a:lnTo>
                  <a:pt x="811" y="151"/>
                </a:lnTo>
                <a:lnTo>
                  <a:pt x="817" y="151"/>
                </a:lnTo>
                <a:lnTo>
                  <a:pt x="825" y="171"/>
                </a:lnTo>
                <a:lnTo>
                  <a:pt x="875" y="208"/>
                </a:lnTo>
                <a:lnTo>
                  <a:pt x="903" y="209"/>
                </a:lnTo>
                <a:lnTo>
                  <a:pt x="917" y="204"/>
                </a:lnTo>
                <a:lnTo>
                  <a:pt x="926" y="205"/>
                </a:lnTo>
                <a:lnTo>
                  <a:pt x="935" y="219"/>
                </a:lnTo>
                <a:lnTo>
                  <a:pt x="944" y="229"/>
                </a:lnTo>
                <a:lnTo>
                  <a:pt x="947" y="243"/>
                </a:lnTo>
                <a:lnTo>
                  <a:pt x="953" y="263"/>
                </a:lnTo>
                <a:lnTo>
                  <a:pt x="960" y="281"/>
                </a:lnTo>
                <a:lnTo>
                  <a:pt x="918" y="294"/>
                </a:lnTo>
                <a:lnTo>
                  <a:pt x="909" y="301"/>
                </a:lnTo>
                <a:lnTo>
                  <a:pt x="906" y="313"/>
                </a:lnTo>
                <a:lnTo>
                  <a:pt x="903" y="326"/>
                </a:lnTo>
                <a:lnTo>
                  <a:pt x="903" y="340"/>
                </a:lnTo>
                <a:lnTo>
                  <a:pt x="890" y="349"/>
                </a:lnTo>
                <a:lnTo>
                  <a:pt x="887" y="359"/>
                </a:lnTo>
                <a:lnTo>
                  <a:pt x="893" y="368"/>
                </a:lnTo>
                <a:lnTo>
                  <a:pt x="902" y="380"/>
                </a:lnTo>
                <a:lnTo>
                  <a:pt x="900" y="385"/>
                </a:lnTo>
                <a:lnTo>
                  <a:pt x="899" y="388"/>
                </a:lnTo>
                <a:lnTo>
                  <a:pt x="908" y="398"/>
                </a:lnTo>
                <a:lnTo>
                  <a:pt x="884" y="407"/>
                </a:lnTo>
                <a:lnTo>
                  <a:pt x="877" y="410"/>
                </a:lnTo>
                <a:lnTo>
                  <a:pt x="871" y="419"/>
                </a:lnTo>
                <a:lnTo>
                  <a:pt x="856" y="430"/>
                </a:lnTo>
                <a:lnTo>
                  <a:pt x="848" y="435"/>
                </a:lnTo>
                <a:lnTo>
                  <a:pt x="842" y="448"/>
                </a:lnTo>
                <a:lnTo>
                  <a:pt x="839" y="460"/>
                </a:lnTo>
                <a:lnTo>
                  <a:pt x="841" y="481"/>
                </a:lnTo>
                <a:lnTo>
                  <a:pt x="849" y="494"/>
                </a:lnTo>
                <a:lnTo>
                  <a:pt x="856" y="503"/>
                </a:lnTo>
                <a:lnTo>
                  <a:pt x="861" y="517"/>
                </a:lnTo>
                <a:lnTo>
                  <a:pt x="858" y="526"/>
                </a:lnTo>
                <a:lnTo>
                  <a:pt x="852" y="551"/>
                </a:lnTo>
                <a:lnTo>
                  <a:pt x="862" y="566"/>
                </a:lnTo>
                <a:lnTo>
                  <a:pt x="861" y="576"/>
                </a:lnTo>
                <a:lnTo>
                  <a:pt x="857" y="578"/>
                </a:lnTo>
                <a:lnTo>
                  <a:pt x="843" y="576"/>
                </a:lnTo>
                <a:lnTo>
                  <a:pt x="829" y="589"/>
                </a:lnTo>
                <a:lnTo>
                  <a:pt x="821" y="605"/>
                </a:lnTo>
                <a:lnTo>
                  <a:pt x="814" y="615"/>
                </a:lnTo>
                <a:lnTo>
                  <a:pt x="811" y="630"/>
                </a:lnTo>
                <a:lnTo>
                  <a:pt x="809" y="644"/>
                </a:lnTo>
                <a:lnTo>
                  <a:pt x="797" y="665"/>
                </a:lnTo>
                <a:lnTo>
                  <a:pt x="798" y="682"/>
                </a:lnTo>
                <a:lnTo>
                  <a:pt x="795" y="692"/>
                </a:lnTo>
                <a:lnTo>
                  <a:pt x="787" y="709"/>
                </a:lnTo>
                <a:lnTo>
                  <a:pt x="782" y="716"/>
                </a:lnTo>
                <a:lnTo>
                  <a:pt x="785" y="732"/>
                </a:lnTo>
                <a:lnTo>
                  <a:pt x="790" y="746"/>
                </a:lnTo>
                <a:lnTo>
                  <a:pt x="794" y="764"/>
                </a:lnTo>
                <a:lnTo>
                  <a:pt x="795" y="780"/>
                </a:lnTo>
                <a:lnTo>
                  <a:pt x="799" y="783"/>
                </a:lnTo>
                <a:lnTo>
                  <a:pt x="804" y="784"/>
                </a:lnTo>
                <a:lnTo>
                  <a:pt x="807" y="792"/>
                </a:lnTo>
                <a:lnTo>
                  <a:pt x="805" y="805"/>
                </a:lnTo>
                <a:lnTo>
                  <a:pt x="803" y="806"/>
                </a:lnTo>
                <a:lnTo>
                  <a:pt x="794" y="805"/>
                </a:lnTo>
                <a:lnTo>
                  <a:pt x="785" y="811"/>
                </a:lnTo>
                <a:lnTo>
                  <a:pt x="780" y="822"/>
                </a:lnTo>
                <a:lnTo>
                  <a:pt x="782" y="832"/>
                </a:lnTo>
                <a:lnTo>
                  <a:pt x="785" y="842"/>
                </a:lnTo>
                <a:lnTo>
                  <a:pt x="788" y="853"/>
                </a:lnTo>
                <a:lnTo>
                  <a:pt x="788" y="858"/>
                </a:lnTo>
                <a:lnTo>
                  <a:pt x="789" y="862"/>
                </a:lnTo>
                <a:lnTo>
                  <a:pt x="789" y="868"/>
                </a:lnTo>
                <a:lnTo>
                  <a:pt x="791" y="874"/>
                </a:lnTo>
                <a:lnTo>
                  <a:pt x="781" y="904"/>
                </a:lnTo>
                <a:lnTo>
                  <a:pt x="780" y="916"/>
                </a:lnTo>
                <a:lnTo>
                  <a:pt x="775" y="925"/>
                </a:lnTo>
                <a:lnTo>
                  <a:pt x="766" y="932"/>
                </a:lnTo>
                <a:lnTo>
                  <a:pt x="752" y="937"/>
                </a:lnTo>
                <a:lnTo>
                  <a:pt x="740" y="950"/>
                </a:lnTo>
                <a:lnTo>
                  <a:pt x="732" y="963"/>
                </a:lnTo>
                <a:lnTo>
                  <a:pt x="729" y="970"/>
                </a:lnTo>
                <a:lnTo>
                  <a:pt x="729" y="984"/>
                </a:lnTo>
                <a:lnTo>
                  <a:pt x="731" y="990"/>
                </a:lnTo>
                <a:lnTo>
                  <a:pt x="733" y="996"/>
                </a:lnTo>
                <a:lnTo>
                  <a:pt x="740" y="999"/>
                </a:lnTo>
                <a:lnTo>
                  <a:pt x="752" y="999"/>
                </a:lnTo>
                <a:lnTo>
                  <a:pt x="761" y="1002"/>
                </a:lnTo>
                <a:lnTo>
                  <a:pt x="767" y="1010"/>
                </a:lnTo>
                <a:lnTo>
                  <a:pt x="772" y="1013"/>
                </a:lnTo>
                <a:lnTo>
                  <a:pt x="780" y="1013"/>
                </a:lnTo>
                <a:lnTo>
                  <a:pt x="789" y="1017"/>
                </a:lnTo>
                <a:lnTo>
                  <a:pt x="789" y="1021"/>
                </a:lnTo>
                <a:lnTo>
                  <a:pt x="787" y="1024"/>
                </a:lnTo>
                <a:lnTo>
                  <a:pt x="774" y="1030"/>
                </a:lnTo>
                <a:lnTo>
                  <a:pt x="767" y="1033"/>
                </a:lnTo>
                <a:close/>
              </a:path>
            </a:pathLst>
          </a:custGeom>
          <a:solidFill>
            <a:srgbClr val="00619E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0" name="Freeform 83"/>
          <p:cNvSpPr>
            <a:spLocks/>
          </p:cNvSpPr>
          <p:nvPr/>
        </p:nvSpPr>
        <p:spPr bwMode="auto">
          <a:xfrm>
            <a:off x="9147515" y="6251884"/>
            <a:ext cx="1609308" cy="2443360"/>
          </a:xfrm>
          <a:custGeom>
            <a:avLst/>
            <a:gdLst>
              <a:gd name="T0" fmla="*/ 134 w 739"/>
              <a:gd name="T1" fmla="*/ 1022 h 1122"/>
              <a:gd name="T2" fmla="*/ 84 w 739"/>
              <a:gd name="T3" fmla="*/ 966 h 1122"/>
              <a:gd name="T4" fmla="*/ 78 w 739"/>
              <a:gd name="T5" fmla="*/ 745 h 1122"/>
              <a:gd name="T6" fmla="*/ 24 w 739"/>
              <a:gd name="T7" fmla="*/ 686 h 1122"/>
              <a:gd name="T8" fmla="*/ 4 w 739"/>
              <a:gd name="T9" fmla="*/ 636 h 1122"/>
              <a:gd name="T10" fmla="*/ 81 w 739"/>
              <a:gd name="T11" fmla="*/ 591 h 1122"/>
              <a:gd name="T12" fmla="*/ 133 w 739"/>
              <a:gd name="T13" fmla="*/ 501 h 1122"/>
              <a:gd name="T14" fmla="*/ 105 w 739"/>
              <a:gd name="T15" fmla="*/ 400 h 1122"/>
              <a:gd name="T16" fmla="*/ 192 w 739"/>
              <a:gd name="T17" fmla="*/ 418 h 1122"/>
              <a:gd name="T18" fmla="*/ 167 w 739"/>
              <a:gd name="T19" fmla="*/ 372 h 1122"/>
              <a:gd name="T20" fmla="*/ 69 w 739"/>
              <a:gd name="T21" fmla="*/ 380 h 1122"/>
              <a:gd name="T22" fmla="*/ 38 w 739"/>
              <a:gd name="T23" fmla="*/ 306 h 1122"/>
              <a:gd name="T24" fmla="*/ 96 w 739"/>
              <a:gd name="T25" fmla="*/ 253 h 1122"/>
              <a:gd name="T26" fmla="*/ 92 w 739"/>
              <a:gd name="T27" fmla="*/ 194 h 1122"/>
              <a:gd name="T28" fmla="*/ 98 w 739"/>
              <a:gd name="T29" fmla="*/ 152 h 1122"/>
              <a:gd name="T30" fmla="*/ 50 w 739"/>
              <a:gd name="T31" fmla="*/ 150 h 1122"/>
              <a:gd name="T32" fmla="*/ 76 w 739"/>
              <a:gd name="T33" fmla="*/ 141 h 1122"/>
              <a:gd name="T34" fmla="*/ 151 w 739"/>
              <a:gd name="T35" fmla="*/ 91 h 1122"/>
              <a:gd name="T36" fmla="*/ 239 w 739"/>
              <a:gd name="T37" fmla="*/ 101 h 1122"/>
              <a:gd name="T38" fmla="*/ 244 w 739"/>
              <a:gd name="T39" fmla="*/ 131 h 1122"/>
              <a:gd name="T40" fmla="*/ 256 w 739"/>
              <a:gd name="T41" fmla="*/ 157 h 1122"/>
              <a:gd name="T42" fmla="*/ 283 w 739"/>
              <a:gd name="T43" fmla="*/ 172 h 1122"/>
              <a:gd name="T44" fmla="*/ 272 w 739"/>
              <a:gd name="T45" fmla="*/ 187 h 1122"/>
              <a:gd name="T46" fmla="*/ 234 w 739"/>
              <a:gd name="T47" fmla="*/ 235 h 1122"/>
              <a:gd name="T48" fmla="*/ 275 w 739"/>
              <a:gd name="T49" fmla="*/ 235 h 1122"/>
              <a:gd name="T50" fmla="*/ 299 w 739"/>
              <a:gd name="T51" fmla="*/ 256 h 1122"/>
              <a:gd name="T52" fmla="*/ 312 w 739"/>
              <a:gd name="T53" fmla="*/ 279 h 1122"/>
              <a:gd name="T54" fmla="*/ 293 w 739"/>
              <a:gd name="T55" fmla="*/ 312 h 1122"/>
              <a:gd name="T56" fmla="*/ 318 w 739"/>
              <a:gd name="T57" fmla="*/ 311 h 1122"/>
              <a:gd name="T58" fmla="*/ 347 w 739"/>
              <a:gd name="T59" fmla="*/ 286 h 1122"/>
              <a:gd name="T60" fmla="*/ 391 w 739"/>
              <a:gd name="T61" fmla="*/ 287 h 1122"/>
              <a:gd name="T62" fmla="*/ 422 w 739"/>
              <a:gd name="T63" fmla="*/ 279 h 1122"/>
              <a:gd name="T64" fmla="*/ 444 w 739"/>
              <a:gd name="T65" fmla="*/ 283 h 1122"/>
              <a:gd name="T66" fmla="*/ 465 w 739"/>
              <a:gd name="T67" fmla="*/ 264 h 1122"/>
              <a:gd name="T68" fmla="*/ 478 w 739"/>
              <a:gd name="T69" fmla="*/ 300 h 1122"/>
              <a:gd name="T70" fmla="*/ 509 w 739"/>
              <a:gd name="T71" fmla="*/ 330 h 1122"/>
              <a:gd name="T72" fmla="*/ 529 w 739"/>
              <a:gd name="T73" fmla="*/ 346 h 1122"/>
              <a:gd name="T74" fmla="*/ 568 w 739"/>
              <a:gd name="T75" fmla="*/ 338 h 1122"/>
              <a:gd name="T76" fmla="*/ 594 w 739"/>
              <a:gd name="T77" fmla="*/ 367 h 1122"/>
              <a:gd name="T78" fmla="*/ 619 w 739"/>
              <a:gd name="T79" fmla="*/ 369 h 1122"/>
              <a:gd name="T80" fmla="*/ 674 w 739"/>
              <a:gd name="T81" fmla="*/ 347 h 1122"/>
              <a:gd name="T82" fmla="*/ 704 w 739"/>
              <a:gd name="T83" fmla="*/ 360 h 1122"/>
              <a:gd name="T84" fmla="*/ 722 w 739"/>
              <a:gd name="T85" fmla="*/ 422 h 1122"/>
              <a:gd name="T86" fmla="*/ 716 w 739"/>
              <a:gd name="T87" fmla="*/ 454 h 1122"/>
              <a:gd name="T88" fmla="*/ 727 w 739"/>
              <a:gd name="T89" fmla="*/ 493 h 1122"/>
              <a:gd name="T90" fmla="*/ 708 w 739"/>
              <a:gd name="T91" fmla="*/ 555 h 1122"/>
              <a:gd name="T92" fmla="*/ 677 w 739"/>
              <a:gd name="T93" fmla="*/ 644 h 1122"/>
              <a:gd name="T94" fmla="*/ 701 w 739"/>
              <a:gd name="T95" fmla="*/ 731 h 1122"/>
              <a:gd name="T96" fmla="*/ 672 w 739"/>
              <a:gd name="T97" fmla="*/ 788 h 1122"/>
              <a:gd name="T98" fmla="*/ 608 w 739"/>
              <a:gd name="T99" fmla="*/ 804 h 1122"/>
              <a:gd name="T100" fmla="*/ 561 w 739"/>
              <a:gd name="T101" fmla="*/ 862 h 1122"/>
              <a:gd name="T102" fmla="*/ 535 w 739"/>
              <a:gd name="T103" fmla="*/ 924 h 1122"/>
              <a:gd name="T104" fmla="*/ 498 w 739"/>
              <a:gd name="T105" fmla="*/ 999 h 1122"/>
              <a:gd name="T106" fmla="*/ 430 w 739"/>
              <a:gd name="T107" fmla="*/ 1020 h 1122"/>
              <a:gd name="T108" fmla="*/ 417 w 739"/>
              <a:gd name="T109" fmla="*/ 1053 h 1122"/>
              <a:gd name="T110" fmla="*/ 386 w 739"/>
              <a:gd name="T111" fmla="*/ 1052 h 1122"/>
              <a:gd name="T112" fmla="*/ 361 w 739"/>
              <a:gd name="T113" fmla="*/ 1100 h 1122"/>
              <a:gd name="T114" fmla="*/ 288 w 739"/>
              <a:gd name="T115" fmla="*/ 1101 h 1122"/>
              <a:gd name="T116" fmla="*/ 241 w 739"/>
              <a:gd name="T117" fmla="*/ 1084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9" h="1122">
                <a:moveTo>
                  <a:pt x="212" y="1059"/>
                </a:moveTo>
                <a:lnTo>
                  <a:pt x="212" y="1055"/>
                </a:lnTo>
                <a:lnTo>
                  <a:pt x="210" y="1050"/>
                </a:lnTo>
                <a:lnTo>
                  <a:pt x="206" y="1045"/>
                </a:lnTo>
                <a:lnTo>
                  <a:pt x="202" y="1043"/>
                </a:lnTo>
                <a:lnTo>
                  <a:pt x="198" y="1036"/>
                </a:lnTo>
                <a:lnTo>
                  <a:pt x="186" y="1028"/>
                </a:lnTo>
                <a:lnTo>
                  <a:pt x="176" y="1024"/>
                </a:lnTo>
                <a:lnTo>
                  <a:pt x="164" y="1023"/>
                </a:lnTo>
                <a:lnTo>
                  <a:pt x="150" y="1022"/>
                </a:lnTo>
                <a:lnTo>
                  <a:pt x="134" y="1022"/>
                </a:lnTo>
                <a:lnTo>
                  <a:pt x="121" y="1024"/>
                </a:lnTo>
                <a:lnTo>
                  <a:pt x="105" y="1024"/>
                </a:lnTo>
                <a:lnTo>
                  <a:pt x="89" y="1026"/>
                </a:lnTo>
                <a:lnTo>
                  <a:pt x="89" y="1030"/>
                </a:lnTo>
                <a:lnTo>
                  <a:pt x="92" y="1034"/>
                </a:lnTo>
                <a:lnTo>
                  <a:pt x="88" y="1035"/>
                </a:lnTo>
                <a:lnTo>
                  <a:pt x="81" y="1033"/>
                </a:lnTo>
                <a:lnTo>
                  <a:pt x="73" y="1032"/>
                </a:lnTo>
                <a:lnTo>
                  <a:pt x="79" y="1006"/>
                </a:lnTo>
                <a:lnTo>
                  <a:pt x="81" y="988"/>
                </a:lnTo>
                <a:lnTo>
                  <a:pt x="84" y="966"/>
                </a:lnTo>
                <a:lnTo>
                  <a:pt x="92" y="935"/>
                </a:lnTo>
                <a:lnTo>
                  <a:pt x="87" y="909"/>
                </a:lnTo>
                <a:lnTo>
                  <a:pt x="88" y="880"/>
                </a:lnTo>
                <a:lnTo>
                  <a:pt x="88" y="869"/>
                </a:lnTo>
                <a:lnTo>
                  <a:pt x="85" y="841"/>
                </a:lnTo>
                <a:lnTo>
                  <a:pt x="84" y="813"/>
                </a:lnTo>
                <a:lnTo>
                  <a:pt x="86" y="792"/>
                </a:lnTo>
                <a:lnTo>
                  <a:pt x="89" y="744"/>
                </a:lnTo>
                <a:lnTo>
                  <a:pt x="87" y="741"/>
                </a:lnTo>
                <a:lnTo>
                  <a:pt x="84" y="740"/>
                </a:lnTo>
                <a:lnTo>
                  <a:pt x="78" y="745"/>
                </a:lnTo>
                <a:lnTo>
                  <a:pt x="67" y="750"/>
                </a:lnTo>
                <a:lnTo>
                  <a:pt x="58" y="756"/>
                </a:lnTo>
                <a:lnTo>
                  <a:pt x="56" y="757"/>
                </a:lnTo>
                <a:lnTo>
                  <a:pt x="52" y="756"/>
                </a:lnTo>
                <a:lnTo>
                  <a:pt x="50" y="754"/>
                </a:lnTo>
                <a:lnTo>
                  <a:pt x="47" y="751"/>
                </a:lnTo>
                <a:lnTo>
                  <a:pt x="45" y="745"/>
                </a:lnTo>
                <a:lnTo>
                  <a:pt x="41" y="714"/>
                </a:lnTo>
                <a:lnTo>
                  <a:pt x="33" y="697"/>
                </a:lnTo>
                <a:lnTo>
                  <a:pt x="31" y="694"/>
                </a:lnTo>
                <a:lnTo>
                  <a:pt x="24" y="686"/>
                </a:lnTo>
                <a:lnTo>
                  <a:pt x="21" y="677"/>
                </a:lnTo>
                <a:lnTo>
                  <a:pt x="20" y="676"/>
                </a:lnTo>
                <a:lnTo>
                  <a:pt x="8" y="668"/>
                </a:lnTo>
                <a:lnTo>
                  <a:pt x="5" y="667"/>
                </a:lnTo>
                <a:lnTo>
                  <a:pt x="3" y="663"/>
                </a:lnTo>
                <a:lnTo>
                  <a:pt x="1" y="660"/>
                </a:lnTo>
                <a:lnTo>
                  <a:pt x="0" y="655"/>
                </a:lnTo>
                <a:lnTo>
                  <a:pt x="0" y="653"/>
                </a:lnTo>
                <a:lnTo>
                  <a:pt x="1" y="649"/>
                </a:lnTo>
                <a:lnTo>
                  <a:pt x="1" y="646"/>
                </a:lnTo>
                <a:lnTo>
                  <a:pt x="4" y="636"/>
                </a:lnTo>
                <a:lnTo>
                  <a:pt x="7" y="633"/>
                </a:lnTo>
                <a:lnTo>
                  <a:pt x="12" y="627"/>
                </a:lnTo>
                <a:lnTo>
                  <a:pt x="16" y="622"/>
                </a:lnTo>
                <a:lnTo>
                  <a:pt x="25" y="620"/>
                </a:lnTo>
                <a:lnTo>
                  <a:pt x="28" y="620"/>
                </a:lnTo>
                <a:lnTo>
                  <a:pt x="46" y="611"/>
                </a:lnTo>
                <a:lnTo>
                  <a:pt x="54" y="605"/>
                </a:lnTo>
                <a:lnTo>
                  <a:pt x="59" y="603"/>
                </a:lnTo>
                <a:lnTo>
                  <a:pt x="68" y="599"/>
                </a:lnTo>
                <a:lnTo>
                  <a:pt x="77" y="594"/>
                </a:lnTo>
                <a:lnTo>
                  <a:pt x="81" y="591"/>
                </a:lnTo>
                <a:lnTo>
                  <a:pt x="83" y="590"/>
                </a:lnTo>
                <a:lnTo>
                  <a:pt x="90" y="572"/>
                </a:lnTo>
                <a:lnTo>
                  <a:pt x="93" y="565"/>
                </a:lnTo>
                <a:lnTo>
                  <a:pt x="95" y="563"/>
                </a:lnTo>
                <a:lnTo>
                  <a:pt x="99" y="562"/>
                </a:lnTo>
                <a:lnTo>
                  <a:pt x="105" y="562"/>
                </a:lnTo>
                <a:lnTo>
                  <a:pt x="108" y="561"/>
                </a:lnTo>
                <a:lnTo>
                  <a:pt x="112" y="556"/>
                </a:lnTo>
                <a:lnTo>
                  <a:pt x="117" y="544"/>
                </a:lnTo>
                <a:lnTo>
                  <a:pt x="125" y="518"/>
                </a:lnTo>
                <a:lnTo>
                  <a:pt x="133" y="501"/>
                </a:lnTo>
                <a:lnTo>
                  <a:pt x="133" y="499"/>
                </a:lnTo>
                <a:lnTo>
                  <a:pt x="128" y="494"/>
                </a:lnTo>
                <a:lnTo>
                  <a:pt x="125" y="493"/>
                </a:lnTo>
                <a:lnTo>
                  <a:pt x="122" y="486"/>
                </a:lnTo>
                <a:lnTo>
                  <a:pt x="117" y="482"/>
                </a:lnTo>
                <a:lnTo>
                  <a:pt x="107" y="481"/>
                </a:lnTo>
                <a:lnTo>
                  <a:pt x="101" y="482"/>
                </a:lnTo>
                <a:lnTo>
                  <a:pt x="108" y="445"/>
                </a:lnTo>
                <a:lnTo>
                  <a:pt x="108" y="433"/>
                </a:lnTo>
                <a:lnTo>
                  <a:pt x="106" y="415"/>
                </a:lnTo>
                <a:lnTo>
                  <a:pt x="105" y="400"/>
                </a:lnTo>
                <a:lnTo>
                  <a:pt x="106" y="396"/>
                </a:lnTo>
                <a:lnTo>
                  <a:pt x="111" y="395"/>
                </a:lnTo>
                <a:lnTo>
                  <a:pt x="116" y="395"/>
                </a:lnTo>
                <a:lnTo>
                  <a:pt x="145" y="400"/>
                </a:lnTo>
                <a:lnTo>
                  <a:pt x="150" y="404"/>
                </a:lnTo>
                <a:lnTo>
                  <a:pt x="161" y="417"/>
                </a:lnTo>
                <a:lnTo>
                  <a:pt x="166" y="421"/>
                </a:lnTo>
                <a:lnTo>
                  <a:pt x="174" y="424"/>
                </a:lnTo>
                <a:lnTo>
                  <a:pt x="180" y="425"/>
                </a:lnTo>
                <a:lnTo>
                  <a:pt x="187" y="423"/>
                </a:lnTo>
                <a:lnTo>
                  <a:pt x="192" y="418"/>
                </a:lnTo>
                <a:lnTo>
                  <a:pt x="193" y="406"/>
                </a:lnTo>
                <a:lnTo>
                  <a:pt x="196" y="369"/>
                </a:lnTo>
                <a:lnTo>
                  <a:pt x="194" y="367"/>
                </a:lnTo>
                <a:lnTo>
                  <a:pt x="192" y="367"/>
                </a:lnTo>
                <a:lnTo>
                  <a:pt x="191" y="367"/>
                </a:lnTo>
                <a:lnTo>
                  <a:pt x="188" y="361"/>
                </a:lnTo>
                <a:lnTo>
                  <a:pt x="186" y="360"/>
                </a:lnTo>
                <a:lnTo>
                  <a:pt x="184" y="360"/>
                </a:lnTo>
                <a:lnTo>
                  <a:pt x="181" y="361"/>
                </a:lnTo>
                <a:lnTo>
                  <a:pt x="175" y="367"/>
                </a:lnTo>
                <a:lnTo>
                  <a:pt x="167" y="372"/>
                </a:lnTo>
                <a:lnTo>
                  <a:pt x="157" y="374"/>
                </a:lnTo>
                <a:lnTo>
                  <a:pt x="145" y="376"/>
                </a:lnTo>
                <a:lnTo>
                  <a:pt x="117" y="377"/>
                </a:lnTo>
                <a:lnTo>
                  <a:pt x="112" y="376"/>
                </a:lnTo>
                <a:lnTo>
                  <a:pt x="89" y="377"/>
                </a:lnTo>
                <a:lnTo>
                  <a:pt x="87" y="380"/>
                </a:lnTo>
                <a:lnTo>
                  <a:pt x="86" y="381"/>
                </a:lnTo>
                <a:lnTo>
                  <a:pt x="83" y="380"/>
                </a:lnTo>
                <a:lnTo>
                  <a:pt x="73" y="377"/>
                </a:lnTo>
                <a:lnTo>
                  <a:pt x="70" y="378"/>
                </a:lnTo>
                <a:lnTo>
                  <a:pt x="69" y="380"/>
                </a:lnTo>
                <a:lnTo>
                  <a:pt x="69" y="382"/>
                </a:lnTo>
                <a:lnTo>
                  <a:pt x="69" y="384"/>
                </a:lnTo>
                <a:lnTo>
                  <a:pt x="68" y="384"/>
                </a:lnTo>
                <a:lnTo>
                  <a:pt x="67" y="384"/>
                </a:lnTo>
                <a:lnTo>
                  <a:pt x="56" y="382"/>
                </a:lnTo>
                <a:lnTo>
                  <a:pt x="48" y="379"/>
                </a:lnTo>
                <a:lnTo>
                  <a:pt x="42" y="375"/>
                </a:lnTo>
                <a:lnTo>
                  <a:pt x="40" y="372"/>
                </a:lnTo>
                <a:lnTo>
                  <a:pt x="38" y="345"/>
                </a:lnTo>
                <a:lnTo>
                  <a:pt x="37" y="328"/>
                </a:lnTo>
                <a:lnTo>
                  <a:pt x="38" y="306"/>
                </a:lnTo>
                <a:lnTo>
                  <a:pt x="42" y="293"/>
                </a:lnTo>
                <a:lnTo>
                  <a:pt x="45" y="289"/>
                </a:lnTo>
                <a:lnTo>
                  <a:pt x="49" y="287"/>
                </a:lnTo>
                <a:lnTo>
                  <a:pt x="53" y="289"/>
                </a:lnTo>
                <a:lnTo>
                  <a:pt x="57" y="292"/>
                </a:lnTo>
                <a:lnTo>
                  <a:pt x="72" y="306"/>
                </a:lnTo>
                <a:lnTo>
                  <a:pt x="73" y="305"/>
                </a:lnTo>
                <a:lnTo>
                  <a:pt x="85" y="281"/>
                </a:lnTo>
                <a:lnTo>
                  <a:pt x="89" y="273"/>
                </a:lnTo>
                <a:lnTo>
                  <a:pt x="96" y="256"/>
                </a:lnTo>
                <a:lnTo>
                  <a:pt x="96" y="253"/>
                </a:lnTo>
                <a:lnTo>
                  <a:pt x="94" y="253"/>
                </a:lnTo>
                <a:lnTo>
                  <a:pt x="89" y="251"/>
                </a:lnTo>
                <a:lnTo>
                  <a:pt x="86" y="247"/>
                </a:lnTo>
                <a:lnTo>
                  <a:pt x="85" y="239"/>
                </a:lnTo>
                <a:lnTo>
                  <a:pt x="81" y="234"/>
                </a:lnTo>
                <a:lnTo>
                  <a:pt x="77" y="231"/>
                </a:lnTo>
                <a:lnTo>
                  <a:pt x="76" y="228"/>
                </a:lnTo>
                <a:lnTo>
                  <a:pt x="94" y="198"/>
                </a:lnTo>
                <a:lnTo>
                  <a:pt x="95" y="195"/>
                </a:lnTo>
                <a:lnTo>
                  <a:pt x="94" y="194"/>
                </a:lnTo>
                <a:lnTo>
                  <a:pt x="92" y="194"/>
                </a:lnTo>
                <a:lnTo>
                  <a:pt x="91" y="191"/>
                </a:lnTo>
                <a:lnTo>
                  <a:pt x="94" y="186"/>
                </a:lnTo>
                <a:lnTo>
                  <a:pt x="96" y="186"/>
                </a:lnTo>
                <a:lnTo>
                  <a:pt x="98" y="186"/>
                </a:lnTo>
                <a:lnTo>
                  <a:pt x="100" y="185"/>
                </a:lnTo>
                <a:lnTo>
                  <a:pt x="109" y="168"/>
                </a:lnTo>
                <a:lnTo>
                  <a:pt x="112" y="164"/>
                </a:lnTo>
                <a:lnTo>
                  <a:pt x="112" y="162"/>
                </a:lnTo>
                <a:lnTo>
                  <a:pt x="102" y="152"/>
                </a:lnTo>
                <a:lnTo>
                  <a:pt x="100" y="151"/>
                </a:lnTo>
                <a:lnTo>
                  <a:pt x="98" y="152"/>
                </a:lnTo>
                <a:lnTo>
                  <a:pt x="88" y="162"/>
                </a:lnTo>
                <a:lnTo>
                  <a:pt x="86" y="162"/>
                </a:lnTo>
                <a:lnTo>
                  <a:pt x="84" y="161"/>
                </a:lnTo>
                <a:lnTo>
                  <a:pt x="81" y="154"/>
                </a:lnTo>
                <a:lnTo>
                  <a:pt x="79" y="154"/>
                </a:lnTo>
                <a:lnTo>
                  <a:pt x="74" y="157"/>
                </a:lnTo>
                <a:lnTo>
                  <a:pt x="71" y="158"/>
                </a:lnTo>
                <a:lnTo>
                  <a:pt x="67" y="158"/>
                </a:lnTo>
                <a:lnTo>
                  <a:pt x="59" y="156"/>
                </a:lnTo>
                <a:lnTo>
                  <a:pt x="55" y="153"/>
                </a:lnTo>
                <a:lnTo>
                  <a:pt x="50" y="150"/>
                </a:lnTo>
                <a:lnTo>
                  <a:pt x="49" y="149"/>
                </a:lnTo>
                <a:lnTo>
                  <a:pt x="48" y="141"/>
                </a:lnTo>
                <a:lnTo>
                  <a:pt x="48" y="133"/>
                </a:lnTo>
                <a:lnTo>
                  <a:pt x="52" y="128"/>
                </a:lnTo>
                <a:lnTo>
                  <a:pt x="62" y="116"/>
                </a:lnTo>
                <a:lnTo>
                  <a:pt x="67" y="113"/>
                </a:lnTo>
                <a:lnTo>
                  <a:pt x="71" y="113"/>
                </a:lnTo>
                <a:lnTo>
                  <a:pt x="74" y="115"/>
                </a:lnTo>
                <a:lnTo>
                  <a:pt x="75" y="119"/>
                </a:lnTo>
                <a:lnTo>
                  <a:pt x="73" y="136"/>
                </a:lnTo>
                <a:lnTo>
                  <a:pt x="76" y="141"/>
                </a:lnTo>
                <a:lnTo>
                  <a:pt x="78" y="141"/>
                </a:lnTo>
                <a:lnTo>
                  <a:pt x="79" y="140"/>
                </a:lnTo>
                <a:lnTo>
                  <a:pt x="82" y="134"/>
                </a:lnTo>
                <a:lnTo>
                  <a:pt x="94" y="119"/>
                </a:lnTo>
                <a:lnTo>
                  <a:pt x="95" y="106"/>
                </a:lnTo>
                <a:lnTo>
                  <a:pt x="96" y="105"/>
                </a:lnTo>
                <a:lnTo>
                  <a:pt x="131" y="104"/>
                </a:lnTo>
                <a:lnTo>
                  <a:pt x="146" y="103"/>
                </a:lnTo>
                <a:lnTo>
                  <a:pt x="150" y="99"/>
                </a:lnTo>
                <a:lnTo>
                  <a:pt x="152" y="95"/>
                </a:lnTo>
                <a:lnTo>
                  <a:pt x="151" y="91"/>
                </a:lnTo>
                <a:lnTo>
                  <a:pt x="149" y="88"/>
                </a:lnTo>
                <a:lnTo>
                  <a:pt x="145" y="73"/>
                </a:lnTo>
                <a:lnTo>
                  <a:pt x="141" y="67"/>
                </a:lnTo>
                <a:lnTo>
                  <a:pt x="140" y="60"/>
                </a:lnTo>
                <a:lnTo>
                  <a:pt x="140" y="54"/>
                </a:lnTo>
                <a:lnTo>
                  <a:pt x="154" y="45"/>
                </a:lnTo>
                <a:lnTo>
                  <a:pt x="217" y="0"/>
                </a:lnTo>
                <a:lnTo>
                  <a:pt x="225" y="37"/>
                </a:lnTo>
                <a:lnTo>
                  <a:pt x="232" y="65"/>
                </a:lnTo>
                <a:lnTo>
                  <a:pt x="231" y="72"/>
                </a:lnTo>
                <a:lnTo>
                  <a:pt x="239" y="101"/>
                </a:lnTo>
                <a:lnTo>
                  <a:pt x="241" y="104"/>
                </a:lnTo>
                <a:lnTo>
                  <a:pt x="242" y="106"/>
                </a:lnTo>
                <a:lnTo>
                  <a:pt x="245" y="108"/>
                </a:lnTo>
                <a:lnTo>
                  <a:pt x="246" y="109"/>
                </a:lnTo>
                <a:lnTo>
                  <a:pt x="245" y="111"/>
                </a:lnTo>
                <a:lnTo>
                  <a:pt x="240" y="115"/>
                </a:lnTo>
                <a:lnTo>
                  <a:pt x="239" y="116"/>
                </a:lnTo>
                <a:lnTo>
                  <a:pt x="238" y="117"/>
                </a:lnTo>
                <a:lnTo>
                  <a:pt x="240" y="123"/>
                </a:lnTo>
                <a:lnTo>
                  <a:pt x="244" y="130"/>
                </a:lnTo>
                <a:lnTo>
                  <a:pt x="244" y="131"/>
                </a:lnTo>
                <a:lnTo>
                  <a:pt x="255" y="136"/>
                </a:lnTo>
                <a:lnTo>
                  <a:pt x="265" y="139"/>
                </a:lnTo>
                <a:lnTo>
                  <a:pt x="268" y="142"/>
                </a:lnTo>
                <a:lnTo>
                  <a:pt x="268" y="144"/>
                </a:lnTo>
                <a:lnTo>
                  <a:pt x="267" y="146"/>
                </a:lnTo>
                <a:lnTo>
                  <a:pt x="266" y="146"/>
                </a:lnTo>
                <a:lnTo>
                  <a:pt x="263" y="147"/>
                </a:lnTo>
                <a:lnTo>
                  <a:pt x="255" y="145"/>
                </a:lnTo>
                <a:lnTo>
                  <a:pt x="254" y="146"/>
                </a:lnTo>
                <a:lnTo>
                  <a:pt x="253" y="147"/>
                </a:lnTo>
                <a:lnTo>
                  <a:pt x="256" y="157"/>
                </a:lnTo>
                <a:lnTo>
                  <a:pt x="261" y="167"/>
                </a:lnTo>
                <a:lnTo>
                  <a:pt x="262" y="168"/>
                </a:lnTo>
                <a:lnTo>
                  <a:pt x="263" y="169"/>
                </a:lnTo>
                <a:lnTo>
                  <a:pt x="264" y="169"/>
                </a:lnTo>
                <a:lnTo>
                  <a:pt x="278" y="165"/>
                </a:lnTo>
                <a:lnTo>
                  <a:pt x="279" y="165"/>
                </a:lnTo>
                <a:lnTo>
                  <a:pt x="281" y="165"/>
                </a:lnTo>
                <a:lnTo>
                  <a:pt x="282" y="166"/>
                </a:lnTo>
                <a:lnTo>
                  <a:pt x="283" y="169"/>
                </a:lnTo>
                <a:lnTo>
                  <a:pt x="283" y="170"/>
                </a:lnTo>
                <a:lnTo>
                  <a:pt x="283" y="172"/>
                </a:lnTo>
                <a:lnTo>
                  <a:pt x="281" y="174"/>
                </a:lnTo>
                <a:lnTo>
                  <a:pt x="279" y="176"/>
                </a:lnTo>
                <a:lnTo>
                  <a:pt x="278" y="178"/>
                </a:lnTo>
                <a:lnTo>
                  <a:pt x="279" y="179"/>
                </a:lnTo>
                <a:lnTo>
                  <a:pt x="280" y="181"/>
                </a:lnTo>
                <a:lnTo>
                  <a:pt x="281" y="183"/>
                </a:lnTo>
                <a:lnTo>
                  <a:pt x="279" y="187"/>
                </a:lnTo>
                <a:lnTo>
                  <a:pt x="276" y="188"/>
                </a:lnTo>
                <a:lnTo>
                  <a:pt x="275" y="189"/>
                </a:lnTo>
                <a:lnTo>
                  <a:pt x="274" y="188"/>
                </a:lnTo>
                <a:lnTo>
                  <a:pt x="272" y="187"/>
                </a:lnTo>
                <a:lnTo>
                  <a:pt x="269" y="184"/>
                </a:lnTo>
                <a:lnTo>
                  <a:pt x="267" y="185"/>
                </a:lnTo>
                <a:lnTo>
                  <a:pt x="266" y="186"/>
                </a:lnTo>
                <a:lnTo>
                  <a:pt x="265" y="189"/>
                </a:lnTo>
                <a:lnTo>
                  <a:pt x="253" y="190"/>
                </a:lnTo>
                <a:lnTo>
                  <a:pt x="249" y="191"/>
                </a:lnTo>
                <a:lnTo>
                  <a:pt x="246" y="194"/>
                </a:lnTo>
                <a:lnTo>
                  <a:pt x="244" y="198"/>
                </a:lnTo>
                <a:lnTo>
                  <a:pt x="244" y="209"/>
                </a:lnTo>
                <a:lnTo>
                  <a:pt x="237" y="228"/>
                </a:lnTo>
                <a:lnTo>
                  <a:pt x="234" y="235"/>
                </a:lnTo>
                <a:lnTo>
                  <a:pt x="234" y="237"/>
                </a:lnTo>
                <a:lnTo>
                  <a:pt x="235" y="238"/>
                </a:lnTo>
                <a:lnTo>
                  <a:pt x="237" y="238"/>
                </a:lnTo>
                <a:lnTo>
                  <a:pt x="243" y="235"/>
                </a:lnTo>
                <a:lnTo>
                  <a:pt x="244" y="235"/>
                </a:lnTo>
                <a:lnTo>
                  <a:pt x="259" y="241"/>
                </a:lnTo>
                <a:lnTo>
                  <a:pt x="267" y="235"/>
                </a:lnTo>
                <a:lnTo>
                  <a:pt x="268" y="234"/>
                </a:lnTo>
                <a:lnTo>
                  <a:pt x="271" y="234"/>
                </a:lnTo>
                <a:lnTo>
                  <a:pt x="274" y="235"/>
                </a:lnTo>
                <a:lnTo>
                  <a:pt x="275" y="235"/>
                </a:lnTo>
                <a:lnTo>
                  <a:pt x="276" y="236"/>
                </a:lnTo>
                <a:lnTo>
                  <a:pt x="277" y="239"/>
                </a:lnTo>
                <a:lnTo>
                  <a:pt x="279" y="248"/>
                </a:lnTo>
                <a:lnTo>
                  <a:pt x="282" y="255"/>
                </a:lnTo>
                <a:lnTo>
                  <a:pt x="282" y="256"/>
                </a:lnTo>
                <a:lnTo>
                  <a:pt x="283" y="256"/>
                </a:lnTo>
                <a:lnTo>
                  <a:pt x="289" y="256"/>
                </a:lnTo>
                <a:lnTo>
                  <a:pt x="294" y="258"/>
                </a:lnTo>
                <a:lnTo>
                  <a:pt x="296" y="257"/>
                </a:lnTo>
                <a:lnTo>
                  <a:pt x="297" y="257"/>
                </a:lnTo>
                <a:lnTo>
                  <a:pt x="299" y="256"/>
                </a:lnTo>
                <a:lnTo>
                  <a:pt x="306" y="254"/>
                </a:lnTo>
                <a:lnTo>
                  <a:pt x="308" y="254"/>
                </a:lnTo>
                <a:lnTo>
                  <a:pt x="309" y="254"/>
                </a:lnTo>
                <a:lnTo>
                  <a:pt x="309" y="256"/>
                </a:lnTo>
                <a:lnTo>
                  <a:pt x="309" y="257"/>
                </a:lnTo>
                <a:lnTo>
                  <a:pt x="309" y="259"/>
                </a:lnTo>
                <a:lnTo>
                  <a:pt x="310" y="267"/>
                </a:lnTo>
                <a:lnTo>
                  <a:pt x="311" y="272"/>
                </a:lnTo>
                <a:lnTo>
                  <a:pt x="312" y="277"/>
                </a:lnTo>
                <a:lnTo>
                  <a:pt x="312" y="278"/>
                </a:lnTo>
                <a:lnTo>
                  <a:pt x="312" y="279"/>
                </a:lnTo>
                <a:lnTo>
                  <a:pt x="302" y="280"/>
                </a:lnTo>
                <a:lnTo>
                  <a:pt x="301" y="280"/>
                </a:lnTo>
                <a:lnTo>
                  <a:pt x="301" y="281"/>
                </a:lnTo>
                <a:lnTo>
                  <a:pt x="302" y="283"/>
                </a:lnTo>
                <a:lnTo>
                  <a:pt x="310" y="284"/>
                </a:lnTo>
                <a:lnTo>
                  <a:pt x="310" y="285"/>
                </a:lnTo>
                <a:lnTo>
                  <a:pt x="310" y="285"/>
                </a:lnTo>
                <a:lnTo>
                  <a:pt x="298" y="302"/>
                </a:lnTo>
                <a:lnTo>
                  <a:pt x="293" y="309"/>
                </a:lnTo>
                <a:lnTo>
                  <a:pt x="292" y="311"/>
                </a:lnTo>
                <a:lnTo>
                  <a:pt x="293" y="312"/>
                </a:lnTo>
                <a:lnTo>
                  <a:pt x="293" y="314"/>
                </a:lnTo>
                <a:lnTo>
                  <a:pt x="294" y="317"/>
                </a:lnTo>
                <a:lnTo>
                  <a:pt x="298" y="320"/>
                </a:lnTo>
                <a:lnTo>
                  <a:pt x="302" y="322"/>
                </a:lnTo>
                <a:lnTo>
                  <a:pt x="304" y="322"/>
                </a:lnTo>
                <a:lnTo>
                  <a:pt x="309" y="322"/>
                </a:lnTo>
                <a:lnTo>
                  <a:pt x="311" y="322"/>
                </a:lnTo>
                <a:lnTo>
                  <a:pt x="312" y="321"/>
                </a:lnTo>
                <a:lnTo>
                  <a:pt x="316" y="318"/>
                </a:lnTo>
                <a:lnTo>
                  <a:pt x="318" y="313"/>
                </a:lnTo>
                <a:lnTo>
                  <a:pt x="318" y="311"/>
                </a:lnTo>
                <a:lnTo>
                  <a:pt x="317" y="308"/>
                </a:lnTo>
                <a:lnTo>
                  <a:pt x="317" y="306"/>
                </a:lnTo>
                <a:lnTo>
                  <a:pt x="318" y="305"/>
                </a:lnTo>
                <a:lnTo>
                  <a:pt x="319" y="305"/>
                </a:lnTo>
                <a:lnTo>
                  <a:pt x="333" y="300"/>
                </a:lnTo>
                <a:lnTo>
                  <a:pt x="335" y="298"/>
                </a:lnTo>
                <a:lnTo>
                  <a:pt x="338" y="294"/>
                </a:lnTo>
                <a:lnTo>
                  <a:pt x="342" y="286"/>
                </a:lnTo>
                <a:lnTo>
                  <a:pt x="343" y="285"/>
                </a:lnTo>
                <a:lnTo>
                  <a:pt x="344" y="285"/>
                </a:lnTo>
                <a:lnTo>
                  <a:pt x="347" y="286"/>
                </a:lnTo>
                <a:lnTo>
                  <a:pt x="351" y="292"/>
                </a:lnTo>
                <a:lnTo>
                  <a:pt x="353" y="293"/>
                </a:lnTo>
                <a:lnTo>
                  <a:pt x="356" y="294"/>
                </a:lnTo>
                <a:lnTo>
                  <a:pt x="376" y="295"/>
                </a:lnTo>
                <a:lnTo>
                  <a:pt x="383" y="296"/>
                </a:lnTo>
                <a:lnTo>
                  <a:pt x="385" y="297"/>
                </a:lnTo>
                <a:lnTo>
                  <a:pt x="386" y="296"/>
                </a:lnTo>
                <a:lnTo>
                  <a:pt x="386" y="294"/>
                </a:lnTo>
                <a:lnTo>
                  <a:pt x="389" y="287"/>
                </a:lnTo>
                <a:lnTo>
                  <a:pt x="390" y="287"/>
                </a:lnTo>
                <a:lnTo>
                  <a:pt x="391" y="287"/>
                </a:lnTo>
                <a:lnTo>
                  <a:pt x="404" y="298"/>
                </a:lnTo>
                <a:lnTo>
                  <a:pt x="405" y="299"/>
                </a:lnTo>
                <a:lnTo>
                  <a:pt x="410" y="311"/>
                </a:lnTo>
                <a:lnTo>
                  <a:pt x="411" y="311"/>
                </a:lnTo>
                <a:lnTo>
                  <a:pt x="412" y="311"/>
                </a:lnTo>
                <a:lnTo>
                  <a:pt x="412" y="310"/>
                </a:lnTo>
                <a:lnTo>
                  <a:pt x="415" y="289"/>
                </a:lnTo>
                <a:lnTo>
                  <a:pt x="417" y="283"/>
                </a:lnTo>
                <a:lnTo>
                  <a:pt x="418" y="281"/>
                </a:lnTo>
                <a:lnTo>
                  <a:pt x="421" y="280"/>
                </a:lnTo>
                <a:lnTo>
                  <a:pt x="422" y="279"/>
                </a:lnTo>
                <a:lnTo>
                  <a:pt x="422" y="279"/>
                </a:lnTo>
                <a:lnTo>
                  <a:pt x="420" y="275"/>
                </a:lnTo>
                <a:lnTo>
                  <a:pt x="420" y="272"/>
                </a:lnTo>
                <a:lnTo>
                  <a:pt x="420" y="270"/>
                </a:lnTo>
                <a:lnTo>
                  <a:pt x="421" y="269"/>
                </a:lnTo>
                <a:lnTo>
                  <a:pt x="422" y="268"/>
                </a:lnTo>
                <a:lnTo>
                  <a:pt x="424" y="268"/>
                </a:lnTo>
                <a:lnTo>
                  <a:pt x="428" y="270"/>
                </a:lnTo>
                <a:lnTo>
                  <a:pt x="435" y="275"/>
                </a:lnTo>
                <a:lnTo>
                  <a:pt x="441" y="281"/>
                </a:lnTo>
                <a:lnTo>
                  <a:pt x="444" y="283"/>
                </a:lnTo>
                <a:lnTo>
                  <a:pt x="445" y="284"/>
                </a:lnTo>
                <a:lnTo>
                  <a:pt x="446" y="283"/>
                </a:lnTo>
                <a:lnTo>
                  <a:pt x="448" y="272"/>
                </a:lnTo>
                <a:lnTo>
                  <a:pt x="451" y="266"/>
                </a:lnTo>
                <a:lnTo>
                  <a:pt x="453" y="263"/>
                </a:lnTo>
                <a:lnTo>
                  <a:pt x="455" y="262"/>
                </a:lnTo>
                <a:lnTo>
                  <a:pt x="457" y="261"/>
                </a:lnTo>
                <a:lnTo>
                  <a:pt x="460" y="261"/>
                </a:lnTo>
                <a:lnTo>
                  <a:pt x="462" y="261"/>
                </a:lnTo>
                <a:lnTo>
                  <a:pt x="464" y="262"/>
                </a:lnTo>
                <a:lnTo>
                  <a:pt x="465" y="264"/>
                </a:lnTo>
                <a:lnTo>
                  <a:pt x="467" y="266"/>
                </a:lnTo>
                <a:lnTo>
                  <a:pt x="468" y="267"/>
                </a:lnTo>
                <a:lnTo>
                  <a:pt x="468" y="269"/>
                </a:lnTo>
                <a:lnTo>
                  <a:pt x="468" y="277"/>
                </a:lnTo>
                <a:lnTo>
                  <a:pt x="468" y="284"/>
                </a:lnTo>
                <a:lnTo>
                  <a:pt x="468" y="289"/>
                </a:lnTo>
                <a:lnTo>
                  <a:pt x="468" y="291"/>
                </a:lnTo>
                <a:lnTo>
                  <a:pt x="469" y="293"/>
                </a:lnTo>
                <a:lnTo>
                  <a:pt x="472" y="295"/>
                </a:lnTo>
                <a:lnTo>
                  <a:pt x="477" y="299"/>
                </a:lnTo>
                <a:lnTo>
                  <a:pt x="478" y="300"/>
                </a:lnTo>
                <a:lnTo>
                  <a:pt x="480" y="303"/>
                </a:lnTo>
                <a:lnTo>
                  <a:pt x="481" y="305"/>
                </a:lnTo>
                <a:lnTo>
                  <a:pt x="483" y="316"/>
                </a:lnTo>
                <a:lnTo>
                  <a:pt x="484" y="318"/>
                </a:lnTo>
                <a:lnTo>
                  <a:pt x="484" y="319"/>
                </a:lnTo>
                <a:lnTo>
                  <a:pt x="485" y="320"/>
                </a:lnTo>
                <a:lnTo>
                  <a:pt x="493" y="324"/>
                </a:lnTo>
                <a:lnTo>
                  <a:pt x="502" y="328"/>
                </a:lnTo>
                <a:lnTo>
                  <a:pt x="503" y="329"/>
                </a:lnTo>
                <a:lnTo>
                  <a:pt x="508" y="329"/>
                </a:lnTo>
                <a:lnTo>
                  <a:pt x="509" y="330"/>
                </a:lnTo>
                <a:lnTo>
                  <a:pt x="510" y="330"/>
                </a:lnTo>
                <a:lnTo>
                  <a:pt x="512" y="337"/>
                </a:lnTo>
                <a:lnTo>
                  <a:pt x="515" y="343"/>
                </a:lnTo>
                <a:lnTo>
                  <a:pt x="516" y="351"/>
                </a:lnTo>
                <a:lnTo>
                  <a:pt x="518" y="353"/>
                </a:lnTo>
                <a:lnTo>
                  <a:pt x="519" y="354"/>
                </a:lnTo>
                <a:lnTo>
                  <a:pt x="521" y="354"/>
                </a:lnTo>
                <a:lnTo>
                  <a:pt x="522" y="353"/>
                </a:lnTo>
                <a:lnTo>
                  <a:pt x="523" y="351"/>
                </a:lnTo>
                <a:lnTo>
                  <a:pt x="525" y="349"/>
                </a:lnTo>
                <a:lnTo>
                  <a:pt x="529" y="346"/>
                </a:lnTo>
                <a:lnTo>
                  <a:pt x="532" y="345"/>
                </a:lnTo>
                <a:lnTo>
                  <a:pt x="537" y="343"/>
                </a:lnTo>
                <a:lnTo>
                  <a:pt x="538" y="343"/>
                </a:lnTo>
                <a:lnTo>
                  <a:pt x="538" y="341"/>
                </a:lnTo>
                <a:lnTo>
                  <a:pt x="541" y="337"/>
                </a:lnTo>
                <a:lnTo>
                  <a:pt x="543" y="331"/>
                </a:lnTo>
                <a:lnTo>
                  <a:pt x="545" y="330"/>
                </a:lnTo>
                <a:lnTo>
                  <a:pt x="547" y="329"/>
                </a:lnTo>
                <a:lnTo>
                  <a:pt x="565" y="334"/>
                </a:lnTo>
                <a:lnTo>
                  <a:pt x="566" y="336"/>
                </a:lnTo>
                <a:lnTo>
                  <a:pt x="568" y="338"/>
                </a:lnTo>
                <a:lnTo>
                  <a:pt x="567" y="343"/>
                </a:lnTo>
                <a:lnTo>
                  <a:pt x="567" y="348"/>
                </a:lnTo>
                <a:lnTo>
                  <a:pt x="568" y="349"/>
                </a:lnTo>
                <a:lnTo>
                  <a:pt x="576" y="350"/>
                </a:lnTo>
                <a:lnTo>
                  <a:pt x="578" y="349"/>
                </a:lnTo>
                <a:lnTo>
                  <a:pt x="581" y="342"/>
                </a:lnTo>
                <a:lnTo>
                  <a:pt x="585" y="343"/>
                </a:lnTo>
                <a:lnTo>
                  <a:pt x="588" y="344"/>
                </a:lnTo>
                <a:lnTo>
                  <a:pt x="591" y="350"/>
                </a:lnTo>
                <a:lnTo>
                  <a:pt x="593" y="362"/>
                </a:lnTo>
                <a:lnTo>
                  <a:pt x="594" y="367"/>
                </a:lnTo>
                <a:lnTo>
                  <a:pt x="597" y="373"/>
                </a:lnTo>
                <a:lnTo>
                  <a:pt x="598" y="375"/>
                </a:lnTo>
                <a:lnTo>
                  <a:pt x="600" y="375"/>
                </a:lnTo>
                <a:lnTo>
                  <a:pt x="603" y="373"/>
                </a:lnTo>
                <a:lnTo>
                  <a:pt x="609" y="363"/>
                </a:lnTo>
                <a:lnTo>
                  <a:pt x="610" y="360"/>
                </a:lnTo>
                <a:lnTo>
                  <a:pt x="612" y="359"/>
                </a:lnTo>
                <a:lnTo>
                  <a:pt x="615" y="359"/>
                </a:lnTo>
                <a:lnTo>
                  <a:pt x="617" y="360"/>
                </a:lnTo>
                <a:lnTo>
                  <a:pt x="619" y="363"/>
                </a:lnTo>
                <a:lnTo>
                  <a:pt x="619" y="369"/>
                </a:lnTo>
                <a:lnTo>
                  <a:pt x="617" y="379"/>
                </a:lnTo>
                <a:lnTo>
                  <a:pt x="618" y="383"/>
                </a:lnTo>
                <a:lnTo>
                  <a:pt x="618" y="387"/>
                </a:lnTo>
                <a:lnTo>
                  <a:pt x="619" y="389"/>
                </a:lnTo>
                <a:lnTo>
                  <a:pt x="620" y="389"/>
                </a:lnTo>
                <a:lnTo>
                  <a:pt x="625" y="387"/>
                </a:lnTo>
                <a:lnTo>
                  <a:pt x="634" y="377"/>
                </a:lnTo>
                <a:lnTo>
                  <a:pt x="652" y="371"/>
                </a:lnTo>
                <a:lnTo>
                  <a:pt x="668" y="362"/>
                </a:lnTo>
                <a:lnTo>
                  <a:pt x="671" y="349"/>
                </a:lnTo>
                <a:lnTo>
                  <a:pt x="674" y="347"/>
                </a:lnTo>
                <a:lnTo>
                  <a:pt x="677" y="346"/>
                </a:lnTo>
                <a:lnTo>
                  <a:pt x="680" y="345"/>
                </a:lnTo>
                <a:lnTo>
                  <a:pt x="683" y="346"/>
                </a:lnTo>
                <a:lnTo>
                  <a:pt x="685" y="346"/>
                </a:lnTo>
                <a:lnTo>
                  <a:pt x="687" y="347"/>
                </a:lnTo>
                <a:lnTo>
                  <a:pt x="688" y="349"/>
                </a:lnTo>
                <a:lnTo>
                  <a:pt x="688" y="358"/>
                </a:lnTo>
                <a:lnTo>
                  <a:pt x="688" y="359"/>
                </a:lnTo>
                <a:lnTo>
                  <a:pt x="689" y="360"/>
                </a:lnTo>
                <a:lnTo>
                  <a:pt x="691" y="360"/>
                </a:lnTo>
                <a:lnTo>
                  <a:pt x="704" y="360"/>
                </a:lnTo>
                <a:lnTo>
                  <a:pt x="705" y="361"/>
                </a:lnTo>
                <a:lnTo>
                  <a:pt x="706" y="361"/>
                </a:lnTo>
                <a:lnTo>
                  <a:pt x="705" y="363"/>
                </a:lnTo>
                <a:lnTo>
                  <a:pt x="702" y="389"/>
                </a:lnTo>
                <a:lnTo>
                  <a:pt x="699" y="404"/>
                </a:lnTo>
                <a:lnTo>
                  <a:pt x="699" y="408"/>
                </a:lnTo>
                <a:lnTo>
                  <a:pt x="700" y="411"/>
                </a:lnTo>
                <a:lnTo>
                  <a:pt x="703" y="413"/>
                </a:lnTo>
                <a:lnTo>
                  <a:pt x="711" y="415"/>
                </a:lnTo>
                <a:lnTo>
                  <a:pt x="713" y="415"/>
                </a:lnTo>
                <a:lnTo>
                  <a:pt x="722" y="422"/>
                </a:lnTo>
                <a:lnTo>
                  <a:pt x="735" y="431"/>
                </a:lnTo>
                <a:lnTo>
                  <a:pt x="738" y="435"/>
                </a:lnTo>
                <a:lnTo>
                  <a:pt x="739" y="439"/>
                </a:lnTo>
                <a:lnTo>
                  <a:pt x="739" y="443"/>
                </a:lnTo>
                <a:lnTo>
                  <a:pt x="736" y="444"/>
                </a:lnTo>
                <a:lnTo>
                  <a:pt x="731" y="443"/>
                </a:lnTo>
                <a:lnTo>
                  <a:pt x="723" y="442"/>
                </a:lnTo>
                <a:lnTo>
                  <a:pt x="717" y="443"/>
                </a:lnTo>
                <a:lnTo>
                  <a:pt x="716" y="447"/>
                </a:lnTo>
                <a:lnTo>
                  <a:pt x="715" y="450"/>
                </a:lnTo>
                <a:lnTo>
                  <a:pt x="716" y="454"/>
                </a:lnTo>
                <a:lnTo>
                  <a:pt x="717" y="456"/>
                </a:lnTo>
                <a:lnTo>
                  <a:pt x="721" y="457"/>
                </a:lnTo>
                <a:lnTo>
                  <a:pt x="725" y="456"/>
                </a:lnTo>
                <a:lnTo>
                  <a:pt x="729" y="455"/>
                </a:lnTo>
                <a:lnTo>
                  <a:pt x="731" y="456"/>
                </a:lnTo>
                <a:lnTo>
                  <a:pt x="731" y="459"/>
                </a:lnTo>
                <a:lnTo>
                  <a:pt x="731" y="464"/>
                </a:lnTo>
                <a:lnTo>
                  <a:pt x="733" y="473"/>
                </a:lnTo>
                <a:lnTo>
                  <a:pt x="731" y="481"/>
                </a:lnTo>
                <a:lnTo>
                  <a:pt x="730" y="486"/>
                </a:lnTo>
                <a:lnTo>
                  <a:pt x="727" y="493"/>
                </a:lnTo>
                <a:lnTo>
                  <a:pt x="727" y="499"/>
                </a:lnTo>
                <a:lnTo>
                  <a:pt x="728" y="504"/>
                </a:lnTo>
                <a:lnTo>
                  <a:pt x="729" y="509"/>
                </a:lnTo>
                <a:lnTo>
                  <a:pt x="728" y="517"/>
                </a:lnTo>
                <a:lnTo>
                  <a:pt x="728" y="523"/>
                </a:lnTo>
                <a:lnTo>
                  <a:pt x="730" y="541"/>
                </a:lnTo>
                <a:lnTo>
                  <a:pt x="728" y="543"/>
                </a:lnTo>
                <a:lnTo>
                  <a:pt x="725" y="544"/>
                </a:lnTo>
                <a:lnTo>
                  <a:pt x="714" y="546"/>
                </a:lnTo>
                <a:lnTo>
                  <a:pt x="709" y="549"/>
                </a:lnTo>
                <a:lnTo>
                  <a:pt x="708" y="555"/>
                </a:lnTo>
                <a:lnTo>
                  <a:pt x="708" y="560"/>
                </a:lnTo>
                <a:lnTo>
                  <a:pt x="714" y="594"/>
                </a:lnTo>
                <a:lnTo>
                  <a:pt x="710" y="615"/>
                </a:lnTo>
                <a:lnTo>
                  <a:pt x="708" y="616"/>
                </a:lnTo>
                <a:lnTo>
                  <a:pt x="707" y="618"/>
                </a:lnTo>
                <a:lnTo>
                  <a:pt x="703" y="632"/>
                </a:lnTo>
                <a:lnTo>
                  <a:pt x="702" y="635"/>
                </a:lnTo>
                <a:lnTo>
                  <a:pt x="699" y="636"/>
                </a:lnTo>
                <a:lnTo>
                  <a:pt x="683" y="640"/>
                </a:lnTo>
                <a:lnTo>
                  <a:pt x="679" y="642"/>
                </a:lnTo>
                <a:lnTo>
                  <a:pt x="677" y="644"/>
                </a:lnTo>
                <a:lnTo>
                  <a:pt x="677" y="648"/>
                </a:lnTo>
                <a:lnTo>
                  <a:pt x="687" y="693"/>
                </a:lnTo>
                <a:lnTo>
                  <a:pt x="687" y="701"/>
                </a:lnTo>
                <a:lnTo>
                  <a:pt x="691" y="709"/>
                </a:lnTo>
                <a:lnTo>
                  <a:pt x="691" y="714"/>
                </a:lnTo>
                <a:lnTo>
                  <a:pt x="694" y="716"/>
                </a:lnTo>
                <a:lnTo>
                  <a:pt x="702" y="719"/>
                </a:lnTo>
                <a:lnTo>
                  <a:pt x="706" y="725"/>
                </a:lnTo>
                <a:lnTo>
                  <a:pt x="707" y="728"/>
                </a:lnTo>
                <a:lnTo>
                  <a:pt x="705" y="731"/>
                </a:lnTo>
                <a:lnTo>
                  <a:pt x="701" y="731"/>
                </a:lnTo>
                <a:lnTo>
                  <a:pt x="690" y="729"/>
                </a:lnTo>
                <a:lnTo>
                  <a:pt x="687" y="731"/>
                </a:lnTo>
                <a:lnTo>
                  <a:pt x="687" y="736"/>
                </a:lnTo>
                <a:lnTo>
                  <a:pt x="692" y="742"/>
                </a:lnTo>
                <a:lnTo>
                  <a:pt x="693" y="744"/>
                </a:lnTo>
                <a:lnTo>
                  <a:pt x="693" y="745"/>
                </a:lnTo>
                <a:lnTo>
                  <a:pt x="688" y="753"/>
                </a:lnTo>
                <a:lnTo>
                  <a:pt x="670" y="777"/>
                </a:lnTo>
                <a:lnTo>
                  <a:pt x="669" y="781"/>
                </a:lnTo>
                <a:lnTo>
                  <a:pt x="669" y="784"/>
                </a:lnTo>
                <a:lnTo>
                  <a:pt x="672" y="788"/>
                </a:lnTo>
                <a:lnTo>
                  <a:pt x="680" y="801"/>
                </a:lnTo>
                <a:lnTo>
                  <a:pt x="680" y="803"/>
                </a:lnTo>
                <a:lnTo>
                  <a:pt x="681" y="806"/>
                </a:lnTo>
                <a:lnTo>
                  <a:pt x="680" y="809"/>
                </a:lnTo>
                <a:lnTo>
                  <a:pt x="678" y="810"/>
                </a:lnTo>
                <a:lnTo>
                  <a:pt x="674" y="810"/>
                </a:lnTo>
                <a:lnTo>
                  <a:pt x="665" y="807"/>
                </a:lnTo>
                <a:lnTo>
                  <a:pt x="646" y="801"/>
                </a:lnTo>
                <a:lnTo>
                  <a:pt x="625" y="797"/>
                </a:lnTo>
                <a:lnTo>
                  <a:pt x="613" y="800"/>
                </a:lnTo>
                <a:lnTo>
                  <a:pt x="608" y="804"/>
                </a:lnTo>
                <a:lnTo>
                  <a:pt x="605" y="810"/>
                </a:lnTo>
                <a:lnTo>
                  <a:pt x="602" y="822"/>
                </a:lnTo>
                <a:lnTo>
                  <a:pt x="596" y="834"/>
                </a:lnTo>
                <a:lnTo>
                  <a:pt x="587" y="843"/>
                </a:lnTo>
                <a:lnTo>
                  <a:pt x="577" y="849"/>
                </a:lnTo>
                <a:lnTo>
                  <a:pt x="566" y="853"/>
                </a:lnTo>
                <a:lnTo>
                  <a:pt x="561" y="854"/>
                </a:lnTo>
                <a:lnTo>
                  <a:pt x="560" y="855"/>
                </a:lnTo>
                <a:lnTo>
                  <a:pt x="559" y="855"/>
                </a:lnTo>
                <a:lnTo>
                  <a:pt x="559" y="857"/>
                </a:lnTo>
                <a:lnTo>
                  <a:pt x="561" y="862"/>
                </a:lnTo>
                <a:lnTo>
                  <a:pt x="560" y="867"/>
                </a:lnTo>
                <a:lnTo>
                  <a:pt x="558" y="888"/>
                </a:lnTo>
                <a:lnTo>
                  <a:pt x="555" y="913"/>
                </a:lnTo>
                <a:lnTo>
                  <a:pt x="555" y="914"/>
                </a:lnTo>
                <a:lnTo>
                  <a:pt x="554" y="914"/>
                </a:lnTo>
                <a:lnTo>
                  <a:pt x="553" y="914"/>
                </a:lnTo>
                <a:lnTo>
                  <a:pt x="542" y="907"/>
                </a:lnTo>
                <a:lnTo>
                  <a:pt x="541" y="907"/>
                </a:lnTo>
                <a:lnTo>
                  <a:pt x="540" y="907"/>
                </a:lnTo>
                <a:lnTo>
                  <a:pt x="535" y="921"/>
                </a:lnTo>
                <a:lnTo>
                  <a:pt x="535" y="924"/>
                </a:lnTo>
                <a:lnTo>
                  <a:pt x="536" y="925"/>
                </a:lnTo>
                <a:lnTo>
                  <a:pt x="543" y="936"/>
                </a:lnTo>
                <a:lnTo>
                  <a:pt x="553" y="946"/>
                </a:lnTo>
                <a:lnTo>
                  <a:pt x="554" y="947"/>
                </a:lnTo>
                <a:lnTo>
                  <a:pt x="555" y="949"/>
                </a:lnTo>
                <a:lnTo>
                  <a:pt x="555" y="951"/>
                </a:lnTo>
                <a:lnTo>
                  <a:pt x="546" y="966"/>
                </a:lnTo>
                <a:lnTo>
                  <a:pt x="533" y="977"/>
                </a:lnTo>
                <a:lnTo>
                  <a:pt x="503" y="998"/>
                </a:lnTo>
                <a:lnTo>
                  <a:pt x="499" y="999"/>
                </a:lnTo>
                <a:lnTo>
                  <a:pt x="498" y="999"/>
                </a:lnTo>
                <a:lnTo>
                  <a:pt x="487" y="997"/>
                </a:lnTo>
                <a:lnTo>
                  <a:pt x="485" y="997"/>
                </a:lnTo>
                <a:lnTo>
                  <a:pt x="482" y="998"/>
                </a:lnTo>
                <a:lnTo>
                  <a:pt x="466" y="998"/>
                </a:lnTo>
                <a:lnTo>
                  <a:pt x="464" y="998"/>
                </a:lnTo>
                <a:lnTo>
                  <a:pt x="461" y="999"/>
                </a:lnTo>
                <a:lnTo>
                  <a:pt x="444" y="1009"/>
                </a:lnTo>
                <a:lnTo>
                  <a:pt x="431" y="1015"/>
                </a:lnTo>
                <a:lnTo>
                  <a:pt x="430" y="1016"/>
                </a:lnTo>
                <a:lnTo>
                  <a:pt x="430" y="1018"/>
                </a:lnTo>
                <a:lnTo>
                  <a:pt x="430" y="1020"/>
                </a:lnTo>
                <a:lnTo>
                  <a:pt x="432" y="1025"/>
                </a:lnTo>
                <a:lnTo>
                  <a:pt x="435" y="1048"/>
                </a:lnTo>
                <a:lnTo>
                  <a:pt x="436" y="1051"/>
                </a:lnTo>
                <a:lnTo>
                  <a:pt x="436" y="1054"/>
                </a:lnTo>
                <a:lnTo>
                  <a:pt x="436" y="1056"/>
                </a:lnTo>
                <a:lnTo>
                  <a:pt x="435" y="1056"/>
                </a:lnTo>
                <a:lnTo>
                  <a:pt x="433" y="1057"/>
                </a:lnTo>
                <a:lnTo>
                  <a:pt x="431" y="1057"/>
                </a:lnTo>
                <a:lnTo>
                  <a:pt x="425" y="1056"/>
                </a:lnTo>
                <a:lnTo>
                  <a:pt x="421" y="1055"/>
                </a:lnTo>
                <a:lnTo>
                  <a:pt x="417" y="1053"/>
                </a:lnTo>
                <a:lnTo>
                  <a:pt x="397" y="1035"/>
                </a:lnTo>
                <a:lnTo>
                  <a:pt x="390" y="1031"/>
                </a:lnTo>
                <a:lnTo>
                  <a:pt x="386" y="1031"/>
                </a:lnTo>
                <a:lnTo>
                  <a:pt x="383" y="1033"/>
                </a:lnTo>
                <a:lnTo>
                  <a:pt x="381" y="1036"/>
                </a:lnTo>
                <a:lnTo>
                  <a:pt x="381" y="1038"/>
                </a:lnTo>
                <a:lnTo>
                  <a:pt x="383" y="1042"/>
                </a:lnTo>
                <a:lnTo>
                  <a:pt x="385" y="1044"/>
                </a:lnTo>
                <a:lnTo>
                  <a:pt x="386" y="1047"/>
                </a:lnTo>
                <a:lnTo>
                  <a:pt x="386" y="1049"/>
                </a:lnTo>
                <a:lnTo>
                  <a:pt x="386" y="1052"/>
                </a:lnTo>
                <a:lnTo>
                  <a:pt x="383" y="1055"/>
                </a:lnTo>
                <a:lnTo>
                  <a:pt x="377" y="1060"/>
                </a:lnTo>
                <a:lnTo>
                  <a:pt x="371" y="1064"/>
                </a:lnTo>
                <a:lnTo>
                  <a:pt x="368" y="1067"/>
                </a:lnTo>
                <a:lnTo>
                  <a:pt x="366" y="1069"/>
                </a:lnTo>
                <a:lnTo>
                  <a:pt x="366" y="1072"/>
                </a:lnTo>
                <a:lnTo>
                  <a:pt x="364" y="1079"/>
                </a:lnTo>
                <a:lnTo>
                  <a:pt x="360" y="1091"/>
                </a:lnTo>
                <a:lnTo>
                  <a:pt x="359" y="1095"/>
                </a:lnTo>
                <a:lnTo>
                  <a:pt x="360" y="1098"/>
                </a:lnTo>
                <a:lnTo>
                  <a:pt x="361" y="1100"/>
                </a:lnTo>
                <a:lnTo>
                  <a:pt x="370" y="1111"/>
                </a:lnTo>
                <a:lnTo>
                  <a:pt x="372" y="1115"/>
                </a:lnTo>
                <a:lnTo>
                  <a:pt x="369" y="1119"/>
                </a:lnTo>
                <a:lnTo>
                  <a:pt x="367" y="1121"/>
                </a:lnTo>
                <a:lnTo>
                  <a:pt x="323" y="1122"/>
                </a:lnTo>
                <a:lnTo>
                  <a:pt x="320" y="1121"/>
                </a:lnTo>
                <a:lnTo>
                  <a:pt x="316" y="1119"/>
                </a:lnTo>
                <a:lnTo>
                  <a:pt x="310" y="1111"/>
                </a:lnTo>
                <a:lnTo>
                  <a:pt x="307" y="1109"/>
                </a:lnTo>
                <a:lnTo>
                  <a:pt x="290" y="1102"/>
                </a:lnTo>
                <a:lnTo>
                  <a:pt x="288" y="1101"/>
                </a:lnTo>
                <a:lnTo>
                  <a:pt x="278" y="1091"/>
                </a:lnTo>
                <a:lnTo>
                  <a:pt x="273" y="1084"/>
                </a:lnTo>
                <a:lnTo>
                  <a:pt x="268" y="1078"/>
                </a:lnTo>
                <a:lnTo>
                  <a:pt x="266" y="1075"/>
                </a:lnTo>
                <a:lnTo>
                  <a:pt x="263" y="1074"/>
                </a:lnTo>
                <a:lnTo>
                  <a:pt x="260" y="1076"/>
                </a:lnTo>
                <a:lnTo>
                  <a:pt x="253" y="1076"/>
                </a:lnTo>
                <a:lnTo>
                  <a:pt x="249" y="1079"/>
                </a:lnTo>
                <a:lnTo>
                  <a:pt x="245" y="1082"/>
                </a:lnTo>
                <a:lnTo>
                  <a:pt x="244" y="1083"/>
                </a:lnTo>
                <a:lnTo>
                  <a:pt x="241" y="1084"/>
                </a:lnTo>
                <a:lnTo>
                  <a:pt x="237" y="1084"/>
                </a:lnTo>
                <a:lnTo>
                  <a:pt x="236" y="1082"/>
                </a:lnTo>
                <a:lnTo>
                  <a:pt x="232" y="1079"/>
                </a:lnTo>
                <a:lnTo>
                  <a:pt x="227" y="1076"/>
                </a:lnTo>
                <a:lnTo>
                  <a:pt x="224" y="1069"/>
                </a:lnTo>
                <a:lnTo>
                  <a:pt x="221" y="1062"/>
                </a:lnTo>
                <a:lnTo>
                  <a:pt x="219" y="1060"/>
                </a:lnTo>
                <a:lnTo>
                  <a:pt x="216" y="1059"/>
                </a:lnTo>
                <a:lnTo>
                  <a:pt x="212" y="1059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1" name="Freeform 84"/>
          <p:cNvSpPr>
            <a:spLocks/>
          </p:cNvSpPr>
          <p:nvPr/>
        </p:nvSpPr>
        <p:spPr bwMode="auto">
          <a:xfrm>
            <a:off x="9705001" y="7737066"/>
            <a:ext cx="3003027" cy="1402428"/>
          </a:xfrm>
          <a:custGeom>
            <a:avLst/>
            <a:gdLst>
              <a:gd name="T0" fmla="*/ 1379 w 1379"/>
              <a:gd name="T1" fmla="*/ 497 h 644"/>
              <a:gd name="T2" fmla="*/ 1280 w 1379"/>
              <a:gd name="T3" fmla="*/ 510 h 644"/>
              <a:gd name="T4" fmla="*/ 1176 w 1379"/>
              <a:gd name="T5" fmla="*/ 476 h 644"/>
              <a:gd name="T6" fmla="*/ 1215 w 1379"/>
              <a:gd name="T7" fmla="*/ 392 h 644"/>
              <a:gd name="T8" fmla="*/ 1214 w 1379"/>
              <a:gd name="T9" fmla="*/ 318 h 644"/>
              <a:gd name="T10" fmla="*/ 1246 w 1379"/>
              <a:gd name="T11" fmla="*/ 227 h 644"/>
              <a:gd name="T12" fmla="*/ 1261 w 1379"/>
              <a:gd name="T13" fmla="*/ 180 h 644"/>
              <a:gd name="T14" fmla="*/ 1230 w 1379"/>
              <a:gd name="T15" fmla="*/ 155 h 644"/>
              <a:gd name="T16" fmla="*/ 1181 w 1379"/>
              <a:gd name="T17" fmla="*/ 148 h 644"/>
              <a:gd name="T18" fmla="*/ 1140 w 1379"/>
              <a:gd name="T19" fmla="*/ 102 h 644"/>
              <a:gd name="T20" fmla="*/ 1088 w 1379"/>
              <a:gd name="T21" fmla="*/ 90 h 644"/>
              <a:gd name="T22" fmla="*/ 944 w 1379"/>
              <a:gd name="T23" fmla="*/ 156 h 644"/>
              <a:gd name="T24" fmla="*/ 827 w 1379"/>
              <a:gd name="T25" fmla="*/ 153 h 644"/>
              <a:gd name="T26" fmla="*/ 673 w 1379"/>
              <a:gd name="T27" fmla="*/ 134 h 644"/>
              <a:gd name="T28" fmla="*/ 629 w 1379"/>
              <a:gd name="T29" fmla="*/ 27 h 644"/>
              <a:gd name="T30" fmla="*/ 515 w 1379"/>
              <a:gd name="T31" fmla="*/ 41 h 644"/>
              <a:gd name="T32" fmla="*/ 475 w 1379"/>
              <a:gd name="T33" fmla="*/ 0 h 644"/>
              <a:gd name="T34" fmla="*/ 445 w 1379"/>
              <a:gd name="T35" fmla="*/ 49 h 644"/>
              <a:gd name="T36" fmla="*/ 416 w 1379"/>
              <a:gd name="T37" fmla="*/ 106 h 644"/>
              <a:gd name="T38" fmla="*/ 352 w 1379"/>
              <a:gd name="T39" fmla="*/ 122 h 644"/>
              <a:gd name="T40" fmla="*/ 305 w 1379"/>
              <a:gd name="T41" fmla="*/ 180 h 644"/>
              <a:gd name="T42" fmla="*/ 279 w 1379"/>
              <a:gd name="T43" fmla="*/ 242 h 644"/>
              <a:gd name="T44" fmla="*/ 231 w 1379"/>
              <a:gd name="T45" fmla="*/ 315 h 644"/>
              <a:gd name="T46" fmla="*/ 176 w 1379"/>
              <a:gd name="T47" fmla="*/ 343 h 644"/>
              <a:gd name="T48" fmla="*/ 141 w 1379"/>
              <a:gd name="T49" fmla="*/ 353 h 644"/>
              <a:gd name="T50" fmla="*/ 127 w 1379"/>
              <a:gd name="T51" fmla="*/ 373 h 644"/>
              <a:gd name="T52" fmla="*/ 114 w 1379"/>
              <a:gd name="T53" fmla="*/ 429 h 644"/>
              <a:gd name="T54" fmla="*/ 22 w 1379"/>
              <a:gd name="T55" fmla="*/ 409 h 644"/>
              <a:gd name="T56" fmla="*/ 13 w 1379"/>
              <a:gd name="T57" fmla="*/ 439 h 644"/>
              <a:gd name="T58" fmla="*/ 31 w 1379"/>
              <a:gd name="T59" fmla="*/ 463 h 644"/>
              <a:gd name="T60" fmla="*/ 69 w 1379"/>
              <a:gd name="T61" fmla="*/ 486 h 644"/>
              <a:gd name="T62" fmla="*/ 85 w 1379"/>
              <a:gd name="T63" fmla="*/ 522 h 644"/>
              <a:gd name="T64" fmla="*/ 102 w 1379"/>
              <a:gd name="T65" fmla="*/ 560 h 644"/>
              <a:gd name="T66" fmla="*/ 152 w 1379"/>
              <a:gd name="T67" fmla="*/ 569 h 644"/>
              <a:gd name="T68" fmla="*/ 200 w 1379"/>
              <a:gd name="T69" fmla="*/ 547 h 644"/>
              <a:gd name="T70" fmla="*/ 244 w 1379"/>
              <a:gd name="T71" fmla="*/ 529 h 644"/>
              <a:gd name="T72" fmla="*/ 279 w 1379"/>
              <a:gd name="T73" fmla="*/ 539 h 644"/>
              <a:gd name="T74" fmla="*/ 308 w 1379"/>
              <a:gd name="T75" fmla="*/ 560 h 644"/>
              <a:gd name="T76" fmla="*/ 327 w 1379"/>
              <a:gd name="T77" fmla="*/ 611 h 644"/>
              <a:gd name="T78" fmla="*/ 412 w 1379"/>
              <a:gd name="T79" fmla="*/ 610 h 644"/>
              <a:gd name="T80" fmla="*/ 463 w 1379"/>
              <a:gd name="T81" fmla="*/ 596 h 644"/>
              <a:gd name="T82" fmla="*/ 489 w 1379"/>
              <a:gd name="T83" fmla="*/ 632 h 644"/>
              <a:gd name="T84" fmla="*/ 515 w 1379"/>
              <a:gd name="T85" fmla="*/ 617 h 644"/>
              <a:gd name="T86" fmla="*/ 545 w 1379"/>
              <a:gd name="T87" fmla="*/ 598 h 644"/>
              <a:gd name="T88" fmla="*/ 581 w 1379"/>
              <a:gd name="T89" fmla="*/ 591 h 644"/>
              <a:gd name="T90" fmla="*/ 638 w 1379"/>
              <a:gd name="T91" fmla="*/ 605 h 644"/>
              <a:gd name="T92" fmla="*/ 682 w 1379"/>
              <a:gd name="T93" fmla="*/ 613 h 644"/>
              <a:gd name="T94" fmla="*/ 753 w 1379"/>
              <a:gd name="T95" fmla="*/ 585 h 644"/>
              <a:gd name="T96" fmla="*/ 817 w 1379"/>
              <a:gd name="T97" fmla="*/ 570 h 644"/>
              <a:gd name="T98" fmla="*/ 910 w 1379"/>
              <a:gd name="T99" fmla="*/ 583 h 644"/>
              <a:gd name="T100" fmla="*/ 984 w 1379"/>
              <a:gd name="T101" fmla="*/ 571 h 644"/>
              <a:gd name="T102" fmla="*/ 1045 w 1379"/>
              <a:gd name="T103" fmla="*/ 549 h 644"/>
              <a:gd name="T104" fmla="*/ 1070 w 1379"/>
              <a:gd name="T105" fmla="*/ 556 h 644"/>
              <a:gd name="T106" fmla="*/ 1070 w 1379"/>
              <a:gd name="T107" fmla="*/ 596 h 644"/>
              <a:gd name="T108" fmla="*/ 1094 w 1379"/>
              <a:gd name="T109" fmla="*/ 633 h 644"/>
              <a:gd name="T110" fmla="*/ 1103 w 1379"/>
              <a:gd name="T111" fmla="*/ 594 h 644"/>
              <a:gd name="T112" fmla="*/ 1143 w 1379"/>
              <a:gd name="T113" fmla="*/ 624 h 644"/>
              <a:gd name="T114" fmla="*/ 1208 w 1379"/>
              <a:gd name="T115" fmla="*/ 600 h 644"/>
              <a:gd name="T116" fmla="*/ 1276 w 1379"/>
              <a:gd name="T117" fmla="*/ 551 h 644"/>
              <a:gd name="T118" fmla="*/ 1322 w 1379"/>
              <a:gd name="T119" fmla="*/ 516 h 644"/>
              <a:gd name="T120" fmla="*/ 1346 w 1379"/>
              <a:gd name="T121" fmla="*/ 56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79" h="644">
                <a:moveTo>
                  <a:pt x="1356" y="565"/>
                </a:moveTo>
                <a:lnTo>
                  <a:pt x="1360" y="560"/>
                </a:lnTo>
                <a:lnTo>
                  <a:pt x="1362" y="549"/>
                </a:lnTo>
                <a:lnTo>
                  <a:pt x="1364" y="540"/>
                </a:lnTo>
                <a:lnTo>
                  <a:pt x="1369" y="533"/>
                </a:lnTo>
                <a:lnTo>
                  <a:pt x="1374" y="526"/>
                </a:lnTo>
                <a:lnTo>
                  <a:pt x="1373" y="521"/>
                </a:lnTo>
                <a:lnTo>
                  <a:pt x="1370" y="514"/>
                </a:lnTo>
                <a:lnTo>
                  <a:pt x="1371" y="507"/>
                </a:lnTo>
                <a:lnTo>
                  <a:pt x="1375" y="504"/>
                </a:lnTo>
                <a:lnTo>
                  <a:pt x="1379" y="497"/>
                </a:lnTo>
                <a:lnTo>
                  <a:pt x="1371" y="488"/>
                </a:lnTo>
                <a:lnTo>
                  <a:pt x="1362" y="482"/>
                </a:lnTo>
                <a:lnTo>
                  <a:pt x="1354" y="479"/>
                </a:lnTo>
                <a:lnTo>
                  <a:pt x="1344" y="478"/>
                </a:lnTo>
                <a:lnTo>
                  <a:pt x="1335" y="478"/>
                </a:lnTo>
                <a:lnTo>
                  <a:pt x="1323" y="479"/>
                </a:lnTo>
                <a:lnTo>
                  <a:pt x="1304" y="487"/>
                </a:lnTo>
                <a:lnTo>
                  <a:pt x="1300" y="491"/>
                </a:lnTo>
                <a:lnTo>
                  <a:pt x="1297" y="498"/>
                </a:lnTo>
                <a:lnTo>
                  <a:pt x="1294" y="506"/>
                </a:lnTo>
                <a:lnTo>
                  <a:pt x="1280" y="510"/>
                </a:lnTo>
                <a:lnTo>
                  <a:pt x="1266" y="511"/>
                </a:lnTo>
                <a:lnTo>
                  <a:pt x="1256" y="512"/>
                </a:lnTo>
                <a:lnTo>
                  <a:pt x="1245" y="515"/>
                </a:lnTo>
                <a:lnTo>
                  <a:pt x="1225" y="512"/>
                </a:lnTo>
                <a:lnTo>
                  <a:pt x="1219" y="513"/>
                </a:lnTo>
                <a:lnTo>
                  <a:pt x="1198" y="500"/>
                </a:lnTo>
                <a:lnTo>
                  <a:pt x="1189" y="491"/>
                </a:lnTo>
                <a:lnTo>
                  <a:pt x="1185" y="483"/>
                </a:lnTo>
                <a:lnTo>
                  <a:pt x="1180" y="478"/>
                </a:lnTo>
                <a:lnTo>
                  <a:pt x="1177" y="478"/>
                </a:lnTo>
                <a:lnTo>
                  <a:pt x="1176" y="476"/>
                </a:lnTo>
                <a:lnTo>
                  <a:pt x="1178" y="470"/>
                </a:lnTo>
                <a:lnTo>
                  <a:pt x="1179" y="458"/>
                </a:lnTo>
                <a:lnTo>
                  <a:pt x="1176" y="444"/>
                </a:lnTo>
                <a:lnTo>
                  <a:pt x="1172" y="432"/>
                </a:lnTo>
                <a:lnTo>
                  <a:pt x="1170" y="425"/>
                </a:lnTo>
                <a:lnTo>
                  <a:pt x="1175" y="413"/>
                </a:lnTo>
                <a:lnTo>
                  <a:pt x="1184" y="398"/>
                </a:lnTo>
                <a:lnTo>
                  <a:pt x="1190" y="396"/>
                </a:lnTo>
                <a:lnTo>
                  <a:pt x="1199" y="398"/>
                </a:lnTo>
                <a:lnTo>
                  <a:pt x="1212" y="396"/>
                </a:lnTo>
                <a:lnTo>
                  <a:pt x="1215" y="392"/>
                </a:lnTo>
                <a:lnTo>
                  <a:pt x="1237" y="370"/>
                </a:lnTo>
                <a:lnTo>
                  <a:pt x="1250" y="360"/>
                </a:lnTo>
                <a:lnTo>
                  <a:pt x="1257" y="354"/>
                </a:lnTo>
                <a:lnTo>
                  <a:pt x="1258" y="349"/>
                </a:lnTo>
                <a:lnTo>
                  <a:pt x="1260" y="342"/>
                </a:lnTo>
                <a:lnTo>
                  <a:pt x="1258" y="338"/>
                </a:lnTo>
                <a:lnTo>
                  <a:pt x="1250" y="334"/>
                </a:lnTo>
                <a:lnTo>
                  <a:pt x="1238" y="322"/>
                </a:lnTo>
                <a:lnTo>
                  <a:pt x="1231" y="323"/>
                </a:lnTo>
                <a:lnTo>
                  <a:pt x="1223" y="321"/>
                </a:lnTo>
                <a:lnTo>
                  <a:pt x="1214" y="318"/>
                </a:lnTo>
                <a:lnTo>
                  <a:pt x="1208" y="314"/>
                </a:lnTo>
                <a:lnTo>
                  <a:pt x="1202" y="311"/>
                </a:lnTo>
                <a:lnTo>
                  <a:pt x="1191" y="303"/>
                </a:lnTo>
                <a:lnTo>
                  <a:pt x="1189" y="295"/>
                </a:lnTo>
                <a:lnTo>
                  <a:pt x="1192" y="286"/>
                </a:lnTo>
                <a:lnTo>
                  <a:pt x="1199" y="279"/>
                </a:lnTo>
                <a:lnTo>
                  <a:pt x="1217" y="266"/>
                </a:lnTo>
                <a:lnTo>
                  <a:pt x="1226" y="253"/>
                </a:lnTo>
                <a:lnTo>
                  <a:pt x="1235" y="244"/>
                </a:lnTo>
                <a:lnTo>
                  <a:pt x="1241" y="236"/>
                </a:lnTo>
                <a:lnTo>
                  <a:pt x="1246" y="227"/>
                </a:lnTo>
                <a:lnTo>
                  <a:pt x="1246" y="223"/>
                </a:lnTo>
                <a:lnTo>
                  <a:pt x="1244" y="208"/>
                </a:lnTo>
                <a:lnTo>
                  <a:pt x="1243" y="203"/>
                </a:lnTo>
                <a:lnTo>
                  <a:pt x="1242" y="196"/>
                </a:lnTo>
                <a:lnTo>
                  <a:pt x="1243" y="192"/>
                </a:lnTo>
                <a:lnTo>
                  <a:pt x="1245" y="190"/>
                </a:lnTo>
                <a:lnTo>
                  <a:pt x="1249" y="190"/>
                </a:lnTo>
                <a:lnTo>
                  <a:pt x="1254" y="190"/>
                </a:lnTo>
                <a:lnTo>
                  <a:pt x="1257" y="189"/>
                </a:lnTo>
                <a:lnTo>
                  <a:pt x="1260" y="185"/>
                </a:lnTo>
                <a:lnTo>
                  <a:pt x="1261" y="180"/>
                </a:lnTo>
                <a:lnTo>
                  <a:pt x="1260" y="178"/>
                </a:lnTo>
                <a:lnTo>
                  <a:pt x="1258" y="176"/>
                </a:lnTo>
                <a:lnTo>
                  <a:pt x="1262" y="162"/>
                </a:lnTo>
                <a:lnTo>
                  <a:pt x="1260" y="160"/>
                </a:lnTo>
                <a:lnTo>
                  <a:pt x="1257" y="159"/>
                </a:lnTo>
                <a:lnTo>
                  <a:pt x="1252" y="159"/>
                </a:lnTo>
                <a:lnTo>
                  <a:pt x="1244" y="165"/>
                </a:lnTo>
                <a:lnTo>
                  <a:pt x="1242" y="165"/>
                </a:lnTo>
                <a:lnTo>
                  <a:pt x="1237" y="154"/>
                </a:lnTo>
                <a:lnTo>
                  <a:pt x="1234" y="154"/>
                </a:lnTo>
                <a:lnTo>
                  <a:pt x="1230" y="155"/>
                </a:lnTo>
                <a:lnTo>
                  <a:pt x="1223" y="156"/>
                </a:lnTo>
                <a:lnTo>
                  <a:pt x="1214" y="155"/>
                </a:lnTo>
                <a:lnTo>
                  <a:pt x="1205" y="156"/>
                </a:lnTo>
                <a:lnTo>
                  <a:pt x="1197" y="158"/>
                </a:lnTo>
                <a:lnTo>
                  <a:pt x="1194" y="158"/>
                </a:lnTo>
                <a:lnTo>
                  <a:pt x="1183" y="156"/>
                </a:lnTo>
                <a:lnTo>
                  <a:pt x="1174" y="153"/>
                </a:lnTo>
                <a:lnTo>
                  <a:pt x="1170" y="148"/>
                </a:lnTo>
                <a:lnTo>
                  <a:pt x="1170" y="146"/>
                </a:lnTo>
                <a:lnTo>
                  <a:pt x="1177" y="146"/>
                </a:lnTo>
                <a:lnTo>
                  <a:pt x="1181" y="148"/>
                </a:lnTo>
                <a:lnTo>
                  <a:pt x="1183" y="146"/>
                </a:lnTo>
                <a:lnTo>
                  <a:pt x="1183" y="144"/>
                </a:lnTo>
                <a:lnTo>
                  <a:pt x="1173" y="129"/>
                </a:lnTo>
                <a:lnTo>
                  <a:pt x="1173" y="124"/>
                </a:lnTo>
                <a:lnTo>
                  <a:pt x="1172" y="109"/>
                </a:lnTo>
                <a:lnTo>
                  <a:pt x="1170" y="103"/>
                </a:lnTo>
                <a:lnTo>
                  <a:pt x="1164" y="101"/>
                </a:lnTo>
                <a:lnTo>
                  <a:pt x="1157" y="100"/>
                </a:lnTo>
                <a:lnTo>
                  <a:pt x="1151" y="99"/>
                </a:lnTo>
                <a:lnTo>
                  <a:pt x="1145" y="100"/>
                </a:lnTo>
                <a:lnTo>
                  <a:pt x="1140" y="102"/>
                </a:lnTo>
                <a:lnTo>
                  <a:pt x="1134" y="104"/>
                </a:lnTo>
                <a:lnTo>
                  <a:pt x="1131" y="102"/>
                </a:lnTo>
                <a:lnTo>
                  <a:pt x="1127" y="100"/>
                </a:lnTo>
                <a:lnTo>
                  <a:pt x="1117" y="90"/>
                </a:lnTo>
                <a:lnTo>
                  <a:pt x="1113" y="82"/>
                </a:lnTo>
                <a:lnTo>
                  <a:pt x="1108" y="78"/>
                </a:lnTo>
                <a:lnTo>
                  <a:pt x="1105" y="77"/>
                </a:lnTo>
                <a:lnTo>
                  <a:pt x="1102" y="76"/>
                </a:lnTo>
                <a:lnTo>
                  <a:pt x="1096" y="77"/>
                </a:lnTo>
                <a:lnTo>
                  <a:pt x="1093" y="79"/>
                </a:lnTo>
                <a:lnTo>
                  <a:pt x="1088" y="90"/>
                </a:lnTo>
                <a:lnTo>
                  <a:pt x="1079" y="99"/>
                </a:lnTo>
                <a:lnTo>
                  <a:pt x="1070" y="111"/>
                </a:lnTo>
                <a:lnTo>
                  <a:pt x="1060" y="117"/>
                </a:lnTo>
                <a:lnTo>
                  <a:pt x="1050" y="133"/>
                </a:lnTo>
                <a:lnTo>
                  <a:pt x="1035" y="144"/>
                </a:lnTo>
                <a:lnTo>
                  <a:pt x="1001" y="152"/>
                </a:lnTo>
                <a:lnTo>
                  <a:pt x="988" y="146"/>
                </a:lnTo>
                <a:lnTo>
                  <a:pt x="974" y="148"/>
                </a:lnTo>
                <a:lnTo>
                  <a:pt x="962" y="144"/>
                </a:lnTo>
                <a:lnTo>
                  <a:pt x="954" y="150"/>
                </a:lnTo>
                <a:lnTo>
                  <a:pt x="944" y="156"/>
                </a:lnTo>
                <a:lnTo>
                  <a:pt x="925" y="155"/>
                </a:lnTo>
                <a:lnTo>
                  <a:pt x="914" y="150"/>
                </a:lnTo>
                <a:lnTo>
                  <a:pt x="900" y="134"/>
                </a:lnTo>
                <a:lnTo>
                  <a:pt x="893" y="125"/>
                </a:lnTo>
                <a:lnTo>
                  <a:pt x="885" y="109"/>
                </a:lnTo>
                <a:lnTo>
                  <a:pt x="874" y="106"/>
                </a:lnTo>
                <a:lnTo>
                  <a:pt x="858" y="109"/>
                </a:lnTo>
                <a:lnTo>
                  <a:pt x="842" y="118"/>
                </a:lnTo>
                <a:lnTo>
                  <a:pt x="835" y="125"/>
                </a:lnTo>
                <a:lnTo>
                  <a:pt x="833" y="141"/>
                </a:lnTo>
                <a:lnTo>
                  <a:pt x="827" y="153"/>
                </a:lnTo>
                <a:lnTo>
                  <a:pt x="829" y="160"/>
                </a:lnTo>
                <a:lnTo>
                  <a:pt x="827" y="163"/>
                </a:lnTo>
                <a:lnTo>
                  <a:pt x="816" y="152"/>
                </a:lnTo>
                <a:lnTo>
                  <a:pt x="795" y="145"/>
                </a:lnTo>
                <a:lnTo>
                  <a:pt x="773" y="141"/>
                </a:lnTo>
                <a:lnTo>
                  <a:pt x="757" y="140"/>
                </a:lnTo>
                <a:lnTo>
                  <a:pt x="743" y="138"/>
                </a:lnTo>
                <a:lnTo>
                  <a:pt x="725" y="135"/>
                </a:lnTo>
                <a:lnTo>
                  <a:pt x="707" y="136"/>
                </a:lnTo>
                <a:lnTo>
                  <a:pt x="686" y="136"/>
                </a:lnTo>
                <a:lnTo>
                  <a:pt x="673" y="134"/>
                </a:lnTo>
                <a:lnTo>
                  <a:pt x="661" y="125"/>
                </a:lnTo>
                <a:lnTo>
                  <a:pt x="655" y="118"/>
                </a:lnTo>
                <a:lnTo>
                  <a:pt x="641" y="111"/>
                </a:lnTo>
                <a:lnTo>
                  <a:pt x="645" y="102"/>
                </a:lnTo>
                <a:lnTo>
                  <a:pt x="648" y="88"/>
                </a:lnTo>
                <a:lnTo>
                  <a:pt x="654" y="67"/>
                </a:lnTo>
                <a:lnTo>
                  <a:pt x="658" y="55"/>
                </a:lnTo>
                <a:lnTo>
                  <a:pt x="661" y="40"/>
                </a:lnTo>
                <a:lnTo>
                  <a:pt x="664" y="31"/>
                </a:lnTo>
                <a:lnTo>
                  <a:pt x="646" y="31"/>
                </a:lnTo>
                <a:lnTo>
                  <a:pt x="629" y="27"/>
                </a:lnTo>
                <a:lnTo>
                  <a:pt x="600" y="21"/>
                </a:lnTo>
                <a:lnTo>
                  <a:pt x="582" y="17"/>
                </a:lnTo>
                <a:lnTo>
                  <a:pt x="565" y="14"/>
                </a:lnTo>
                <a:lnTo>
                  <a:pt x="549" y="13"/>
                </a:lnTo>
                <a:lnTo>
                  <a:pt x="545" y="18"/>
                </a:lnTo>
                <a:lnTo>
                  <a:pt x="541" y="29"/>
                </a:lnTo>
                <a:lnTo>
                  <a:pt x="541" y="39"/>
                </a:lnTo>
                <a:lnTo>
                  <a:pt x="541" y="42"/>
                </a:lnTo>
                <a:lnTo>
                  <a:pt x="535" y="43"/>
                </a:lnTo>
                <a:lnTo>
                  <a:pt x="528" y="35"/>
                </a:lnTo>
                <a:lnTo>
                  <a:pt x="515" y="41"/>
                </a:lnTo>
                <a:lnTo>
                  <a:pt x="507" y="50"/>
                </a:lnTo>
                <a:lnTo>
                  <a:pt x="511" y="58"/>
                </a:lnTo>
                <a:lnTo>
                  <a:pt x="513" y="63"/>
                </a:lnTo>
                <a:lnTo>
                  <a:pt x="496" y="70"/>
                </a:lnTo>
                <a:lnTo>
                  <a:pt x="479" y="69"/>
                </a:lnTo>
                <a:lnTo>
                  <a:pt x="464" y="53"/>
                </a:lnTo>
                <a:lnTo>
                  <a:pt x="474" y="37"/>
                </a:lnTo>
                <a:lnTo>
                  <a:pt x="470" y="37"/>
                </a:lnTo>
                <a:lnTo>
                  <a:pt x="470" y="33"/>
                </a:lnTo>
                <a:lnTo>
                  <a:pt x="472" y="24"/>
                </a:lnTo>
                <a:lnTo>
                  <a:pt x="475" y="0"/>
                </a:lnTo>
                <a:lnTo>
                  <a:pt x="466" y="1"/>
                </a:lnTo>
                <a:lnTo>
                  <a:pt x="449" y="22"/>
                </a:lnTo>
                <a:lnTo>
                  <a:pt x="439" y="22"/>
                </a:lnTo>
                <a:lnTo>
                  <a:pt x="435" y="27"/>
                </a:lnTo>
                <a:lnTo>
                  <a:pt x="435" y="32"/>
                </a:lnTo>
                <a:lnTo>
                  <a:pt x="438" y="34"/>
                </a:lnTo>
                <a:lnTo>
                  <a:pt x="446" y="37"/>
                </a:lnTo>
                <a:lnTo>
                  <a:pt x="450" y="43"/>
                </a:lnTo>
                <a:lnTo>
                  <a:pt x="451" y="46"/>
                </a:lnTo>
                <a:lnTo>
                  <a:pt x="449" y="49"/>
                </a:lnTo>
                <a:lnTo>
                  <a:pt x="445" y="49"/>
                </a:lnTo>
                <a:lnTo>
                  <a:pt x="434" y="47"/>
                </a:lnTo>
                <a:lnTo>
                  <a:pt x="431" y="49"/>
                </a:lnTo>
                <a:lnTo>
                  <a:pt x="431" y="54"/>
                </a:lnTo>
                <a:lnTo>
                  <a:pt x="436" y="60"/>
                </a:lnTo>
                <a:lnTo>
                  <a:pt x="437" y="62"/>
                </a:lnTo>
                <a:lnTo>
                  <a:pt x="437" y="63"/>
                </a:lnTo>
                <a:lnTo>
                  <a:pt x="432" y="71"/>
                </a:lnTo>
                <a:lnTo>
                  <a:pt x="414" y="95"/>
                </a:lnTo>
                <a:lnTo>
                  <a:pt x="413" y="99"/>
                </a:lnTo>
                <a:lnTo>
                  <a:pt x="413" y="102"/>
                </a:lnTo>
                <a:lnTo>
                  <a:pt x="416" y="106"/>
                </a:lnTo>
                <a:lnTo>
                  <a:pt x="424" y="119"/>
                </a:lnTo>
                <a:lnTo>
                  <a:pt x="424" y="121"/>
                </a:lnTo>
                <a:lnTo>
                  <a:pt x="425" y="124"/>
                </a:lnTo>
                <a:lnTo>
                  <a:pt x="424" y="127"/>
                </a:lnTo>
                <a:lnTo>
                  <a:pt x="422" y="128"/>
                </a:lnTo>
                <a:lnTo>
                  <a:pt x="418" y="128"/>
                </a:lnTo>
                <a:lnTo>
                  <a:pt x="409" y="125"/>
                </a:lnTo>
                <a:lnTo>
                  <a:pt x="390" y="119"/>
                </a:lnTo>
                <a:lnTo>
                  <a:pt x="369" y="115"/>
                </a:lnTo>
                <a:lnTo>
                  <a:pt x="357" y="118"/>
                </a:lnTo>
                <a:lnTo>
                  <a:pt x="352" y="122"/>
                </a:lnTo>
                <a:lnTo>
                  <a:pt x="349" y="128"/>
                </a:lnTo>
                <a:lnTo>
                  <a:pt x="346" y="140"/>
                </a:lnTo>
                <a:lnTo>
                  <a:pt x="340" y="152"/>
                </a:lnTo>
                <a:lnTo>
                  <a:pt x="331" y="161"/>
                </a:lnTo>
                <a:lnTo>
                  <a:pt x="321" y="167"/>
                </a:lnTo>
                <a:lnTo>
                  <a:pt x="310" y="171"/>
                </a:lnTo>
                <a:lnTo>
                  <a:pt x="305" y="172"/>
                </a:lnTo>
                <a:lnTo>
                  <a:pt x="304" y="173"/>
                </a:lnTo>
                <a:lnTo>
                  <a:pt x="303" y="173"/>
                </a:lnTo>
                <a:lnTo>
                  <a:pt x="303" y="175"/>
                </a:lnTo>
                <a:lnTo>
                  <a:pt x="305" y="180"/>
                </a:lnTo>
                <a:lnTo>
                  <a:pt x="304" y="185"/>
                </a:lnTo>
                <a:lnTo>
                  <a:pt x="302" y="206"/>
                </a:lnTo>
                <a:lnTo>
                  <a:pt x="299" y="231"/>
                </a:lnTo>
                <a:lnTo>
                  <a:pt x="299" y="232"/>
                </a:lnTo>
                <a:lnTo>
                  <a:pt x="298" y="232"/>
                </a:lnTo>
                <a:lnTo>
                  <a:pt x="297" y="232"/>
                </a:lnTo>
                <a:lnTo>
                  <a:pt x="286" y="225"/>
                </a:lnTo>
                <a:lnTo>
                  <a:pt x="285" y="225"/>
                </a:lnTo>
                <a:lnTo>
                  <a:pt x="284" y="225"/>
                </a:lnTo>
                <a:lnTo>
                  <a:pt x="279" y="239"/>
                </a:lnTo>
                <a:lnTo>
                  <a:pt x="279" y="242"/>
                </a:lnTo>
                <a:lnTo>
                  <a:pt x="280" y="243"/>
                </a:lnTo>
                <a:lnTo>
                  <a:pt x="287" y="254"/>
                </a:lnTo>
                <a:lnTo>
                  <a:pt x="298" y="265"/>
                </a:lnTo>
                <a:lnTo>
                  <a:pt x="299" y="267"/>
                </a:lnTo>
                <a:lnTo>
                  <a:pt x="299" y="269"/>
                </a:lnTo>
                <a:lnTo>
                  <a:pt x="290" y="284"/>
                </a:lnTo>
                <a:lnTo>
                  <a:pt x="277" y="295"/>
                </a:lnTo>
                <a:lnTo>
                  <a:pt x="247" y="316"/>
                </a:lnTo>
                <a:lnTo>
                  <a:pt x="243" y="317"/>
                </a:lnTo>
                <a:lnTo>
                  <a:pt x="242" y="317"/>
                </a:lnTo>
                <a:lnTo>
                  <a:pt x="231" y="315"/>
                </a:lnTo>
                <a:lnTo>
                  <a:pt x="229" y="315"/>
                </a:lnTo>
                <a:lnTo>
                  <a:pt x="226" y="316"/>
                </a:lnTo>
                <a:lnTo>
                  <a:pt x="210" y="316"/>
                </a:lnTo>
                <a:lnTo>
                  <a:pt x="208" y="316"/>
                </a:lnTo>
                <a:lnTo>
                  <a:pt x="205" y="317"/>
                </a:lnTo>
                <a:lnTo>
                  <a:pt x="188" y="327"/>
                </a:lnTo>
                <a:lnTo>
                  <a:pt x="175" y="333"/>
                </a:lnTo>
                <a:lnTo>
                  <a:pt x="174" y="334"/>
                </a:lnTo>
                <a:lnTo>
                  <a:pt x="174" y="336"/>
                </a:lnTo>
                <a:lnTo>
                  <a:pt x="174" y="338"/>
                </a:lnTo>
                <a:lnTo>
                  <a:pt x="176" y="343"/>
                </a:lnTo>
                <a:lnTo>
                  <a:pt x="179" y="366"/>
                </a:lnTo>
                <a:lnTo>
                  <a:pt x="180" y="369"/>
                </a:lnTo>
                <a:lnTo>
                  <a:pt x="180" y="372"/>
                </a:lnTo>
                <a:lnTo>
                  <a:pt x="180" y="374"/>
                </a:lnTo>
                <a:lnTo>
                  <a:pt x="179" y="374"/>
                </a:lnTo>
                <a:lnTo>
                  <a:pt x="177" y="375"/>
                </a:lnTo>
                <a:lnTo>
                  <a:pt x="175" y="375"/>
                </a:lnTo>
                <a:lnTo>
                  <a:pt x="169" y="374"/>
                </a:lnTo>
                <a:lnTo>
                  <a:pt x="165" y="373"/>
                </a:lnTo>
                <a:lnTo>
                  <a:pt x="161" y="371"/>
                </a:lnTo>
                <a:lnTo>
                  <a:pt x="141" y="353"/>
                </a:lnTo>
                <a:lnTo>
                  <a:pt x="134" y="349"/>
                </a:lnTo>
                <a:lnTo>
                  <a:pt x="130" y="349"/>
                </a:lnTo>
                <a:lnTo>
                  <a:pt x="127" y="351"/>
                </a:lnTo>
                <a:lnTo>
                  <a:pt x="125" y="354"/>
                </a:lnTo>
                <a:lnTo>
                  <a:pt x="125" y="356"/>
                </a:lnTo>
                <a:lnTo>
                  <a:pt x="127" y="360"/>
                </a:lnTo>
                <a:lnTo>
                  <a:pt x="129" y="362"/>
                </a:lnTo>
                <a:lnTo>
                  <a:pt x="130" y="365"/>
                </a:lnTo>
                <a:lnTo>
                  <a:pt x="130" y="367"/>
                </a:lnTo>
                <a:lnTo>
                  <a:pt x="130" y="370"/>
                </a:lnTo>
                <a:lnTo>
                  <a:pt x="127" y="373"/>
                </a:lnTo>
                <a:lnTo>
                  <a:pt x="121" y="378"/>
                </a:lnTo>
                <a:lnTo>
                  <a:pt x="115" y="382"/>
                </a:lnTo>
                <a:lnTo>
                  <a:pt x="112" y="385"/>
                </a:lnTo>
                <a:lnTo>
                  <a:pt x="110" y="387"/>
                </a:lnTo>
                <a:lnTo>
                  <a:pt x="110" y="390"/>
                </a:lnTo>
                <a:lnTo>
                  <a:pt x="108" y="397"/>
                </a:lnTo>
                <a:lnTo>
                  <a:pt x="104" y="409"/>
                </a:lnTo>
                <a:lnTo>
                  <a:pt x="103" y="413"/>
                </a:lnTo>
                <a:lnTo>
                  <a:pt x="104" y="416"/>
                </a:lnTo>
                <a:lnTo>
                  <a:pt x="105" y="418"/>
                </a:lnTo>
                <a:lnTo>
                  <a:pt x="114" y="429"/>
                </a:lnTo>
                <a:lnTo>
                  <a:pt x="116" y="433"/>
                </a:lnTo>
                <a:lnTo>
                  <a:pt x="113" y="437"/>
                </a:lnTo>
                <a:lnTo>
                  <a:pt x="111" y="439"/>
                </a:lnTo>
                <a:lnTo>
                  <a:pt x="67" y="440"/>
                </a:lnTo>
                <a:lnTo>
                  <a:pt x="64" y="439"/>
                </a:lnTo>
                <a:lnTo>
                  <a:pt x="60" y="437"/>
                </a:lnTo>
                <a:lnTo>
                  <a:pt x="54" y="429"/>
                </a:lnTo>
                <a:lnTo>
                  <a:pt x="51" y="427"/>
                </a:lnTo>
                <a:lnTo>
                  <a:pt x="34" y="420"/>
                </a:lnTo>
                <a:lnTo>
                  <a:pt x="32" y="419"/>
                </a:lnTo>
                <a:lnTo>
                  <a:pt x="22" y="409"/>
                </a:lnTo>
                <a:lnTo>
                  <a:pt x="17" y="402"/>
                </a:lnTo>
                <a:lnTo>
                  <a:pt x="12" y="396"/>
                </a:lnTo>
                <a:lnTo>
                  <a:pt x="10" y="402"/>
                </a:lnTo>
                <a:lnTo>
                  <a:pt x="6" y="410"/>
                </a:lnTo>
                <a:lnTo>
                  <a:pt x="1" y="418"/>
                </a:lnTo>
                <a:lnTo>
                  <a:pt x="0" y="423"/>
                </a:lnTo>
                <a:lnTo>
                  <a:pt x="0" y="429"/>
                </a:lnTo>
                <a:lnTo>
                  <a:pt x="3" y="433"/>
                </a:lnTo>
                <a:lnTo>
                  <a:pt x="7" y="435"/>
                </a:lnTo>
                <a:lnTo>
                  <a:pt x="12" y="435"/>
                </a:lnTo>
                <a:lnTo>
                  <a:pt x="13" y="439"/>
                </a:lnTo>
                <a:lnTo>
                  <a:pt x="19" y="442"/>
                </a:lnTo>
                <a:lnTo>
                  <a:pt x="19" y="448"/>
                </a:lnTo>
                <a:lnTo>
                  <a:pt x="17" y="455"/>
                </a:lnTo>
                <a:lnTo>
                  <a:pt x="14" y="458"/>
                </a:lnTo>
                <a:lnTo>
                  <a:pt x="11" y="459"/>
                </a:lnTo>
                <a:lnTo>
                  <a:pt x="11" y="464"/>
                </a:lnTo>
                <a:lnTo>
                  <a:pt x="22" y="467"/>
                </a:lnTo>
                <a:lnTo>
                  <a:pt x="22" y="464"/>
                </a:lnTo>
                <a:lnTo>
                  <a:pt x="24" y="462"/>
                </a:lnTo>
                <a:lnTo>
                  <a:pt x="28" y="463"/>
                </a:lnTo>
                <a:lnTo>
                  <a:pt x="31" y="463"/>
                </a:lnTo>
                <a:lnTo>
                  <a:pt x="33" y="464"/>
                </a:lnTo>
                <a:lnTo>
                  <a:pt x="37" y="463"/>
                </a:lnTo>
                <a:lnTo>
                  <a:pt x="40" y="459"/>
                </a:lnTo>
                <a:lnTo>
                  <a:pt x="43" y="459"/>
                </a:lnTo>
                <a:lnTo>
                  <a:pt x="45" y="464"/>
                </a:lnTo>
                <a:lnTo>
                  <a:pt x="48" y="470"/>
                </a:lnTo>
                <a:lnTo>
                  <a:pt x="51" y="471"/>
                </a:lnTo>
                <a:lnTo>
                  <a:pt x="54" y="471"/>
                </a:lnTo>
                <a:lnTo>
                  <a:pt x="61" y="476"/>
                </a:lnTo>
                <a:lnTo>
                  <a:pt x="65" y="479"/>
                </a:lnTo>
                <a:lnTo>
                  <a:pt x="69" y="486"/>
                </a:lnTo>
                <a:lnTo>
                  <a:pt x="70" y="492"/>
                </a:lnTo>
                <a:lnTo>
                  <a:pt x="73" y="499"/>
                </a:lnTo>
                <a:lnTo>
                  <a:pt x="69" y="501"/>
                </a:lnTo>
                <a:lnTo>
                  <a:pt x="64" y="504"/>
                </a:lnTo>
                <a:lnTo>
                  <a:pt x="59" y="508"/>
                </a:lnTo>
                <a:lnTo>
                  <a:pt x="56" y="510"/>
                </a:lnTo>
                <a:lnTo>
                  <a:pt x="55" y="514"/>
                </a:lnTo>
                <a:lnTo>
                  <a:pt x="57" y="517"/>
                </a:lnTo>
                <a:lnTo>
                  <a:pt x="61" y="518"/>
                </a:lnTo>
                <a:lnTo>
                  <a:pt x="68" y="519"/>
                </a:lnTo>
                <a:lnTo>
                  <a:pt x="85" y="522"/>
                </a:lnTo>
                <a:lnTo>
                  <a:pt x="92" y="523"/>
                </a:lnTo>
                <a:lnTo>
                  <a:pt x="93" y="529"/>
                </a:lnTo>
                <a:lnTo>
                  <a:pt x="96" y="535"/>
                </a:lnTo>
                <a:lnTo>
                  <a:pt x="96" y="538"/>
                </a:lnTo>
                <a:lnTo>
                  <a:pt x="99" y="539"/>
                </a:lnTo>
                <a:lnTo>
                  <a:pt x="100" y="546"/>
                </a:lnTo>
                <a:lnTo>
                  <a:pt x="104" y="550"/>
                </a:lnTo>
                <a:lnTo>
                  <a:pt x="104" y="552"/>
                </a:lnTo>
                <a:lnTo>
                  <a:pt x="102" y="554"/>
                </a:lnTo>
                <a:lnTo>
                  <a:pt x="98" y="556"/>
                </a:lnTo>
                <a:lnTo>
                  <a:pt x="102" y="560"/>
                </a:lnTo>
                <a:lnTo>
                  <a:pt x="100" y="566"/>
                </a:lnTo>
                <a:lnTo>
                  <a:pt x="100" y="569"/>
                </a:lnTo>
                <a:lnTo>
                  <a:pt x="99" y="573"/>
                </a:lnTo>
                <a:lnTo>
                  <a:pt x="104" y="573"/>
                </a:lnTo>
                <a:lnTo>
                  <a:pt x="112" y="572"/>
                </a:lnTo>
                <a:lnTo>
                  <a:pt x="125" y="572"/>
                </a:lnTo>
                <a:lnTo>
                  <a:pt x="132" y="575"/>
                </a:lnTo>
                <a:lnTo>
                  <a:pt x="143" y="577"/>
                </a:lnTo>
                <a:lnTo>
                  <a:pt x="145" y="576"/>
                </a:lnTo>
                <a:lnTo>
                  <a:pt x="149" y="574"/>
                </a:lnTo>
                <a:lnTo>
                  <a:pt x="152" y="569"/>
                </a:lnTo>
                <a:lnTo>
                  <a:pt x="156" y="567"/>
                </a:lnTo>
                <a:lnTo>
                  <a:pt x="161" y="562"/>
                </a:lnTo>
                <a:lnTo>
                  <a:pt x="166" y="559"/>
                </a:lnTo>
                <a:lnTo>
                  <a:pt x="176" y="554"/>
                </a:lnTo>
                <a:lnTo>
                  <a:pt x="185" y="546"/>
                </a:lnTo>
                <a:lnTo>
                  <a:pt x="188" y="544"/>
                </a:lnTo>
                <a:lnTo>
                  <a:pt x="191" y="543"/>
                </a:lnTo>
                <a:lnTo>
                  <a:pt x="195" y="549"/>
                </a:lnTo>
                <a:lnTo>
                  <a:pt x="199" y="553"/>
                </a:lnTo>
                <a:lnTo>
                  <a:pt x="201" y="550"/>
                </a:lnTo>
                <a:lnTo>
                  <a:pt x="200" y="547"/>
                </a:lnTo>
                <a:lnTo>
                  <a:pt x="197" y="542"/>
                </a:lnTo>
                <a:lnTo>
                  <a:pt x="197" y="534"/>
                </a:lnTo>
                <a:lnTo>
                  <a:pt x="200" y="532"/>
                </a:lnTo>
                <a:lnTo>
                  <a:pt x="206" y="531"/>
                </a:lnTo>
                <a:lnTo>
                  <a:pt x="217" y="531"/>
                </a:lnTo>
                <a:lnTo>
                  <a:pt x="225" y="530"/>
                </a:lnTo>
                <a:lnTo>
                  <a:pt x="233" y="527"/>
                </a:lnTo>
                <a:lnTo>
                  <a:pt x="237" y="524"/>
                </a:lnTo>
                <a:lnTo>
                  <a:pt x="238" y="527"/>
                </a:lnTo>
                <a:lnTo>
                  <a:pt x="241" y="530"/>
                </a:lnTo>
                <a:lnTo>
                  <a:pt x="244" y="529"/>
                </a:lnTo>
                <a:lnTo>
                  <a:pt x="248" y="533"/>
                </a:lnTo>
                <a:lnTo>
                  <a:pt x="250" y="536"/>
                </a:lnTo>
                <a:lnTo>
                  <a:pt x="248" y="546"/>
                </a:lnTo>
                <a:lnTo>
                  <a:pt x="248" y="550"/>
                </a:lnTo>
                <a:lnTo>
                  <a:pt x="249" y="552"/>
                </a:lnTo>
                <a:lnTo>
                  <a:pt x="254" y="550"/>
                </a:lnTo>
                <a:lnTo>
                  <a:pt x="258" y="548"/>
                </a:lnTo>
                <a:lnTo>
                  <a:pt x="263" y="543"/>
                </a:lnTo>
                <a:lnTo>
                  <a:pt x="267" y="542"/>
                </a:lnTo>
                <a:lnTo>
                  <a:pt x="275" y="542"/>
                </a:lnTo>
                <a:lnTo>
                  <a:pt x="279" y="539"/>
                </a:lnTo>
                <a:lnTo>
                  <a:pt x="285" y="536"/>
                </a:lnTo>
                <a:lnTo>
                  <a:pt x="290" y="533"/>
                </a:lnTo>
                <a:lnTo>
                  <a:pt x="295" y="528"/>
                </a:lnTo>
                <a:lnTo>
                  <a:pt x="299" y="527"/>
                </a:lnTo>
                <a:lnTo>
                  <a:pt x="306" y="530"/>
                </a:lnTo>
                <a:lnTo>
                  <a:pt x="308" y="534"/>
                </a:lnTo>
                <a:lnTo>
                  <a:pt x="308" y="539"/>
                </a:lnTo>
                <a:lnTo>
                  <a:pt x="307" y="545"/>
                </a:lnTo>
                <a:lnTo>
                  <a:pt x="306" y="552"/>
                </a:lnTo>
                <a:lnTo>
                  <a:pt x="306" y="557"/>
                </a:lnTo>
                <a:lnTo>
                  <a:pt x="308" y="560"/>
                </a:lnTo>
                <a:lnTo>
                  <a:pt x="311" y="569"/>
                </a:lnTo>
                <a:lnTo>
                  <a:pt x="316" y="573"/>
                </a:lnTo>
                <a:lnTo>
                  <a:pt x="322" y="582"/>
                </a:lnTo>
                <a:lnTo>
                  <a:pt x="321" y="589"/>
                </a:lnTo>
                <a:lnTo>
                  <a:pt x="319" y="594"/>
                </a:lnTo>
                <a:lnTo>
                  <a:pt x="318" y="598"/>
                </a:lnTo>
                <a:lnTo>
                  <a:pt x="319" y="601"/>
                </a:lnTo>
                <a:lnTo>
                  <a:pt x="320" y="605"/>
                </a:lnTo>
                <a:lnTo>
                  <a:pt x="321" y="608"/>
                </a:lnTo>
                <a:lnTo>
                  <a:pt x="323" y="612"/>
                </a:lnTo>
                <a:lnTo>
                  <a:pt x="327" y="611"/>
                </a:lnTo>
                <a:lnTo>
                  <a:pt x="340" y="613"/>
                </a:lnTo>
                <a:lnTo>
                  <a:pt x="351" y="616"/>
                </a:lnTo>
                <a:lnTo>
                  <a:pt x="354" y="616"/>
                </a:lnTo>
                <a:lnTo>
                  <a:pt x="364" y="613"/>
                </a:lnTo>
                <a:lnTo>
                  <a:pt x="368" y="608"/>
                </a:lnTo>
                <a:lnTo>
                  <a:pt x="374" y="604"/>
                </a:lnTo>
                <a:lnTo>
                  <a:pt x="379" y="601"/>
                </a:lnTo>
                <a:lnTo>
                  <a:pt x="392" y="607"/>
                </a:lnTo>
                <a:lnTo>
                  <a:pt x="401" y="610"/>
                </a:lnTo>
                <a:lnTo>
                  <a:pt x="408" y="611"/>
                </a:lnTo>
                <a:lnTo>
                  <a:pt x="412" y="610"/>
                </a:lnTo>
                <a:lnTo>
                  <a:pt x="421" y="605"/>
                </a:lnTo>
                <a:lnTo>
                  <a:pt x="427" y="602"/>
                </a:lnTo>
                <a:lnTo>
                  <a:pt x="433" y="602"/>
                </a:lnTo>
                <a:lnTo>
                  <a:pt x="437" y="606"/>
                </a:lnTo>
                <a:lnTo>
                  <a:pt x="440" y="608"/>
                </a:lnTo>
                <a:lnTo>
                  <a:pt x="445" y="605"/>
                </a:lnTo>
                <a:lnTo>
                  <a:pt x="448" y="600"/>
                </a:lnTo>
                <a:lnTo>
                  <a:pt x="452" y="596"/>
                </a:lnTo>
                <a:lnTo>
                  <a:pt x="457" y="594"/>
                </a:lnTo>
                <a:lnTo>
                  <a:pt x="461" y="593"/>
                </a:lnTo>
                <a:lnTo>
                  <a:pt x="463" y="596"/>
                </a:lnTo>
                <a:lnTo>
                  <a:pt x="467" y="601"/>
                </a:lnTo>
                <a:lnTo>
                  <a:pt x="477" y="603"/>
                </a:lnTo>
                <a:lnTo>
                  <a:pt x="486" y="606"/>
                </a:lnTo>
                <a:lnTo>
                  <a:pt x="492" y="607"/>
                </a:lnTo>
                <a:lnTo>
                  <a:pt x="493" y="611"/>
                </a:lnTo>
                <a:lnTo>
                  <a:pt x="494" y="617"/>
                </a:lnTo>
                <a:lnTo>
                  <a:pt x="495" y="621"/>
                </a:lnTo>
                <a:lnTo>
                  <a:pt x="496" y="627"/>
                </a:lnTo>
                <a:lnTo>
                  <a:pt x="493" y="626"/>
                </a:lnTo>
                <a:lnTo>
                  <a:pt x="489" y="628"/>
                </a:lnTo>
                <a:lnTo>
                  <a:pt x="489" y="632"/>
                </a:lnTo>
                <a:lnTo>
                  <a:pt x="489" y="636"/>
                </a:lnTo>
                <a:lnTo>
                  <a:pt x="493" y="639"/>
                </a:lnTo>
                <a:lnTo>
                  <a:pt x="494" y="642"/>
                </a:lnTo>
                <a:lnTo>
                  <a:pt x="495" y="644"/>
                </a:lnTo>
                <a:lnTo>
                  <a:pt x="498" y="643"/>
                </a:lnTo>
                <a:lnTo>
                  <a:pt x="500" y="638"/>
                </a:lnTo>
                <a:lnTo>
                  <a:pt x="503" y="634"/>
                </a:lnTo>
                <a:lnTo>
                  <a:pt x="507" y="632"/>
                </a:lnTo>
                <a:lnTo>
                  <a:pt x="510" y="625"/>
                </a:lnTo>
                <a:lnTo>
                  <a:pt x="512" y="622"/>
                </a:lnTo>
                <a:lnTo>
                  <a:pt x="515" y="617"/>
                </a:lnTo>
                <a:lnTo>
                  <a:pt x="517" y="614"/>
                </a:lnTo>
                <a:lnTo>
                  <a:pt x="519" y="601"/>
                </a:lnTo>
                <a:lnTo>
                  <a:pt x="522" y="590"/>
                </a:lnTo>
                <a:lnTo>
                  <a:pt x="524" y="585"/>
                </a:lnTo>
                <a:lnTo>
                  <a:pt x="528" y="581"/>
                </a:lnTo>
                <a:lnTo>
                  <a:pt x="530" y="580"/>
                </a:lnTo>
                <a:lnTo>
                  <a:pt x="532" y="581"/>
                </a:lnTo>
                <a:lnTo>
                  <a:pt x="532" y="582"/>
                </a:lnTo>
                <a:lnTo>
                  <a:pt x="535" y="588"/>
                </a:lnTo>
                <a:lnTo>
                  <a:pt x="540" y="594"/>
                </a:lnTo>
                <a:lnTo>
                  <a:pt x="545" y="598"/>
                </a:lnTo>
                <a:lnTo>
                  <a:pt x="548" y="599"/>
                </a:lnTo>
                <a:lnTo>
                  <a:pt x="552" y="601"/>
                </a:lnTo>
                <a:lnTo>
                  <a:pt x="557" y="601"/>
                </a:lnTo>
                <a:lnTo>
                  <a:pt x="562" y="597"/>
                </a:lnTo>
                <a:lnTo>
                  <a:pt x="567" y="593"/>
                </a:lnTo>
                <a:lnTo>
                  <a:pt x="571" y="587"/>
                </a:lnTo>
                <a:lnTo>
                  <a:pt x="572" y="581"/>
                </a:lnTo>
                <a:lnTo>
                  <a:pt x="579" y="580"/>
                </a:lnTo>
                <a:lnTo>
                  <a:pt x="582" y="582"/>
                </a:lnTo>
                <a:lnTo>
                  <a:pt x="584" y="584"/>
                </a:lnTo>
                <a:lnTo>
                  <a:pt x="581" y="591"/>
                </a:lnTo>
                <a:lnTo>
                  <a:pt x="584" y="594"/>
                </a:lnTo>
                <a:lnTo>
                  <a:pt x="589" y="596"/>
                </a:lnTo>
                <a:lnTo>
                  <a:pt x="597" y="601"/>
                </a:lnTo>
                <a:lnTo>
                  <a:pt x="606" y="606"/>
                </a:lnTo>
                <a:lnTo>
                  <a:pt x="614" y="609"/>
                </a:lnTo>
                <a:lnTo>
                  <a:pt x="620" y="612"/>
                </a:lnTo>
                <a:lnTo>
                  <a:pt x="621" y="612"/>
                </a:lnTo>
                <a:lnTo>
                  <a:pt x="624" y="607"/>
                </a:lnTo>
                <a:lnTo>
                  <a:pt x="629" y="601"/>
                </a:lnTo>
                <a:lnTo>
                  <a:pt x="632" y="601"/>
                </a:lnTo>
                <a:lnTo>
                  <a:pt x="638" y="605"/>
                </a:lnTo>
                <a:lnTo>
                  <a:pt x="644" y="606"/>
                </a:lnTo>
                <a:lnTo>
                  <a:pt x="648" y="606"/>
                </a:lnTo>
                <a:lnTo>
                  <a:pt x="655" y="602"/>
                </a:lnTo>
                <a:lnTo>
                  <a:pt x="659" y="600"/>
                </a:lnTo>
                <a:lnTo>
                  <a:pt x="663" y="597"/>
                </a:lnTo>
                <a:lnTo>
                  <a:pt x="667" y="596"/>
                </a:lnTo>
                <a:lnTo>
                  <a:pt x="670" y="601"/>
                </a:lnTo>
                <a:lnTo>
                  <a:pt x="671" y="608"/>
                </a:lnTo>
                <a:lnTo>
                  <a:pt x="673" y="614"/>
                </a:lnTo>
                <a:lnTo>
                  <a:pt x="679" y="614"/>
                </a:lnTo>
                <a:lnTo>
                  <a:pt x="682" y="613"/>
                </a:lnTo>
                <a:lnTo>
                  <a:pt x="688" y="609"/>
                </a:lnTo>
                <a:lnTo>
                  <a:pt x="692" y="607"/>
                </a:lnTo>
                <a:lnTo>
                  <a:pt x="698" y="599"/>
                </a:lnTo>
                <a:lnTo>
                  <a:pt x="704" y="595"/>
                </a:lnTo>
                <a:lnTo>
                  <a:pt x="716" y="593"/>
                </a:lnTo>
                <a:lnTo>
                  <a:pt x="731" y="594"/>
                </a:lnTo>
                <a:lnTo>
                  <a:pt x="738" y="597"/>
                </a:lnTo>
                <a:lnTo>
                  <a:pt x="743" y="599"/>
                </a:lnTo>
                <a:lnTo>
                  <a:pt x="747" y="598"/>
                </a:lnTo>
                <a:lnTo>
                  <a:pt x="751" y="592"/>
                </a:lnTo>
                <a:lnTo>
                  <a:pt x="753" y="585"/>
                </a:lnTo>
                <a:lnTo>
                  <a:pt x="755" y="582"/>
                </a:lnTo>
                <a:lnTo>
                  <a:pt x="756" y="582"/>
                </a:lnTo>
                <a:lnTo>
                  <a:pt x="759" y="582"/>
                </a:lnTo>
                <a:lnTo>
                  <a:pt x="766" y="587"/>
                </a:lnTo>
                <a:lnTo>
                  <a:pt x="776" y="588"/>
                </a:lnTo>
                <a:lnTo>
                  <a:pt x="782" y="586"/>
                </a:lnTo>
                <a:lnTo>
                  <a:pt x="785" y="587"/>
                </a:lnTo>
                <a:lnTo>
                  <a:pt x="788" y="586"/>
                </a:lnTo>
                <a:lnTo>
                  <a:pt x="798" y="583"/>
                </a:lnTo>
                <a:lnTo>
                  <a:pt x="812" y="577"/>
                </a:lnTo>
                <a:lnTo>
                  <a:pt x="817" y="570"/>
                </a:lnTo>
                <a:lnTo>
                  <a:pt x="824" y="562"/>
                </a:lnTo>
                <a:lnTo>
                  <a:pt x="832" y="560"/>
                </a:lnTo>
                <a:lnTo>
                  <a:pt x="856" y="562"/>
                </a:lnTo>
                <a:lnTo>
                  <a:pt x="863" y="569"/>
                </a:lnTo>
                <a:lnTo>
                  <a:pt x="865" y="572"/>
                </a:lnTo>
                <a:lnTo>
                  <a:pt x="871" y="580"/>
                </a:lnTo>
                <a:lnTo>
                  <a:pt x="882" y="582"/>
                </a:lnTo>
                <a:lnTo>
                  <a:pt x="890" y="582"/>
                </a:lnTo>
                <a:lnTo>
                  <a:pt x="897" y="583"/>
                </a:lnTo>
                <a:lnTo>
                  <a:pt x="902" y="583"/>
                </a:lnTo>
                <a:lnTo>
                  <a:pt x="910" y="583"/>
                </a:lnTo>
                <a:lnTo>
                  <a:pt x="914" y="582"/>
                </a:lnTo>
                <a:lnTo>
                  <a:pt x="921" y="580"/>
                </a:lnTo>
                <a:lnTo>
                  <a:pt x="927" y="579"/>
                </a:lnTo>
                <a:lnTo>
                  <a:pt x="936" y="578"/>
                </a:lnTo>
                <a:lnTo>
                  <a:pt x="942" y="582"/>
                </a:lnTo>
                <a:lnTo>
                  <a:pt x="946" y="582"/>
                </a:lnTo>
                <a:lnTo>
                  <a:pt x="952" y="582"/>
                </a:lnTo>
                <a:lnTo>
                  <a:pt x="960" y="579"/>
                </a:lnTo>
                <a:lnTo>
                  <a:pt x="973" y="574"/>
                </a:lnTo>
                <a:lnTo>
                  <a:pt x="980" y="571"/>
                </a:lnTo>
                <a:lnTo>
                  <a:pt x="984" y="571"/>
                </a:lnTo>
                <a:lnTo>
                  <a:pt x="987" y="574"/>
                </a:lnTo>
                <a:lnTo>
                  <a:pt x="993" y="578"/>
                </a:lnTo>
                <a:lnTo>
                  <a:pt x="1000" y="582"/>
                </a:lnTo>
                <a:lnTo>
                  <a:pt x="1004" y="582"/>
                </a:lnTo>
                <a:lnTo>
                  <a:pt x="1010" y="578"/>
                </a:lnTo>
                <a:lnTo>
                  <a:pt x="1015" y="574"/>
                </a:lnTo>
                <a:lnTo>
                  <a:pt x="1022" y="563"/>
                </a:lnTo>
                <a:lnTo>
                  <a:pt x="1029" y="554"/>
                </a:lnTo>
                <a:lnTo>
                  <a:pt x="1035" y="550"/>
                </a:lnTo>
                <a:lnTo>
                  <a:pt x="1037" y="549"/>
                </a:lnTo>
                <a:lnTo>
                  <a:pt x="1045" y="549"/>
                </a:lnTo>
                <a:lnTo>
                  <a:pt x="1048" y="548"/>
                </a:lnTo>
                <a:lnTo>
                  <a:pt x="1053" y="546"/>
                </a:lnTo>
                <a:lnTo>
                  <a:pt x="1060" y="548"/>
                </a:lnTo>
                <a:lnTo>
                  <a:pt x="1067" y="548"/>
                </a:lnTo>
                <a:lnTo>
                  <a:pt x="1071" y="547"/>
                </a:lnTo>
                <a:lnTo>
                  <a:pt x="1074" y="545"/>
                </a:lnTo>
                <a:lnTo>
                  <a:pt x="1077" y="545"/>
                </a:lnTo>
                <a:lnTo>
                  <a:pt x="1078" y="547"/>
                </a:lnTo>
                <a:lnTo>
                  <a:pt x="1076" y="550"/>
                </a:lnTo>
                <a:lnTo>
                  <a:pt x="1074" y="553"/>
                </a:lnTo>
                <a:lnTo>
                  <a:pt x="1070" y="556"/>
                </a:lnTo>
                <a:lnTo>
                  <a:pt x="1069" y="562"/>
                </a:lnTo>
                <a:lnTo>
                  <a:pt x="1067" y="565"/>
                </a:lnTo>
                <a:lnTo>
                  <a:pt x="1066" y="568"/>
                </a:lnTo>
                <a:lnTo>
                  <a:pt x="1067" y="570"/>
                </a:lnTo>
                <a:lnTo>
                  <a:pt x="1070" y="572"/>
                </a:lnTo>
                <a:lnTo>
                  <a:pt x="1076" y="572"/>
                </a:lnTo>
                <a:lnTo>
                  <a:pt x="1078" y="573"/>
                </a:lnTo>
                <a:lnTo>
                  <a:pt x="1077" y="578"/>
                </a:lnTo>
                <a:lnTo>
                  <a:pt x="1074" y="585"/>
                </a:lnTo>
                <a:lnTo>
                  <a:pt x="1071" y="592"/>
                </a:lnTo>
                <a:lnTo>
                  <a:pt x="1070" y="596"/>
                </a:lnTo>
                <a:lnTo>
                  <a:pt x="1069" y="603"/>
                </a:lnTo>
                <a:lnTo>
                  <a:pt x="1070" y="606"/>
                </a:lnTo>
                <a:lnTo>
                  <a:pt x="1074" y="607"/>
                </a:lnTo>
                <a:lnTo>
                  <a:pt x="1079" y="608"/>
                </a:lnTo>
                <a:lnTo>
                  <a:pt x="1082" y="613"/>
                </a:lnTo>
                <a:lnTo>
                  <a:pt x="1084" y="617"/>
                </a:lnTo>
                <a:lnTo>
                  <a:pt x="1085" y="621"/>
                </a:lnTo>
                <a:lnTo>
                  <a:pt x="1086" y="624"/>
                </a:lnTo>
                <a:lnTo>
                  <a:pt x="1085" y="629"/>
                </a:lnTo>
                <a:lnTo>
                  <a:pt x="1087" y="632"/>
                </a:lnTo>
                <a:lnTo>
                  <a:pt x="1094" y="633"/>
                </a:lnTo>
                <a:lnTo>
                  <a:pt x="1098" y="631"/>
                </a:lnTo>
                <a:lnTo>
                  <a:pt x="1103" y="627"/>
                </a:lnTo>
                <a:lnTo>
                  <a:pt x="1106" y="622"/>
                </a:lnTo>
                <a:lnTo>
                  <a:pt x="1110" y="616"/>
                </a:lnTo>
                <a:lnTo>
                  <a:pt x="1112" y="611"/>
                </a:lnTo>
                <a:lnTo>
                  <a:pt x="1112" y="608"/>
                </a:lnTo>
                <a:lnTo>
                  <a:pt x="1109" y="605"/>
                </a:lnTo>
                <a:lnTo>
                  <a:pt x="1105" y="601"/>
                </a:lnTo>
                <a:lnTo>
                  <a:pt x="1102" y="599"/>
                </a:lnTo>
                <a:lnTo>
                  <a:pt x="1101" y="597"/>
                </a:lnTo>
                <a:lnTo>
                  <a:pt x="1103" y="594"/>
                </a:lnTo>
                <a:lnTo>
                  <a:pt x="1107" y="594"/>
                </a:lnTo>
                <a:lnTo>
                  <a:pt x="1115" y="597"/>
                </a:lnTo>
                <a:lnTo>
                  <a:pt x="1121" y="601"/>
                </a:lnTo>
                <a:lnTo>
                  <a:pt x="1123" y="606"/>
                </a:lnTo>
                <a:lnTo>
                  <a:pt x="1124" y="611"/>
                </a:lnTo>
                <a:lnTo>
                  <a:pt x="1125" y="614"/>
                </a:lnTo>
                <a:lnTo>
                  <a:pt x="1127" y="614"/>
                </a:lnTo>
                <a:lnTo>
                  <a:pt x="1130" y="618"/>
                </a:lnTo>
                <a:lnTo>
                  <a:pt x="1137" y="623"/>
                </a:lnTo>
                <a:lnTo>
                  <a:pt x="1140" y="624"/>
                </a:lnTo>
                <a:lnTo>
                  <a:pt x="1143" y="624"/>
                </a:lnTo>
                <a:lnTo>
                  <a:pt x="1146" y="622"/>
                </a:lnTo>
                <a:lnTo>
                  <a:pt x="1154" y="619"/>
                </a:lnTo>
                <a:lnTo>
                  <a:pt x="1160" y="615"/>
                </a:lnTo>
                <a:lnTo>
                  <a:pt x="1163" y="612"/>
                </a:lnTo>
                <a:lnTo>
                  <a:pt x="1166" y="611"/>
                </a:lnTo>
                <a:lnTo>
                  <a:pt x="1169" y="612"/>
                </a:lnTo>
                <a:lnTo>
                  <a:pt x="1177" y="614"/>
                </a:lnTo>
                <a:lnTo>
                  <a:pt x="1180" y="614"/>
                </a:lnTo>
                <a:lnTo>
                  <a:pt x="1186" y="612"/>
                </a:lnTo>
                <a:lnTo>
                  <a:pt x="1195" y="608"/>
                </a:lnTo>
                <a:lnTo>
                  <a:pt x="1208" y="600"/>
                </a:lnTo>
                <a:lnTo>
                  <a:pt x="1219" y="594"/>
                </a:lnTo>
                <a:lnTo>
                  <a:pt x="1227" y="589"/>
                </a:lnTo>
                <a:lnTo>
                  <a:pt x="1238" y="582"/>
                </a:lnTo>
                <a:lnTo>
                  <a:pt x="1250" y="577"/>
                </a:lnTo>
                <a:lnTo>
                  <a:pt x="1266" y="567"/>
                </a:lnTo>
                <a:lnTo>
                  <a:pt x="1271" y="563"/>
                </a:lnTo>
                <a:lnTo>
                  <a:pt x="1277" y="559"/>
                </a:lnTo>
                <a:lnTo>
                  <a:pt x="1283" y="556"/>
                </a:lnTo>
                <a:lnTo>
                  <a:pt x="1283" y="553"/>
                </a:lnTo>
                <a:lnTo>
                  <a:pt x="1279" y="552"/>
                </a:lnTo>
                <a:lnTo>
                  <a:pt x="1276" y="551"/>
                </a:lnTo>
                <a:lnTo>
                  <a:pt x="1279" y="548"/>
                </a:lnTo>
                <a:lnTo>
                  <a:pt x="1282" y="545"/>
                </a:lnTo>
                <a:lnTo>
                  <a:pt x="1286" y="544"/>
                </a:lnTo>
                <a:lnTo>
                  <a:pt x="1293" y="535"/>
                </a:lnTo>
                <a:lnTo>
                  <a:pt x="1295" y="531"/>
                </a:lnTo>
                <a:lnTo>
                  <a:pt x="1296" y="526"/>
                </a:lnTo>
                <a:lnTo>
                  <a:pt x="1302" y="521"/>
                </a:lnTo>
                <a:lnTo>
                  <a:pt x="1307" y="518"/>
                </a:lnTo>
                <a:lnTo>
                  <a:pt x="1313" y="514"/>
                </a:lnTo>
                <a:lnTo>
                  <a:pt x="1318" y="514"/>
                </a:lnTo>
                <a:lnTo>
                  <a:pt x="1322" y="516"/>
                </a:lnTo>
                <a:lnTo>
                  <a:pt x="1326" y="522"/>
                </a:lnTo>
                <a:lnTo>
                  <a:pt x="1327" y="529"/>
                </a:lnTo>
                <a:lnTo>
                  <a:pt x="1325" y="535"/>
                </a:lnTo>
                <a:lnTo>
                  <a:pt x="1320" y="541"/>
                </a:lnTo>
                <a:lnTo>
                  <a:pt x="1317" y="544"/>
                </a:lnTo>
                <a:lnTo>
                  <a:pt x="1315" y="549"/>
                </a:lnTo>
                <a:lnTo>
                  <a:pt x="1316" y="556"/>
                </a:lnTo>
                <a:lnTo>
                  <a:pt x="1317" y="559"/>
                </a:lnTo>
                <a:lnTo>
                  <a:pt x="1322" y="561"/>
                </a:lnTo>
                <a:lnTo>
                  <a:pt x="1335" y="562"/>
                </a:lnTo>
                <a:lnTo>
                  <a:pt x="1346" y="563"/>
                </a:lnTo>
                <a:lnTo>
                  <a:pt x="1356" y="565"/>
                </a:lnTo>
                <a:close/>
              </a:path>
            </a:pathLst>
          </a:custGeom>
          <a:solidFill>
            <a:srgbClr val="94BCE0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2" name="Freeform 85"/>
          <p:cNvSpPr>
            <a:spLocks/>
          </p:cNvSpPr>
          <p:nvPr/>
        </p:nvSpPr>
        <p:spPr bwMode="auto">
          <a:xfrm>
            <a:off x="14269425" y="6955277"/>
            <a:ext cx="2260435" cy="2425939"/>
          </a:xfrm>
          <a:custGeom>
            <a:avLst/>
            <a:gdLst>
              <a:gd name="T0" fmla="*/ 263 w 1038"/>
              <a:gd name="T1" fmla="*/ 761 h 1114"/>
              <a:gd name="T2" fmla="*/ 297 w 1038"/>
              <a:gd name="T3" fmla="*/ 742 h 1114"/>
              <a:gd name="T4" fmla="*/ 342 w 1038"/>
              <a:gd name="T5" fmla="*/ 626 h 1114"/>
              <a:gd name="T6" fmla="*/ 252 w 1038"/>
              <a:gd name="T7" fmla="*/ 458 h 1114"/>
              <a:gd name="T8" fmla="*/ 151 w 1038"/>
              <a:gd name="T9" fmla="*/ 484 h 1114"/>
              <a:gd name="T10" fmla="*/ 94 w 1038"/>
              <a:gd name="T11" fmla="*/ 520 h 1114"/>
              <a:gd name="T12" fmla="*/ 36 w 1038"/>
              <a:gd name="T13" fmla="*/ 498 h 1114"/>
              <a:gd name="T14" fmla="*/ 36 w 1038"/>
              <a:gd name="T15" fmla="*/ 474 h 1114"/>
              <a:gd name="T16" fmla="*/ 23 w 1038"/>
              <a:gd name="T17" fmla="*/ 459 h 1114"/>
              <a:gd name="T18" fmla="*/ 16 w 1038"/>
              <a:gd name="T19" fmla="*/ 390 h 1114"/>
              <a:gd name="T20" fmla="*/ 44 w 1038"/>
              <a:gd name="T21" fmla="*/ 318 h 1114"/>
              <a:gd name="T22" fmla="*/ 74 w 1038"/>
              <a:gd name="T23" fmla="*/ 274 h 1114"/>
              <a:gd name="T24" fmla="*/ 77 w 1038"/>
              <a:gd name="T25" fmla="*/ 215 h 1114"/>
              <a:gd name="T26" fmla="*/ 146 w 1038"/>
              <a:gd name="T27" fmla="*/ 196 h 1114"/>
              <a:gd name="T28" fmla="*/ 202 w 1038"/>
              <a:gd name="T29" fmla="*/ 199 h 1114"/>
              <a:gd name="T30" fmla="*/ 230 w 1038"/>
              <a:gd name="T31" fmla="*/ 212 h 1114"/>
              <a:gd name="T32" fmla="*/ 263 w 1038"/>
              <a:gd name="T33" fmla="*/ 215 h 1114"/>
              <a:gd name="T34" fmla="*/ 317 w 1038"/>
              <a:gd name="T35" fmla="*/ 172 h 1114"/>
              <a:gd name="T36" fmla="*/ 362 w 1038"/>
              <a:gd name="T37" fmla="*/ 195 h 1114"/>
              <a:gd name="T38" fmla="*/ 433 w 1038"/>
              <a:gd name="T39" fmla="*/ 197 h 1114"/>
              <a:gd name="T40" fmla="*/ 499 w 1038"/>
              <a:gd name="T41" fmla="*/ 157 h 1114"/>
              <a:gd name="T42" fmla="*/ 541 w 1038"/>
              <a:gd name="T43" fmla="*/ 171 h 1114"/>
              <a:gd name="T44" fmla="*/ 563 w 1038"/>
              <a:gd name="T45" fmla="*/ 155 h 1114"/>
              <a:gd name="T46" fmla="*/ 604 w 1038"/>
              <a:gd name="T47" fmla="*/ 40 h 1114"/>
              <a:gd name="T48" fmla="*/ 643 w 1038"/>
              <a:gd name="T49" fmla="*/ 27 h 1114"/>
              <a:gd name="T50" fmla="*/ 678 w 1038"/>
              <a:gd name="T51" fmla="*/ 22 h 1114"/>
              <a:gd name="T52" fmla="*/ 760 w 1038"/>
              <a:gd name="T53" fmla="*/ 15 h 1114"/>
              <a:gd name="T54" fmla="*/ 782 w 1038"/>
              <a:gd name="T55" fmla="*/ 117 h 1114"/>
              <a:gd name="T56" fmla="*/ 836 w 1038"/>
              <a:gd name="T57" fmla="*/ 139 h 1114"/>
              <a:gd name="T58" fmla="*/ 860 w 1038"/>
              <a:gd name="T59" fmla="*/ 185 h 1114"/>
              <a:gd name="T60" fmla="*/ 864 w 1038"/>
              <a:gd name="T61" fmla="*/ 216 h 1114"/>
              <a:gd name="T62" fmla="*/ 845 w 1038"/>
              <a:gd name="T63" fmla="*/ 257 h 1114"/>
              <a:gd name="T64" fmla="*/ 831 w 1038"/>
              <a:gd name="T65" fmla="*/ 311 h 1114"/>
              <a:gd name="T66" fmla="*/ 853 w 1038"/>
              <a:gd name="T67" fmla="*/ 348 h 1114"/>
              <a:gd name="T68" fmla="*/ 870 w 1038"/>
              <a:gd name="T69" fmla="*/ 381 h 1114"/>
              <a:gd name="T70" fmla="*/ 900 w 1038"/>
              <a:gd name="T71" fmla="*/ 422 h 1114"/>
              <a:gd name="T72" fmla="*/ 965 w 1038"/>
              <a:gd name="T73" fmla="*/ 444 h 1114"/>
              <a:gd name="T74" fmla="*/ 1011 w 1038"/>
              <a:gd name="T75" fmla="*/ 435 h 1114"/>
              <a:gd name="T76" fmla="*/ 1012 w 1038"/>
              <a:gd name="T77" fmla="*/ 494 h 1114"/>
              <a:gd name="T78" fmla="*/ 1016 w 1038"/>
              <a:gd name="T79" fmla="*/ 569 h 1114"/>
              <a:gd name="T80" fmla="*/ 1036 w 1038"/>
              <a:gd name="T81" fmla="*/ 630 h 1114"/>
              <a:gd name="T82" fmla="*/ 935 w 1038"/>
              <a:gd name="T83" fmla="*/ 683 h 1114"/>
              <a:gd name="T84" fmla="*/ 900 w 1038"/>
              <a:gd name="T85" fmla="*/ 769 h 1114"/>
              <a:gd name="T86" fmla="*/ 950 w 1038"/>
              <a:gd name="T87" fmla="*/ 796 h 1114"/>
              <a:gd name="T88" fmla="*/ 1011 w 1038"/>
              <a:gd name="T89" fmla="*/ 796 h 1114"/>
              <a:gd name="T90" fmla="*/ 908 w 1038"/>
              <a:gd name="T91" fmla="*/ 910 h 1114"/>
              <a:gd name="T92" fmla="*/ 830 w 1038"/>
              <a:gd name="T93" fmla="*/ 919 h 1114"/>
              <a:gd name="T94" fmla="*/ 634 w 1038"/>
              <a:gd name="T95" fmla="*/ 929 h 1114"/>
              <a:gd name="T96" fmla="*/ 645 w 1038"/>
              <a:gd name="T97" fmla="*/ 967 h 1114"/>
              <a:gd name="T98" fmla="*/ 688 w 1038"/>
              <a:gd name="T99" fmla="*/ 968 h 1114"/>
              <a:gd name="T100" fmla="*/ 672 w 1038"/>
              <a:gd name="T101" fmla="*/ 996 h 1114"/>
              <a:gd name="T102" fmla="*/ 641 w 1038"/>
              <a:gd name="T103" fmla="*/ 1013 h 1114"/>
              <a:gd name="T104" fmla="*/ 607 w 1038"/>
              <a:gd name="T105" fmla="*/ 1032 h 1114"/>
              <a:gd name="T106" fmla="*/ 597 w 1038"/>
              <a:gd name="T107" fmla="*/ 1047 h 1114"/>
              <a:gd name="T108" fmla="*/ 600 w 1038"/>
              <a:gd name="T109" fmla="*/ 1080 h 1114"/>
              <a:gd name="T110" fmla="*/ 581 w 1038"/>
              <a:gd name="T111" fmla="*/ 1100 h 1114"/>
              <a:gd name="T112" fmla="*/ 573 w 1038"/>
              <a:gd name="T113" fmla="*/ 1113 h 1114"/>
              <a:gd name="T114" fmla="*/ 528 w 1038"/>
              <a:gd name="T115" fmla="*/ 1109 h 1114"/>
              <a:gd name="T116" fmla="*/ 443 w 1038"/>
              <a:gd name="T117" fmla="*/ 1069 h 1114"/>
              <a:gd name="T118" fmla="*/ 372 w 1038"/>
              <a:gd name="T119" fmla="*/ 1059 h 1114"/>
              <a:gd name="T120" fmla="*/ 324 w 1038"/>
              <a:gd name="T121" fmla="*/ 1030 h 1114"/>
              <a:gd name="T122" fmla="*/ 255 w 1038"/>
              <a:gd name="T123" fmla="*/ 995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8" h="1114">
                <a:moveTo>
                  <a:pt x="255" y="995"/>
                </a:moveTo>
                <a:lnTo>
                  <a:pt x="244" y="822"/>
                </a:lnTo>
                <a:lnTo>
                  <a:pt x="254" y="815"/>
                </a:lnTo>
                <a:lnTo>
                  <a:pt x="270" y="805"/>
                </a:lnTo>
                <a:lnTo>
                  <a:pt x="277" y="796"/>
                </a:lnTo>
                <a:lnTo>
                  <a:pt x="273" y="789"/>
                </a:lnTo>
                <a:lnTo>
                  <a:pt x="263" y="779"/>
                </a:lnTo>
                <a:lnTo>
                  <a:pt x="260" y="774"/>
                </a:lnTo>
                <a:lnTo>
                  <a:pt x="259" y="771"/>
                </a:lnTo>
                <a:lnTo>
                  <a:pt x="261" y="766"/>
                </a:lnTo>
                <a:lnTo>
                  <a:pt x="263" y="761"/>
                </a:lnTo>
                <a:lnTo>
                  <a:pt x="264" y="759"/>
                </a:lnTo>
                <a:lnTo>
                  <a:pt x="264" y="754"/>
                </a:lnTo>
                <a:lnTo>
                  <a:pt x="266" y="752"/>
                </a:lnTo>
                <a:lnTo>
                  <a:pt x="271" y="750"/>
                </a:lnTo>
                <a:lnTo>
                  <a:pt x="274" y="746"/>
                </a:lnTo>
                <a:lnTo>
                  <a:pt x="277" y="746"/>
                </a:lnTo>
                <a:lnTo>
                  <a:pt x="280" y="749"/>
                </a:lnTo>
                <a:lnTo>
                  <a:pt x="283" y="752"/>
                </a:lnTo>
                <a:lnTo>
                  <a:pt x="287" y="752"/>
                </a:lnTo>
                <a:lnTo>
                  <a:pt x="291" y="749"/>
                </a:lnTo>
                <a:lnTo>
                  <a:pt x="297" y="742"/>
                </a:lnTo>
                <a:lnTo>
                  <a:pt x="302" y="737"/>
                </a:lnTo>
                <a:lnTo>
                  <a:pt x="306" y="733"/>
                </a:lnTo>
                <a:lnTo>
                  <a:pt x="309" y="729"/>
                </a:lnTo>
                <a:lnTo>
                  <a:pt x="316" y="725"/>
                </a:lnTo>
                <a:lnTo>
                  <a:pt x="325" y="720"/>
                </a:lnTo>
                <a:lnTo>
                  <a:pt x="332" y="713"/>
                </a:lnTo>
                <a:lnTo>
                  <a:pt x="333" y="693"/>
                </a:lnTo>
                <a:lnTo>
                  <a:pt x="335" y="686"/>
                </a:lnTo>
                <a:lnTo>
                  <a:pt x="342" y="680"/>
                </a:lnTo>
                <a:lnTo>
                  <a:pt x="342" y="663"/>
                </a:lnTo>
                <a:lnTo>
                  <a:pt x="342" y="626"/>
                </a:lnTo>
                <a:lnTo>
                  <a:pt x="345" y="606"/>
                </a:lnTo>
                <a:lnTo>
                  <a:pt x="346" y="594"/>
                </a:lnTo>
                <a:lnTo>
                  <a:pt x="341" y="585"/>
                </a:lnTo>
                <a:lnTo>
                  <a:pt x="323" y="567"/>
                </a:lnTo>
                <a:lnTo>
                  <a:pt x="316" y="555"/>
                </a:lnTo>
                <a:lnTo>
                  <a:pt x="300" y="523"/>
                </a:lnTo>
                <a:lnTo>
                  <a:pt x="292" y="497"/>
                </a:lnTo>
                <a:lnTo>
                  <a:pt x="286" y="489"/>
                </a:lnTo>
                <a:lnTo>
                  <a:pt x="273" y="481"/>
                </a:lnTo>
                <a:lnTo>
                  <a:pt x="266" y="470"/>
                </a:lnTo>
                <a:lnTo>
                  <a:pt x="252" y="458"/>
                </a:lnTo>
                <a:lnTo>
                  <a:pt x="244" y="456"/>
                </a:lnTo>
                <a:lnTo>
                  <a:pt x="238" y="462"/>
                </a:lnTo>
                <a:lnTo>
                  <a:pt x="234" y="467"/>
                </a:lnTo>
                <a:lnTo>
                  <a:pt x="228" y="468"/>
                </a:lnTo>
                <a:lnTo>
                  <a:pt x="217" y="473"/>
                </a:lnTo>
                <a:lnTo>
                  <a:pt x="204" y="477"/>
                </a:lnTo>
                <a:lnTo>
                  <a:pt x="195" y="478"/>
                </a:lnTo>
                <a:lnTo>
                  <a:pt x="185" y="478"/>
                </a:lnTo>
                <a:lnTo>
                  <a:pt x="179" y="481"/>
                </a:lnTo>
                <a:lnTo>
                  <a:pt x="166" y="484"/>
                </a:lnTo>
                <a:lnTo>
                  <a:pt x="151" y="484"/>
                </a:lnTo>
                <a:lnTo>
                  <a:pt x="145" y="485"/>
                </a:lnTo>
                <a:lnTo>
                  <a:pt x="140" y="488"/>
                </a:lnTo>
                <a:lnTo>
                  <a:pt x="137" y="494"/>
                </a:lnTo>
                <a:lnTo>
                  <a:pt x="135" y="500"/>
                </a:lnTo>
                <a:lnTo>
                  <a:pt x="131" y="504"/>
                </a:lnTo>
                <a:lnTo>
                  <a:pt x="123" y="504"/>
                </a:lnTo>
                <a:lnTo>
                  <a:pt x="113" y="501"/>
                </a:lnTo>
                <a:lnTo>
                  <a:pt x="110" y="503"/>
                </a:lnTo>
                <a:lnTo>
                  <a:pt x="108" y="509"/>
                </a:lnTo>
                <a:lnTo>
                  <a:pt x="102" y="516"/>
                </a:lnTo>
                <a:lnTo>
                  <a:pt x="94" y="520"/>
                </a:lnTo>
                <a:lnTo>
                  <a:pt x="89" y="520"/>
                </a:lnTo>
                <a:lnTo>
                  <a:pt x="77" y="519"/>
                </a:lnTo>
                <a:lnTo>
                  <a:pt x="65" y="515"/>
                </a:lnTo>
                <a:lnTo>
                  <a:pt x="61" y="509"/>
                </a:lnTo>
                <a:lnTo>
                  <a:pt x="56" y="504"/>
                </a:lnTo>
                <a:lnTo>
                  <a:pt x="51" y="503"/>
                </a:lnTo>
                <a:lnTo>
                  <a:pt x="47" y="505"/>
                </a:lnTo>
                <a:lnTo>
                  <a:pt x="44" y="504"/>
                </a:lnTo>
                <a:lnTo>
                  <a:pt x="44" y="499"/>
                </a:lnTo>
                <a:lnTo>
                  <a:pt x="41" y="497"/>
                </a:lnTo>
                <a:lnTo>
                  <a:pt x="36" y="498"/>
                </a:lnTo>
                <a:lnTo>
                  <a:pt x="34" y="498"/>
                </a:lnTo>
                <a:lnTo>
                  <a:pt x="31" y="493"/>
                </a:lnTo>
                <a:lnTo>
                  <a:pt x="27" y="490"/>
                </a:lnTo>
                <a:lnTo>
                  <a:pt x="22" y="488"/>
                </a:lnTo>
                <a:lnTo>
                  <a:pt x="21" y="487"/>
                </a:lnTo>
                <a:lnTo>
                  <a:pt x="20" y="481"/>
                </a:lnTo>
                <a:lnTo>
                  <a:pt x="23" y="480"/>
                </a:lnTo>
                <a:lnTo>
                  <a:pt x="31" y="480"/>
                </a:lnTo>
                <a:lnTo>
                  <a:pt x="35" y="478"/>
                </a:lnTo>
                <a:lnTo>
                  <a:pt x="37" y="476"/>
                </a:lnTo>
                <a:lnTo>
                  <a:pt x="36" y="474"/>
                </a:lnTo>
                <a:lnTo>
                  <a:pt x="28" y="473"/>
                </a:lnTo>
                <a:lnTo>
                  <a:pt x="25" y="471"/>
                </a:lnTo>
                <a:lnTo>
                  <a:pt x="27" y="469"/>
                </a:lnTo>
                <a:lnTo>
                  <a:pt x="32" y="466"/>
                </a:lnTo>
                <a:lnTo>
                  <a:pt x="36" y="464"/>
                </a:lnTo>
                <a:lnTo>
                  <a:pt x="40" y="461"/>
                </a:lnTo>
                <a:lnTo>
                  <a:pt x="40" y="460"/>
                </a:lnTo>
                <a:lnTo>
                  <a:pt x="38" y="458"/>
                </a:lnTo>
                <a:lnTo>
                  <a:pt x="35" y="459"/>
                </a:lnTo>
                <a:lnTo>
                  <a:pt x="30" y="460"/>
                </a:lnTo>
                <a:lnTo>
                  <a:pt x="23" y="459"/>
                </a:lnTo>
                <a:lnTo>
                  <a:pt x="13" y="457"/>
                </a:lnTo>
                <a:lnTo>
                  <a:pt x="7" y="453"/>
                </a:lnTo>
                <a:lnTo>
                  <a:pt x="4" y="445"/>
                </a:lnTo>
                <a:lnTo>
                  <a:pt x="4" y="441"/>
                </a:lnTo>
                <a:lnTo>
                  <a:pt x="5" y="438"/>
                </a:lnTo>
                <a:lnTo>
                  <a:pt x="16" y="435"/>
                </a:lnTo>
                <a:lnTo>
                  <a:pt x="19" y="435"/>
                </a:lnTo>
                <a:lnTo>
                  <a:pt x="21" y="432"/>
                </a:lnTo>
                <a:lnTo>
                  <a:pt x="21" y="427"/>
                </a:lnTo>
                <a:lnTo>
                  <a:pt x="20" y="411"/>
                </a:lnTo>
                <a:lnTo>
                  <a:pt x="16" y="390"/>
                </a:lnTo>
                <a:lnTo>
                  <a:pt x="13" y="374"/>
                </a:lnTo>
                <a:lnTo>
                  <a:pt x="5" y="354"/>
                </a:lnTo>
                <a:lnTo>
                  <a:pt x="0" y="337"/>
                </a:lnTo>
                <a:lnTo>
                  <a:pt x="9" y="332"/>
                </a:lnTo>
                <a:lnTo>
                  <a:pt x="12" y="327"/>
                </a:lnTo>
                <a:lnTo>
                  <a:pt x="15" y="321"/>
                </a:lnTo>
                <a:lnTo>
                  <a:pt x="19" y="318"/>
                </a:lnTo>
                <a:lnTo>
                  <a:pt x="24" y="317"/>
                </a:lnTo>
                <a:lnTo>
                  <a:pt x="30" y="318"/>
                </a:lnTo>
                <a:lnTo>
                  <a:pt x="35" y="318"/>
                </a:lnTo>
                <a:lnTo>
                  <a:pt x="44" y="318"/>
                </a:lnTo>
                <a:lnTo>
                  <a:pt x="49" y="317"/>
                </a:lnTo>
                <a:lnTo>
                  <a:pt x="51" y="314"/>
                </a:lnTo>
                <a:lnTo>
                  <a:pt x="53" y="303"/>
                </a:lnTo>
                <a:lnTo>
                  <a:pt x="53" y="293"/>
                </a:lnTo>
                <a:lnTo>
                  <a:pt x="53" y="290"/>
                </a:lnTo>
                <a:lnTo>
                  <a:pt x="54" y="288"/>
                </a:lnTo>
                <a:lnTo>
                  <a:pt x="60" y="286"/>
                </a:lnTo>
                <a:lnTo>
                  <a:pt x="65" y="286"/>
                </a:lnTo>
                <a:lnTo>
                  <a:pt x="71" y="285"/>
                </a:lnTo>
                <a:lnTo>
                  <a:pt x="73" y="283"/>
                </a:lnTo>
                <a:lnTo>
                  <a:pt x="74" y="274"/>
                </a:lnTo>
                <a:lnTo>
                  <a:pt x="74" y="271"/>
                </a:lnTo>
                <a:lnTo>
                  <a:pt x="78" y="268"/>
                </a:lnTo>
                <a:lnTo>
                  <a:pt x="81" y="265"/>
                </a:lnTo>
                <a:lnTo>
                  <a:pt x="82" y="259"/>
                </a:lnTo>
                <a:lnTo>
                  <a:pt x="81" y="254"/>
                </a:lnTo>
                <a:lnTo>
                  <a:pt x="77" y="247"/>
                </a:lnTo>
                <a:lnTo>
                  <a:pt x="75" y="240"/>
                </a:lnTo>
                <a:lnTo>
                  <a:pt x="74" y="233"/>
                </a:lnTo>
                <a:lnTo>
                  <a:pt x="73" y="228"/>
                </a:lnTo>
                <a:lnTo>
                  <a:pt x="73" y="222"/>
                </a:lnTo>
                <a:lnTo>
                  <a:pt x="77" y="215"/>
                </a:lnTo>
                <a:lnTo>
                  <a:pt x="81" y="211"/>
                </a:lnTo>
                <a:lnTo>
                  <a:pt x="87" y="201"/>
                </a:lnTo>
                <a:lnTo>
                  <a:pt x="99" y="195"/>
                </a:lnTo>
                <a:lnTo>
                  <a:pt x="109" y="193"/>
                </a:lnTo>
                <a:lnTo>
                  <a:pt x="113" y="195"/>
                </a:lnTo>
                <a:lnTo>
                  <a:pt x="117" y="198"/>
                </a:lnTo>
                <a:lnTo>
                  <a:pt x="122" y="198"/>
                </a:lnTo>
                <a:lnTo>
                  <a:pt x="127" y="198"/>
                </a:lnTo>
                <a:lnTo>
                  <a:pt x="132" y="197"/>
                </a:lnTo>
                <a:lnTo>
                  <a:pt x="141" y="195"/>
                </a:lnTo>
                <a:lnTo>
                  <a:pt x="146" y="196"/>
                </a:lnTo>
                <a:lnTo>
                  <a:pt x="156" y="201"/>
                </a:lnTo>
                <a:lnTo>
                  <a:pt x="160" y="206"/>
                </a:lnTo>
                <a:lnTo>
                  <a:pt x="164" y="202"/>
                </a:lnTo>
                <a:lnTo>
                  <a:pt x="167" y="201"/>
                </a:lnTo>
                <a:lnTo>
                  <a:pt x="174" y="197"/>
                </a:lnTo>
                <a:lnTo>
                  <a:pt x="179" y="196"/>
                </a:lnTo>
                <a:lnTo>
                  <a:pt x="183" y="197"/>
                </a:lnTo>
                <a:lnTo>
                  <a:pt x="189" y="199"/>
                </a:lnTo>
                <a:lnTo>
                  <a:pt x="195" y="202"/>
                </a:lnTo>
                <a:lnTo>
                  <a:pt x="198" y="202"/>
                </a:lnTo>
                <a:lnTo>
                  <a:pt x="202" y="199"/>
                </a:lnTo>
                <a:lnTo>
                  <a:pt x="205" y="197"/>
                </a:lnTo>
                <a:lnTo>
                  <a:pt x="209" y="196"/>
                </a:lnTo>
                <a:lnTo>
                  <a:pt x="211" y="199"/>
                </a:lnTo>
                <a:lnTo>
                  <a:pt x="213" y="202"/>
                </a:lnTo>
                <a:lnTo>
                  <a:pt x="216" y="205"/>
                </a:lnTo>
                <a:lnTo>
                  <a:pt x="218" y="206"/>
                </a:lnTo>
                <a:lnTo>
                  <a:pt x="220" y="203"/>
                </a:lnTo>
                <a:lnTo>
                  <a:pt x="224" y="207"/>
                </a:lnTo>
                <a:lnTo>
                  <a:pt x="227" y="209"/>
                </a:lnTo>
                <a:lnTo>
                  <a:pt x="228" y="212"/>
                </a:lnTo>
                <a:lnTo>
                  <a:pt x="230" y="212"/>
                </a:lnTo>
                <a:lnTo>
                  <a:pt x="232" y="212"/>
                </a:lnTo>
                <a:lnTo>
                  <a:pt x="236" y="212"/>
                </a:lnTo>
                <a:lnTo>
                  <a:pt x="239" y="213"/>
                </a:lnTo>
                <a:lnTo>
                  <a:pt x="242" y="216"/>
                </a:lnTo>
                <a:lnTo>
                  <a:pt x="245" y="221"/>
                </a:lnTo>
                <a:lnTo>
                  <a:pt x="250" y="231"/>
                </a:lnTo>
                <a:lnTo>
                  <a:pt x="254" y="239"/>
                </a:lnTo>
                <a:lnTo>
                  <a:pt x="255" y="241"/>
                </a:lnTo>
                <a:lnTo>
                  <a:pt x="257" y="236"/>
                </a:lnTo>
                <a:lnTo>
                  <a:pt x="262" y="224"/>
                </a:lnTo>
                <a:lnTo>
                  <a:pt x="263" y="215"/>
                </a:lnTo>
                <a:lnTo>
                  <a:pt x="266" y="203"/>
                </a:lnTo>
                <a:lnTo>
                  <a:pt x="271" y="193"/>
                </a:lnTo>
                <a:lnTo>
                  <a:pt x="279" y="184"/>
                </a:lnTo>
                <a:lnTo>
                  <a:pt x="283" y="179"/>
                </a:lnTo>
                <a:lnTo>
                  <a:pt x="290" y="174"/>
                </a:lnTo>
                <a:lnTo>
                  <a:pt x="294" y="173"/>
                </a:lnTo>
                <a:lnTo>
                  <a:pt x="298" y="174"/>
                </a:lnTo>
                <a:lnTo>
                  <a:pt x="302" y="173"/>
                </a:lnTo>
                <a:lnTo>
                  <a:pt x="310" y="169"/>
                </a:lnTo>
                <a:lnTo>
                  <a:pt x="315" y="169"/>
                </a:lnTo>
                <a:lnTo>
                  <a:pt x="317" y="172"/>
                </a:lnTo>
                <a:lnTo>
                  <a:pt x="317" y="175"/>
                </a:lnTo>
                <a:lnTo>
                  <a:pt x="318" y="177"/>
                </a:lnTo>
                <a:lnTo>
                  <a:pt x="320" y="177"/>
                </a:lnTo>
                <a:lnTo>
                  <a:pt x="323" y="175"/>
                </a:lnTo>
                <a:lnTo>
                  <a:pt x="329" y="171"/>
                </a:lnTo>
                <a:lnTo>
                  <a:pt x="335" y="169"/>
                </a:lnTo>
                <a:lnTo>
                  <a:pt x="341" y="170"/>
                </a:lnTo>
                <a:lnTo>
                  <a:pt x="348" y="174"/>
                </a:lnTo>
                <a:lnTo>
                  <a:pt x="355" y="180"/>
                </a:lnTo>
                <a:lnTo>
                  <a:pt x="359" y="188"/>
                </a:lnTo>
                <a:lnTo>
                  <a:pt x="362" y="195"/>
                </a:lnTo>
                <a:lnTo>
                  <a:pt x="365" y="196"/>
                </a:lnTo>
                <a:lnTo>
                  <a:pt x="367" y="197"/>
                </a:lnTo>
                <a:lnTo>
                  <a:pt x="373" y="195"/>
                </a:lnTo>
                <a:lnTo>
                  <a:pt x="376" y="195"/>
                </a:lnTo>
                <a:lnTo>
                  <a:pt x="385" y="202"/>
                </a:lnTo>
                <a:lnTo>
                  <a:pt x="393" y="205"/>
                </a:lnTo>
                <a:lnTo>
                  <a:pt x="397" y="204"/>
                </a:lnTo>
                <a:lnTo>
                  <a:pt x="408" y="203"/>
                </a:lnTo>
                <a:lnTo>
                  <a:pt x="415" y="202"/>
                </a:lnTo>
                <a:lnTo>
                  <a:pt x="421" y="198"/>
                </a:lnTo>
                <a:lnTo>
                  <a:pt x="433" y="197"/>
                </a:lnTo>
                <a:lnTo>
                  <a:pt x="442" y="195"/>
                </a:lnTo>
                <a:lnTo>
                  <a:pt x="454" y="181"/>
                </a:lnTo>
                <a:lnTo>
                  <a:pt x="462" y="167"/>
                </a:lnTo>
                <a:lnTo>
                  <a:pt x="468" y="148"/>
                </a:lnTo>
                <a:lnTo>
                  <a:pt x="470" y="145"/>
                </a:lnTo>
                <a:lnTo>
                  <a:pt x="474" y="147"/>
                </a:lnTo>
                <a:lnTo>
                  <a:pt x="475" y="144"/>
                </a:lnTo>
                <a:lnTo>
                  <a:pt x="478" y="141"/>
                </a:lnTo>
                <a:lnTo>
                  <a:pt x="494" y="149"/>
                </a:lnTo>
                <a:lnTo>
                  <a:pt x="495" y="155"/>
                </a:lnTo>
                <a:lnTo>
                  <a:pt x="499" y="157"/>
                </a:lnTo>
                <a:lnTo>
                  <a:pt x="504" y="159"/>
                </a:lnTo>
                <a:lnTo>
                  <a:pt x="507" y="163"/>
                </a:lnTo>
                <a:lnTo>
                  <a:pt x="512" y="174"/>
                </a:lnTo>
                <a:lnTo>
                  <a:pt x="515" y="176"/>
                </a:lnTo>
                <a:lnTo>
                  <a:pt x="516" y="180"/>
                </a:lnTo>
                <a:lnTo>
                  <a:pt x="516" y="183"/>
                </a:lnTo>
                <a:lnTo>
                  <a:pt x="523" y="185"/>
                </a:lnTo>
                <a:lnTo>
                  <a:pt x="527" y="184"/>
                </a:lnTo>
                <a:lnTo>
                  <a:pt x="528" y="180"/>
                </a:lnTo>
                <a:lnTo>
                  <a:pt x="532" y="176"/>
                </a:lnTo>
                <a:lnTo>
                  <a:pt x="541" y="171"/>
                </a:lnTo>
                <a:lnTo>
                  <a:pt x="541" y="168"/>
                </a:lnTo>
                <a:lnTo>
                  <a:pt x="540" y="163"/>
                </a:lnTo>
                <a:lnTo>
                  <a:pt x="540" y="162"/>
                </a:lnTo>
                <a:lnTo>
                  <a:pt x="544" y="163"/>
                </a:lnTo>
                <a:lnTo>
                  <a:pt x="546" y="163"/>
                </a:lnTo>
                <a:lnTo>
                  <a:pt x="548" y="162"/>
                </a:lnTo>
                <a:lnTo>
                  <a:pt x="553" y="161"/>
                </a:lnTo>
                <a:lnTo>
                  <a:pt x="557" y="162"/>
                </a:lnTo>
                <a:lnTo>
                  <a:pt x="559" y="162"/>
                </a:lnTo>
                <a:lnTo>
                  <a:pt x="560" y="161"/>
                </a:lnTo>
                <a:lnTo>
                  <a:pt x="563" y="155"/>
                </a:lnTo>
                <a:lnTo>
                  <a:pt x="562" y="147"/>
                </a:lnTo>
                <a:lnTo>
                  <a:pt x="559" y="145"/>
                </a:lnTo>
                <a:lnTo>
                  <a:pt x="561" y="139"/>
                </a:lnTo>
                <a:lnTo>
                  <a:pt x="575" y="89"/>
                </a:lnTo>
                <a:lnTo>
                  <a:pt x="583" y="65"/>
                </a:lnTo>
                <a:lnTo>
                  <a:pt x="581" y="62"/>
                </a:lnTo>
                <a:lnTo>
                  <a:pt x="580" y="58"/>
                </a:lnTo>
                <a:lnTo>
                  <a:pt x="588" y="52"/>
                </a:lnTo>
                <a:lnTo>
                  <a:pt x="593" y="45"/>
                </a:lnTo>
                <a:lnTo>
                  <a:pt x="600" y="43"/>
                </a:lnTo>
                <a:lnTo>
                  <a:pt x="604" y="40"/>
                </a:lnTo>
                <a:lnTo>
                  <a:pt x="608" y="43"/>
                </a:lnTo>
                <a:lnTo>
                  <a:pt x="614" y="40"/>
                </a:lnTo>
                <a:lnTo>
                  <a:pt x="617" y="36"/>
                </a:lnTo>
                <a:lnTo>
                  <a:pt x="616" y="34"/>
                </a:lnTo>
                <a:lnTo>
                  <a:pt x="616" y="30"/>
                </a:lnTo>
                <a:lnTo>
                  <a:pt x="618" y="30"/>
                </a:lnTo>
                <a:lnTo>
                  <a:pt x="621" y="33"/>
                </a:lnTo>
                <a:lnTo>
                  <a:pt x="626" y="32"/>
                </a:lnTo>
                <a:lnTo>
                  <a:pt x="632" y="31"/>
                </a:lnTo>
                <a:lnTo>
                  <a:pt x="639" y="28"/>
                </a:lnTo>
                <a:lnTo>
                  <a:pt x="643" y="27"/>
                </a:lnTo>
                <a:lnTo>
                  <a:pt x="650" y="23"/>
                </a:lnTo>
                <a:lnTo>
                  <a:pt x="654" y="21"/>
                </a:lnTo>
                <a:lnTo>
                  <a:pt x="659" y="22"/>
                </a:lnTo>
                <a:lnTo>
                  <a:pt x="660" y="24"/>
                </a:lnTo>
                <a:lnTo>
                  <a:pt x="661" y="26"/>
                </a:lnTo>
                <a:lnTo>
                  <a:pt x="665" y="31"/>
                </a:lnTo>
                <a:lnTo>
                  <a:pt x="674" y="35"/>
                </a:lnTo>
                <a:lnTo>
                  <a:pt x="679" y="37"/>
                </a:lnTo>
                <a:lnTo>
                  <a:pt x="680" y="33"/>
                </a:lnTo>
                <a:lnTo>
                  <a:pt x="678" y="24"/>
                </a:lnTo>
                <a:lnTo>
                  <a:pt x="678" y="22"/>
                </a:lnTo>
                <a:lnTo>
                  <a:pt x="677" y="17"/>
                </a:lnTo>
                <a:lnTo>
                  <a:pt x="681" y="14"/>
                </a:lnTo>
                <a:lnTo>
                  <a:pt x="690" y="8"/>
                </a:lnTo>
                <a:lnTo>
                  <a:pt x="700" y="3"/>
                </a:lnTo>
                <a:lnTo>
                  <a:pt x="704" y="3"/>
                </a:lnTo>
                <a:lnTo>
                  <a:pt x="714" y="0"/>
                </a:lnTo>
                <a:lnTo>
                  <a:pt x="716" y="1"/>
                </a:lnTo>
                <a:lnTo>
                  <a:pt x="721" y="4"/>
                </a:lnTo>
                <a:lnTo>
                  <a:pt x="724" y="10"/>
                </a:lnTo>
                <a:lnTo>
                  <a:pt x="728" y="17"/>
                </a:lnTo>
                <a:lnTo>
                  <a:pt x="760" y="15"/>
                </a:lnTo>
                <a:lnTo>
                  <a:pt x="764" y="21"/>
                </a:lnTo>
                <a:lnTo>
                  <a:pt x="768" y="33"/>
                </a:lnTo>
                <a:lnTo>
                  <a:pt x="772" y="47"/>
                </a:lnTo>
                <a:lnTo>
                  <a:pt x="773" y="56"/>
                </a:lnTo>
                <a:lnTo>
                  <a:pt x="774" y="72"/>
                </a:lnTo>
                <a:lnTo>
                  <a:pt x="773" y="84"/>
                </a:lnTo>
                <a:lnTo>
                  <a:pt x="775" y="103"/>
                </a:lnTo>
                <a:lnTo>
                  <a:pt x="779" y="106"/>
                </a:lnTo>
                <a:lnTo>
                  <a:pt x="779" y="109"/>
                </a:lnTo>
                <a:lnTo>
                  <a:pt x="779" y="112"/>
                </a:lnTo>
                <a:lnTo>
                  <a:pt x="782" y="117"/>
                </a:lnTo>
                <a:lnTo>
                  <a:pt x="783" y="123"/>
                </a:lnTo>
                <a:lnTo>
                  <a:pt x="783" y="131"/>
                </a:lnTo>
                <a:lnTo>
                  <a:pt x="779" y="135"/>
                </a:lnTo>
                <a:lnTo>
                  <a:pt x="782" y="139"/>
                </a:lnTo>
                <a:lnTo>
                  <a:pt x="784" y="143"/>
                </a:lnTo>
                <a:lnTo>
                  <a:pt x="796" y="141"/>
                </a:lnTo>
                <a:lnTo>
                  <a:pt x="800" y="142"/>
                </a:lnTo>
                <a:lnTo>
                  <a:pt x="804" y="146"/>
                </a:lnTo>
                <a:lnTo>
                  <a:pt x="816" y="147"/>
                </a:lnTo>
                <a:lnTo>
                  <a:pt x="831" y="146"/>
                </a:lnTo>
                <a:lnTo>
                  <a:pt x="836" y="139"/>
                </a:lnTo>
                <a:lnTo>
                  <a:pt x="839" y="142"/>
                </a:lnTo>
                <a:lnTo>
                  <a:pt x="842" y="144"/>
                </a:lnTo>
                <a:lnTo>
                  <a:pt x="844" y="142"/>
                </a:lnTo>
                <a:lnTo>
                  <a:pt x="845" y="140"/>
                </a:lnTo>
                <a:lnTo>
                  <a:pt x="848" y="139"/>
                </a:lnTo>
                <a:lnTo>
                  <a:pt x="851" y="143"/>
                </a:lnTo>
                <a:lnTo>
                  <a:pt x="852" y="144"/>
                </a:lnTo>
                <a:lnTo>
                  <a:pt x="860" y="144"/>
                </a:lnTo>
                <a:lnTo>
                  <a:pt x="861" y="148"/>
                </a:lnTo>
                <a:lnTo>
                  <a:pt x="871" y="168"/>
                </a:lnTo>
                <a:lnTo>
                  <a:pt x="860" y="185"/>
                </a:lnTo>
                <a:lnTo>
                  <a:pt x="866" y="190"/>
                </a:lnTo>
                <a:lnTo>
                  <a:pt x="870" y="194"/>
                </a:lnTo>
                <a:lnTo>
                  <a:pt x="876" y="197"/>
                </a:lnTo>
                <a:lnTo>
                  <a:pt x="883" y="202"/>
                </a:lnTo>
                <a:lnTo>
                  <a:pt x="888" y="206"/>
                </a:lnTo>
                <a:lnTo>
                  <a:pt x="886" y="208"/>
                </a:lnTo>
                <a:lnTo>
                  <a:pt x="883" y="209"/>
                </a:lnTo>
                <a:lnTo>
                  <a:pt x="878" y="212"/>
                </a:lnTo>
                <a:lnTo>
                  <a:pt x="875" y="213"/>
                </a:lnTo>
                <a:lnTo>
                  <a:pt x="867" y="215"/>
                </a:lnTo>
                <a:lnTo>
                  <a:pt x="864" y="216"/>
                </a:lnTo>
                <a:lnTo>
                  <a:pt x="863" y="218"/>
                </a:lnTo>
                <a:lnTo>
                  <a:pt x="862" y="222"/>
                </a:lnTo>
                <a:lnTo>
                  <a:pt x="863" y="228"/>
                </a:lnTo>
                <a:lnTo>
                  <a:pt x="863" y="232"/>
                </a:lnTo>
                <a:lnTo>
                  <a:pt x="862" y="235"/>
                </a:lnTo>
                <a:lnTo>
                  <a:pt x="860" y="237"/>
                </a:lnTo>
                <a:lnTo>
                  <a:pt x="857" y="240"/>
                </a:lnTo>
                <a:lnTo>
                  <a:pt x="857" y="243"/>
                </a:lnTo>
                <a:lnTo>
                  <a:pt x="853" y="249"/>
                </a:lnTo>
                <a:lnTo>
                  <a:pt x="851" y="253"/>
                </a:lnTo>
                <a:lnTo>
                  <a:pt x="845" y="257"/>
                </a:lnTo>
                <a:lnTo>
                  <a:pt x="841" y="259"/>
                </a:lnTo>
                <a:lnTo>
                  <a:pt x="838" y="261"/>
                </a:lnTo>
                <a:lnTo>
                  <a:pt x="836" y="264"/>
                </a:lnTo>
                <a:lnTo>
                  <a:pt x="834" y="267"/>
                </a:lnTo>
                <a:lnTo>
                  <a:pt x="833" y="273"/>
                </a:lnTo>
                <a:lnTo>
                  <a:pt x="832" y="278"/>
                </a:lnTo>
                <a:lnTo>
                  <a:pt x="831" y="286"/>
                </a:lnTo>
                <a:lnTo>
                  <a:pt x="828" y="293"/>
                </a:lnTo>
                <a:lnTo>
                  <a:pt x="826" y="302"/>
                </a:lnTo>
                <a:lnTo>
                  <a:pt x="826" y="307"/>
                </a:lnTo>
                <a:lnTo>
                  <a:pt x="831" y="311"/>
                </a:lnTo>
                <a:lnTo>
                  <a:pt x="839" y="314"/>
                </a:lnTo>
                <a:lnTo>
                  <a:pt x="846" y="317"/>
                </a:lnTo>
                <a:lnTo>
                  <a:pt x="852" y="320"/>
                </a:lnTo>
                <a:lnTo>
                  <a:pt x="853" y="322"/>
                </a:lnTo>
                <a:lnTo>
                  <a:pt x="851" y="326"/>
                </a:lnTo>
                <a:lnTo>
                  <a:pt x="850" y="330"/>
                </a:lnTo>
                <a:lnTo>
                  <a:pt x="848" y="333"/>
                </a:lnTo>
                <a:lnTo>
                  <a:pt x="846" y="338"/>
                </a:lnTo>
                <a:lnTo>
                  <a:pt x="846" y="343"/>
                </a:lnTo>
                <a:lnTo>
                  <a:pt x="849" y="344"/>
                </a:lnTo>
                <a:lnTo>
                  <a:pt x="853" y="348"/>
                </a:lnTo>
                <a:lnTo>
                  <a:pt x="856" y="351"/>
                </a:lnTo>
                <a:lnTo>
                  <a:pt x="854" y="354"/>
                </a:lnTo>
                <a:lnTo>
                  <a:pt x="853" y="356"/>
                </a:lnTo>
                <a:lnTo>
                  <a:pt x="852" y="359"/>
                </a:lnTo>
                <a:lnTo>
                  <a:pt x="857" y="361"/>
                </a:lnTo>
                <a:lnTo>
                  <a:pt x="862" y="364"/>
                </a:lnTo>
                <a:lnTo>
                  <a:pt x="867" y="366"/>
                </a:lnTo>
                <a:lnTo>
                  <a:pt x="872" y="368"/>
                </a:lnTo>
                <a:lnTo>
                  <a:pt x="874" y="372"/>
                </a:lnTo>
                <a:lnTo>
                  <a:pt x="876" y="382"/>
                </a:lnTo>
                <a:lnTo>
                  <a:pt x="870" y="381"/>
                </a:lnTo>
                <a:lnTo>
                  <a:pt x="869" y="383"/>
                </a:lnTo>
                <a:lnTo>
                  <a:pt x="871" y="387"/>
                </a:lnTo>
                <a:lnTo>
                  <a:pt x="871" y="393"/>
                </a:lnTo>
                <a:lnTo>
                  <a:pt x="872" y="396"/>
                </a:lnTo>
                <a:lnTo>
                  <a:pt x="870" y="403"/>
                </a:lnTo>
                <a:lnTo>
                  <a:pt x="870" y="406"/>
                </a:lnTo>
                <a:lnTo>
                  <a:pt x="874" y="408"/>
                </a:lnTo>
                <a:lnTo>
                  <a:pt x="880" y="412"/>
                </a:lnTo>
                <a:lnTo>
                  <a:pt x="888" y="416"/>
                </a:lnTo>
                <a:lnTo>
                  <a:pt x="895" y="418"/>
                </a:lnTo>
                <a:lnTo>
                  <a:pt x="900" y="422"/>
                </a:lnTo>
                <a:lnTo>
                  <a:pt x="902" y="424"/>
                </a:lnTo>
                <a:lnTo>
                  <a:pt x="906" y="430"/>
                </a:lnTo>
                <a:lnTo>
                  <a:pt x="912" y="435"/>
                </a:lnTo>
                <a:lnTo>
                  <a:pt x="922" y="443"/>
                </a:lnTo>
                <a:lnTo>
                  <a:pt x="927" y="448"/>
                </a:lnTo>
                <a:lnTo>
                  <a:pt x="932" y="448"/>
                </a:lnTo>
                <a:lnTo>
                  <a:pt x="938" y="447"/>
                </a:lnTo>
                <a:lnTo>
                  <a:pt x="947" y="448"/>
                </a:lnTo>
                <a:lnTo>
                  <a:pt x="953" y="449"/>
                </a:lnTo>
                <a:lnTo>
                  <a:pt x="958" y="450"/>
                </a:lnTo>
                <a:lnTo>
                  <a:pt x="965" y="444"/>
                </a:lnTo>
                <a:lnTo>
                  <a:pt x="970" y="437"/>
                </a:lnTo>
                <a:lnTo>
                  <a:pt x="976" y="428"/>
                </a:lnTo>
                <a:lnTo>
                  <a:pt x="981" y="420"/>
                </a:lnTo>
                <a:lnTo>
                  <a:pt x="987" y="422"/>
                </a:lnTo>
                <a:lnTo>
                  <a:pt x="994" y="427"/>
                </a:lnTo>
                <a:lnTo>
                  <a:pt x="1000" y="429"/>
                </a:lnTo>
                <a:lnTo>
                  <a:pt x="996" y="434"/>
                </a:lnTo>
                <a:lnTo>
                  <a:pt x="994" y="437"/>
                </a:lnTo>
                <a:lnTo>
                  <a:pt x="995" y="441"/>
                </a:lnTo>
                <a:lnTo>
                  <a:pt x="1000" y="442"/>
                </a:lnTo>
                <a:lnTo>
                  <a:pt x="1011" y="435"/>
                </a:lnTo>
                <a:lnTo>
                  <a:pt x="1016" y="431"/>
                </a:lnTo>
                <a:lnTo>
                  <a:pt x="1024" y="435"/>
                </a:lnTo>
                <a:lnTo>
                  <a:pt x="1028" y="441"/>
                </a:lnTo>
                <a:lnTo>
                  <a:pt x="1030" y="445"/>
                </a:lnTo>
                <a:lnTo>
                  <a:pt x="1031" y="456"/>
                </a:lnTo>
                <a:lnTo>
                  <a:pt x="1031" y="467"/>
                </a:lnTo>
                <a:lnTo>
                  <a:pt x="1028" y="472"/>
                </a:lnTo>
                <a:lnTo>
                  <a:pt x="1023" y="476"/>
                </a:lnTo>
                <a:lnTo>
                  <a:pt x="1019" y="484"/>
                </a:lnTo>
                <a:lnTo>
                  <a:pt x="1014" y="490"/>
                </a:lnTo>
                <a:lnTo>
                  <a:pt x="1012" y="494"/>
                </a:lnTo>
                <a:lnTo>
                  <a:pt x="1014" y="499"/>
                </a:lnTo>
                <a:lnTo>
                  <a:pt x="1016" y="502"/>
                </a:lnTo>
                <a:lnTo>
                  <a:pt x="1021" y="510"/>
                </a:lnTo>
                <a:lnTo>
                  <a:pt x="1022" y="515"/>
                </a:lnTo>
                <a:lnTo>
                  <a:pt x="1020" y="521"/>
                </a:lnTo>
                <a:lnTo>
                  <a:pt x="1021" y="531"/>
                </a:lnTo>
                <a:lnTo>
                  <a:pt x="1026" y="536"/>
                </a:lnTo>
                <a:lnTo>
                  <a:pt x="1029" y="539"/>
                </a:lnTo>
                <a:lnTo>
                  <a:pt x="1019" y="558"/>
                </a:lnTo>
                <a:lnTo>
                  <a:pt x="1013" y="565"/>
                </a:lnTo>
                <a:lnTo>
                  <a:pt x="1016" y="569"/>
                </a:lnTo>
                <a:lnTo>
                  <a:pt x="1021" y="576"/>
                </a:lnTo>
                <a:lnTo>
                  <a:pt x="1026" y="583"/>
                </a:lnTo>
                <a:lnTo>
                  <a:pt x="1028" y="589"/>
                </a:lnTo>
                <a:lnTo>
                  <a:pt x="1030" y="594"/>
                </a:lnTo>
                <a:lnTo>
                  <a:pt x="1029" y="593"/>
                </a:lnTo>
                <a:lnTo>
                  <a:pt x="1032" y="598"/>
                </a:lnTo>
                <a:lnTo>
                  <a:pt x="1035" y="604"/>
                </a:lnTo>
                <a:lnTo>
                  <a:pt x="1036" y="611"/>
                </a:lnTo>
                <a:lnTo>
                  <a:pt x="1037" y="620"/>
                </a:lnTo>
                <a:lnTo>
                  <a:pt x="1038" y="628"/>
                </a:lnTo>
                <a:lnTo>
                  <a:pt x="1036" y="630"/>
                </a:lnTo>
                <a:lnTo>
                  <a:pt x="1030" y="631"/>
                </a:lnTo>
                <a:lnTo>
                  <a:pt x="1019" y="634"/>
                </a:lnTo>
                <a:lnTo>
                  <a:pt x="1010" y="638"/>
                </a:lnTo>
                <a:lnTo>
                  <a:pt x="1002" y="642"/>
                </a:lnTo>
                <a:lnTo>
                  <a:pt x="994" y="649"/>
                </a:lnTo>
                <a:lnTo>
                  <a:pt x="990" y="649"/>
                </a:lnTo>
                <a:lnTo>
                  <a:pt x="979" y="649"/>
                </a:lnTo>
                <a:lnTo>
                  <a:pt x="974" y="652"/>
                </a:lnTo>
                <a:lnTo>
                  <a:pt x="967" y="657"/>
                </a:lnTo>
                <a:lnTo>
                  <a:pt x="953" y="666"/>
                </a:lnTo>
                <a:lnTo>
                  <a:pt x="935" y="683"/>
                </a:lnTo>
                <a:lnTo>
                  <a:pt x="930" y="692"/>
                </a:lnTo>
                <a:lnTo>
                  <a:pt x="929" y="699"/>
                </a:lnTo>
                <a:lnTo>
                  <a:pt x="928" y="707"/>
                </a:lnTo>
                <a:lnTo>
                  <a:pt x="926" y="718"/>
                </a:lnTo>
                <a:lnTo>
                  <a:pt x="923" y="732"/>
                </a:lnTo>
                <a:lnTo>
                  <a:pt x="921" y="739"/>
                </a:lnTo>
                <a:lnTo>
                  <a:pt x="918" y="746"/>
                </a:lnTo>
                <a:lnTo>
                  <a:pt x="915" y="754"/>
                </a:lnTo>
                <a:lnTo>
                  <a:pt x="912" y="759"/>
                </a:lnTo>
                <a:lnTo>
                  <a:pt x="908" y="763"/>
                </a:lnTo>
                <a:lnTo>
                  <a:pt x="900" y="769"/>
                </a:lnTo>
                <a:lnTo>
                  <a:pt x="897" y="772"/>
                </a:lnTo>
                <a:lnTo>
                  <a:pt x="895" y="779"/>
                </a:lnTo>
                <a:lnTo>
                  <a:pt x="894" y="784"/>
                </a:lnTo>
                <a:lnTo>
                  <a:pt x="893" y="787"/>
                </a:lnTo>
                <a:lnTo>
                  <a:pt x="900" y="787"/>
                </a:lnTo>
                <a:lnTo>
                  <a:pt x="909" y="789"/>
                </a:lnTo>
                <a:lnTo>
                  <a:pt x="918" y="789"/>
                </a:lnTo>
                <a:lnTo>
                  <a:pt x="931" y="793"/>
                </a:lnTo>
                <a:lnTo>
                  <a:pt x="937" y="795"/>
                </a:lnTo>
                <a:lnTo>
                  <a:pt x="943" y="795"/>
                </a:lnTo>
                <a:lnTo>
                  <a:pt x="950" y="796"/>
                </a:lnTo>
                <a:lnTo>
                  <a:pt x="961" y="797"/>
                </a:lnTo>
                <a:lnTo>
                  <a:pt x="966" y="794"/>
                </a:lnTo>
                <a:lnTo>
                  <a:pt x="974" y="792"/>
                </a:lnTo>
                <a:lnTo>
                  <a:pt x="981" y="792"/>
                </a:lnTo>
                <a:lnTo>
                  <a:pt x="987" y="792"/>
                </a:lnTo>
                <a:lnTo>
                  <a:pt x="993" y="789"/>
                </a:lnTo>
                <a:lnTo>
                  <a:pt x="998" y="787"/>
                </a:lnTo>
                <a:lnTo>
                  <a:pt x="1003" y="786"/>
                </a:lnTo>
                <a:lnTo>
                  <a:pt x="1012" y="783"/>
                </a:lnTo>
                <a:lnTo>
                  <a:pt x="1013" y="792"/>
                </a:lnTo>
                <a:lnTo>
                  <a:pt x="1011" y="796"/>
                </a:lnTo>
                <a:lnTo>
                  <a:pt x="1007" y="798"/>
                </a:lnTo>
                <a:lnTo>
                  <a:pt x="1001" y="818"/>
                </a:lnTo>
                <a:lnTo>
                  <a:pt x="992" y="857"/>
                </a:lnTo>
                <a:lnTo>
                  <a:pt x="1000" y="867"/>
                </a:lnTo>
                <a:lnTo>
                  <a:pt x="1000" y="870"/>
                </a:lnTo>
                <a:lnTo>
                  <a:pt x="995" y="883"/>
                </a:lnTo>
                <a:lnTo>
                  <a:pt x="1011" y="901"/>
                </a:lnTo>
                <a:lnTo>
                  <a:pt x="995" y="902"/>
                </a:lnTo>
                <a:lnTo>
                  <a:pt x="970" y="904"/>
                </a:lnTo>
                <a:lnTo>
                  <a:pt x="937" y="907"/>
                </a:lnTo>
                <a:lnTo>
                  <a:pt x="908" y="910"/>
                </a:lnTo>
                <a:lnTo>
                  <a:pt x="878" y="914"/>
                </a:lnTo>
                <a:lnTo>
                  <a:pt x="867" y="915"/>
                </a:lnTo>
                <a:lnTo>
                  <a:pt x="863" y="914"/>
                </a:lnTo>
                <a:lnTo>
                  <a:pt x="861" y="908"/>
                </a:lnTo>
                <a:lnTo>
                  <a:pt x="857" y="906"/>
                </a:lnTo>
                <a:lnTo>
                  <a:pt x="849" y="905"/>
                </a:lnTo>
                <a:lnTo>
                  <a:pt x="842" y="906"/>
                </a:lnTo>
                <a:lnTo>
                  <a:pt x="840" y="908"/>
                </a:lnTo>
                <a:lnTo>
                  <a:pt x="837" y="913"/>
                </a:lnTo>
                <a:lnTo>
                  <a:pt x="834" y="917"/>
                </a:lnTo>
                <a:lnTo>
                  <a:pt x="830" y="919"/>
                </a:lnTo>
                <a:lnTo>
                  <a:pt x="825" y="919"/>
                </a:lnTo>
                <a:lnTo>
                  <a:pt x="820" y="916"/>
                </a:lnTo>
                <a:lnTo>
                  <a:pt x="807" y="917"/>
                </a:lnTo>
                <a:lnTo>
                  <a:pt x="794" y="917"/>
                </a:lnTo>
                <a:lnTo>
                  <a:pt x="772" y="918"/>
                </a:lnTo>
                <a:lnTo>
                  <a:pt x="734" y="920"/>
                </a:lnTo>
                <a:lnTo>
                  <a:pt x="704" y="921"/>
                </a:lnTo>
                <a:lnTo>
                  <a:pt x="671" y="923"/>
                </a:lnTo>
                <a:lnTo>
                  <a:pt x="645" y="926"/>
                </a:lnTo>
                <a:lnTo>
                  <a:pt x="634" y="926"/>
                </a:lnTo>
                <a:lnTo>
                  <a:pt x="634" y="929"/>
                </a:lnTo>
                <a:lnTo>
                  <a:pt x="635" y="932"/>
                </a:lnTo>
                <a:lnTo>
                  <a:pt x="637" y="933"/>
                </a:lnTo>
                <a:lnTo>
                  <a:pt x="640" y="936"/>
                </a:lnTo>
                <a:lnTo>
                  <a:pt x="639" y="939"/>
                </a:lnTo>
                <a:lnTo>
                  <a:pt x="637" y="942"/>
                </a:lnTo>
                <a:lnTo>
                  <a:pt x="637" y="945"/>
                </a:lnTo>
                <a:lnTo>
                  <a:pt x="638" y="947"/>
                </a:lnTo>
                <a:lnTo>
                  <a:pt x="640" y="952"/>
                </a:lnTo>
                <a:lnTo>
                  <a:pt x="639" y="959"/>
                </a:lnTo>
                <a:lnTo>
                  <a:pt x="641" y="962"/>
                </a:lnTo>
                <a:lnTo>
                  <a:pt x="645" y="967"/>
                </a:lnTo>
                <a:lnTo>
                  <a:pt x="649" y="971"/>
                </a:lnTo>
                <a:lnTo>
                  <a:pt x="656" y="973"/>
                </a:lnTo>
                <a:lnTo>
                  <a:pt x="658" y="970"/>
                </a:lnTo>
                <a:lnTo>
                  <a:pt x="662" y="966"/>
                </a:lnTo>
                <a:lnTo>
                  <a:pt x="666" y="964"/>
                </a:lnTo>
                <a:lnTo>
                  <a:pt x="671" y="963"/>
                </a:lnTo>
                <a:lnTo>
                  <a:pt x="676" y="965"/>
                </a:lnTo>
                <a:lnTo>
                  <a:pt x="680" y="965"/>
                </a:lnTo>
                <a:lnTo>
                  <a:pt x="686" y="964"/>
                </a:lnTo>
                <a:lnTo>
                  <a:pt x="689" y="965"/>
                </a:lnTo>
                <a:lnTo>
                  <a:pt x="688" y="968"/>
                </a:lnTo>
                <a:lnTo>
                  <a:pt x="684" y="969"/>
                </a:lnTo>
                <a:lnTo>
                  <a:pt x="682" y="970"/>
                </a:lnTo>
                <a:lnTo>
                  <a:pt x="680" y="972"/>
                </a:lnTo>
                <a:lnTo>
                  <a:pt x="680" y="976"/>
                </a:lnTo>
                <a:lnTo>
                  <a:pt x="681" y="980"/>
                </a:lnTo>
                <a:lnTo>
                  <a:pt x="684" y="986"/>
                </a:lnTo>
                <a:lnTo>
                  <a:pt x="684" y="990"/>
                </a:lnTo>
                <a:lnTo>
                  <a:pt x="681" y="991"/>
                </a:lnTo>
                <a:lnTo>
                  <a:pt x="679" y="991"/>
                </a:lnTo>
                <a:lnTo>
                  <a:pt x="677" y="993"/>
                </a:lnTo>
                <a:lnTo>
                  <a:pt x="672" y="996"/>
                </a:lnTo>
                <a:lnTo>
                  <a:pt x="666" y="999"/>
                </a:lnTo>
                <a:lnTo>
                  <a:pt x="659" y="1000"/>
                </a:lnTo>
                <a:lnTo>
                  <a:pt x="655" y="1003"/>
                </a:lnTo>
                <a:lnTo>
                  <a:pt x="652" y="1010"/>
                </a:lnTo>
                <a:lnTo>
                  <a:pt x="651" y="1014"/>
                </a:lnTo>
                <a:lnTo>
                  <a:pt x="650" y="1017"/>
                </a:lnTo>
                <a:lnTo>
                  <a:pt x="650" y="1016"/>
                </a:lnTo>
                <a:lnTo>
                  <a:pt x="650" y="1012"/>
                </a:lnTo>
                <a:lnTo>
                  <a:pt x="648" y="1010"/>
                </a:lnTo>
                <a:lnTo>
                  <a:pt x="644" y="1012"/>
                </a:lnTo>
                <a:lnTo>
                  <a:pt x="641" y="1013"/>
                </a:lnTo>
                <a:lnTo>
                  <a:pt x="640" y="1018"/>
                </a:lnTo>
                <a:lnTo>
                  <a:pt x="639" y="1023"/>
                </a:lnTo>
                <a:lnTo>
                  <a:pt x="639" y="1026"/>
                </a:lnTo>
                <a:lnTo>
                  <a:pt x="637" y="1029"/>
                </a:lnTo>
                <a:lnTo>
                  <a:pt x="635" y="1030"/>
                </a:lnTo>
                <a:lnTo>
                  <a:pt x="627" y="1031"/>
                </a:lnTo>
                <a:lnTo>
                  <a:pt x="620" y="1032"/>
                </a:lnTo>
                <a:lnTo>
                  <a:pt x="615" y="1035"/>
                </a:lnTo>
                <a:lnTo>
                  <a:pt x="611" y="1034"/>
                </a:lnTo>
                <a:lnTo>
                  <a:pt x="610" y="1032"/>
                </a:lnTo>
                <a:lnTo>
                  <a:pt x="607" y="1032"/>
                </a:lnTo>
                <a:lnTo>
                  <a:pt x="605" y="1033"/>
                </a:lnTo>
                <a:lnTo>
                  <a:pt x="605" y="1036"/>
                </a:lnTo>
                <a:lnTo>
                  <a:pt x="608" y="1038"/>
                </a:lnTo>
                <a:lnTo>
                  <a:pt x="610" y="1040"/>
                </a:lnTo>
                <a:lnTo>
                  <a:pt x="610" y="1044"/>
                </a:lnTo>
                <a:lnTo>
                  <a:pt x="607" y="1047"/>
                </a:lnTo>
                <a:lnTo>
                  <a:pt x="605" y="1048"/>
                </a:lnTo>
                <a:lnTo>
                  <a:pt x="601" y="1047"/>
                </a:lnTo>
                <a:lnTo>
                  <a:pt x="599" y="1045"/>
                </a:lnTo>
                <a:lnTo>
                  <a:pt x="598" y="1044"/>
                </a:lnTo>
                <a:lnTo>
                  <a:pt x="597" y="1047"/>
                </a:lnTo>
                <a:lnTo>
                  <a:pt x="596" y="1048"/>
                </a:lnTo>
                <a:lnTo>
                  <a:pt x="593" y="1047"/>
                </a:lnTo>
                <a:lnTo>
                  <a:pt x="593" y="1049"/>
                </a:lnTo>
                <a:lnTo>
                  <a:pt x="598" y="1054"/>
                </a:lnTo>
                <a:lnTo>
                  <a:pt x="601" y="1057"/>
                </a:lnTo>
                <a:lnTo>
                  <a:pt x="602" y="1061"/>
                </a:lnTo>
                <a:lnTo>
                  <a:pt x="605" y="1065"/>
                </a:lnTo>
                <a:lnTo>
                  <a:pt x="606" y="1069"/>
                </a:lnTo>
                <a:lnTo>
                  <a:pt x="605" y="1075"/>
                </a:lnTo>
                <a:lnTo>
                  <a:pt x="602" y="1079"/>
                </a:lnTo>
                <a:lnTo>
                  <a:pt x="600" y="1080"/>
                </a:lnTo>
                <a:lnTo>
                  <a:pt x="595" y="1081"/>
                </a:lnTo>
                <a:lnTo>
                  <a:pt x="592" y="1083"/>
                </a:lnTo>
                <a:lnTo>
                  <a:pt x="590" y="1083"/>
                </a:lnTo>
                <a:lnTo>
                  <a:pt x="591" y="1085"/>
                </a:lnTo>
                <a:lnTo>
                  <a:pt x="599" y="1087"/>
                </a:lnTo>
                <a:lnTo>
                  <a:pt x="600" y="1093"/>
                </a:lnTo>
                <a:lnTo>
                  <a:pt x="599" y="1097"/>
                </a:lnTo>
                <a:lnTo>
                  <a:pt x="595" y="1098"/>
                </a:lnTo>
                <a:lnTo>
                  <a:pt x="591" y="1098"/>
                </a:lnTo>
                <a:lnTo>
                  <a:pt x="586" y="1099"/>
                </a:lnTo>
                <a:lnTo>
                  <a:pt x="581" y="1100"/>
                </a:lnTo>
                <a:lnTo>
                  <a:pt x="576" y="1101"/>
                </a:lnTo>
                <a:lnTo>
                  <a:pt x="573" y="1101"/>
                </a:lnTo>
                <a:lnTo>
                  <a:pt x="572" y="1103"/>
                </a:lnTo>
                <a:lnTo>
                  <a:pt x="575" y="1105"/>
                </a:lnTo>
                <a:lnTo>
                  <a:pt x="579" y="1106"/>
                </a:lnTo>
                <a:lnTo>
                  <a:pt x="582" y="1106"/>
                </a:lnTo>
                <a:lnTo>
                  <a:pt x="587" y="1106"/>
                </a:lnTo>
                <a:lnTo>
                  <a:pt x="590" y="1109"/>
                </a:lnTo>
                <a:lnTo>
                  <a:pt x="587" y="1113"/>
                </a:lnTo>
                <a:lnTo>
                  <a:pt x="580" y="1114"/>
                </a:lnTo>
                <a:lnTo>
                  <a:pt x="573" y="1113"/>
                </a:lnTo>
                <a:lnTo>
                  <a:pt x="567" y="1110"/>
                </a:lnTo>
                <a:lnTo>
                  <a:pt x="564" y="1108"/>
                </a:lnTo>
                <a:lnTo>
                  <a:pt x="561" y="1108"/>
                </a:lnTo>
                <a:lnTo>
                  <a:pt x="559" y="1109"/>
                </a:lnTo>
                <a:lnTo>
                  <a:pt x="557" y="1106"/>
                </a:lnTo>
                <a:lnTo>
                  <a:pt x="549" y="1103"/>
                </a:lnTo>
                <a:lnTo>
                  <a:pt x="543" y="1102"/>
                </a:lnTo>
                <a:lnTo>
                  <a:pt x="537" y="1102"/>
                </a:lnTo>
                <a:lnTo>
                  <a:pt x="532" y="1103"/>
                </a:lnTo>
                <a:lnTo>
                  <a:pt x="530" y="1106"/>
                </a:lnTo>
                <a:lnTo>
                  <a:pt x="528" y="1109"/>
                </a:lnTo>
                <a:lnTo>
                  <a:pt x="525" y="1105"/>
                </a:lnTo>
                <a:lnTo>
                  <a:pt x="514" y="1090"/>
                </a:lnTo>
                <a:lnTo>
                  <a:pt x="505" y="1077"/>
                </a:lnTo>
                <a:lnTo>
                  <a:pt x="501" y="1073"/>
                </a:lnTo>
                <a:lnTo>
                  <a:pt x="495" y="1075"/>
                </a:lnTo>
                <a:lnTo>
                  <a:pt x="490" y="1077"/>
                </a:lnTo>
                <a:lnTo>
                  <a:pt x="485" y="1078"/>
                </a:lnTo>
                <a:lnTo>
                  <a:pt x="479" y="1077"/>
                </a:lnTo>
                <a:lnTo>
                  <a:pt x="470" y="1074"/>
                </a:lnTo>
                <a:lnTo>
                  <a:pt x="457" y="1073"/>
                </a:lnTo>
                <a:lnTo>
                  <a:pt x="443" y="1069"/>
                </a:lnTo>
                <a:lnTo>
                  <a:pt x="433" y="1066"/>
                </a:lnTo>
                <a:lnTo>
                  <a:pt x="423" y="1065"/>
                </a:lnTo>
                <a:lnTo>
                  <a:pt x="417" y="1064"/>
                </a:lnTo>
                <a:lnTo>
                  <a:pt x="414" y="1064"/>
                </a:lnTo>
                <a:lnTo>
                  <a:pt x="409" y="1069"/>
                </a:lnTo>
                <a:lnTo>
                  <a:pt x="404" y="1074"/>
                </a:lnTo>
                <a:lnTo>
                  <a:pt x="397" y="1076"/>
                </a:lnTo>
                <a:lnTo>
                  <a:pt x="391" y="1075"/>
                </a:lnTo>
                <a:lnTo>
                  <a:pt x="384" y="1073"/>
                </a:lnTo>
                <a:lnTo>
                  <a:pt x="378" y="1066"/>
                </a:lnTo>
                <a:lnTo>
                  <a:pt x="372" y="1059"/>
                </a:lnTo>
                <a:lnTo>
                  <a:pt x="367" y="1053"/>
                </a:lnTo>
                <a:lnTo>
                  <a:pt x="362" y="1051"/>
                </a:lnTo>
                <a:lnTo>
                  <a:pt x="360" y="1048"/>
                </a:lnTo>
                <a:lnTo>
                  <a:pt x="356" y="1040"/>
                </a:lnTo>
                <a:lnTo>
                  <a:pt x="351" y="1036"/>
                </a:lnTo>
                <a:lnTo>
                  <a:pt x="345" y="1032"/>
                </a:lnTo>
                <a:lnTo>
                  <a:pt x="336" y="1031"/>
                </a:lnTo>
                <a:lnTo>
                  <a:pt x="333" y="1031"/>
                </a:lnTo>
                <a:lnTo>
                  <a:pt x="328" y="1031"/>
                </a:lnTo>
                <a:lnTo>
                  <a:pt x="326" y="1031"/>
                </a:lnTo>
                <a:lnTo>
                  <a:pt x="324" y="1030"/>
                </a:lnTo>
                <a:lnTo>
                  <a:pt x="314" y="1025"/>
                </a:lnTo>
                <a:lnTo>
                  <a:pt x="301" y="1019"/>
                </a:lnTo>
                <a:lnTo>
                  <a:pt x="292" y="1013"/>
                </a:lnTo>
                <a:lnTo>
                  <a:pt x="287" y="1011"/>
                </a:lnTo>
                <a:lnTo>
                  <a:pt x="284" y="1006"/>
                </a:lnTo>
                <a:lnTo>
                  <a:pt x="282" y="1002"/>
                </a:lnTo>
                <a:lnTo>
                  <a:pt x="281" y="996"/>
                </a:lnTo>
                <a:lnTo>
                  <a:pt x="279" y="997"/>
                </a:lnTo>
                <a:lnTo>
                  <a:pt x="269" y="996"/>
                </a:lnTo>
                <a:lnTo>
                  <a:pt x="262" y="996"/>
                </a:lnTo>
                <a:lnTo>
                  <a:pt x="255" y="995"/>
                </a:lnTo>
                <a:close/>
              </a:path>
            </a:pathLst>
          </a:custGeom>
          <a:solidFill>
            <a:srgbClr val="94BCE0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3" name="Freeform 86"/>
          <p:cNvSpPr>
            <a:spLocks/>
          </p:cNvSpPr>
          <p:nvPr/>
        </p:nvSpPr>
        <p:spPr bwMode="auto">
          <a:xfrm>
            <a:off x="12872860" y="3488742"/>
            <a:ext cx="2178" cy="2178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noFill/>
          <a:ln w="6350" cap="flat">
            <a:solidFill>
              <a:srgbClr val="BAF2F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4" name="Freeform 87"/>
          <p:cNvSpPr>
            <a:spLocks/>
          </p:cNvSpPr>
          <p:nvPr/>
        </p:nvSpPr>
        <p:spPr bwMode="auto">
          <a:xfrm>
            <a:off x="17062723" y="4063650"/>
            <a:ext cx="82751" cy="50087"/>
          </a:xfrm>
          <a:custGeom>
            <a:avLst/>
            <a:gdLst>
              <a:gd name="T0" fmla="*/ 81 w 82"/>
              <a:gd name="T1" fmla="*/ 4 h 49"/>
              <a:gd name="T2" fmla="*/ 81 w 82"/>
              <a:gd name="T3" fmla="*/ 9 h 49"/>
              <a:gd name="T4" fmla="*/ 82 w 82"/>
              <a:gd name="T5" fmla="*/ 49 h 49"/>
              <a:gd name="T6" fmla="*/ 58 w 82"/>
              <a:gd name="T7" fmla="*/ 49 h 49"/>
              <a:gd name="T8" fmla="*/ 60 w 82"/>
              <a:gd name="T9" fmla="*/ 47 h 49"/>
              <a:gd name="T10" fmla="*/ 56 w 82"/>
              <a:gd name="T11" fmla="*/ 40 h 49"/>
              <a:gd name="T12" fmla="*/ 52 w 82"/>
              <a:gd name="T13" fmla="*/ 41 h 49"/>
              <a:gd name="T14" fmla="*/ 0 w 82"/>
              <a:gd name="T15" fmla="*/ 0 h 49"/>
              <a:gd name="T16" fmla="*/ 44 w 82"/>
              <a:gd name="T17" fmla="*/ 2 h 49"/>
              <a:gd name="T18" fmla="*/ 81 w 82"/>
              <a:gd name="T19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49">
                <a:moveTo>
                  <a:pt x="81" y="4"/>
                </a:moveTo>
                <a:lnTo>
                  <a:pt x="81" y="9"/>
                </a:lnTo>
                <a:lnTo>
                  <a:pt x="82" y="49"/>
                </a:lnTo>
                <a:lnTo>
                  <a:pt x="58" y="49"/>
                </a:lnTo>
                <a:lnTo>
                  <a:pt x="60" y="47"/>
                </a:lnTo>
                <a:lnTo>
                  <a:pt x="56" y="40"/>
                </a:lnTo>
                <a:lnTo>
                  <a:pt x="52" y="41"/>
                </a:lnTo>
                <a:lnTo>
                  <a:pt x="0" y="0"/>
                </a:lnTo>
                <a:lnTo>
                  <a:pt x="44" y="2"/>
                </a:lnTo>
                <a:lnTo>
                  <a:pt x="81" y="8"/>
                </a:lnTo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5" name="Freeform 88"/>
          <p:cNvSpPr>
            <a:spLocks/>
          </p:cNvSpPr>
          <p:nvPr/>
        </p:nvSpPr>
        <p:spPr bwMode="auto">
          <a:xfrm>
            <a:off x="17058367" y="2312792"/>
            <a:ext cx="13065" cy="8711"/>
          </a:xfrm>
          <a:custGeom>
            <a:avLst/>
            <a:gdLst>
              <a:gd name="T0" fmla="*/ 1 w 6"/>
              <a:gd name="T1" fmla="*/ 2 h 4"/>
              <a:gd name="T2" fmla="*/ 1 w 6"/>
              <a:gd name="T3" fmla="*/ 1 h 4"/>
              <a:gd name="T4" fmla="*/ 2 w 6"/>
              <a:gd name="T5" fmla="*/ 0 h 4"/>
              <a:gd name="T6" fmla="*/ 4 w 6"/>
              <a:gd name="T7" fmla="*/ 0 h 4"/>
              <a:gd name="T8" fmla="*/ 5 w 6"/>
              <a:gd name="T9" fmla="*/ 0 h 4"/>
              <a:gd name="T10" fmla="*/ 5 w 6"/>
              <a:gd name="T11" fmla="*/ 2 h 4"/>
              <a:gd name="T12" fmla="*/ 6 w 6"/>
              <a:gd name="T13" fmla="*/ 4 h 4"/>
              <a:gd name="T14" fmla="*/ 5 w 6"/>
              <a:gd name="T15" fmla="*/ 4 h 4"/>
              <a:gd name="T16" fmla="*/ 4 w 6"/>
              <a:gd name="T17" fmla="*/ 4 h 4"/>
              <a:gd name="T18" fmla="*/ 3 w 6"/>
              <a:gd name="T19" fmla="*/ 3 h 4"/>
              <a:gd name="T20" fmla="*/ 2 w 6"/>
              <a:gd name="T21" fmla="*/ 3 h 4"/>
              <a:gd name="T22" fmla="*/ 1 w 6"/>
              <a:gd name="T23" fmla="*/ 4 h 4"/>
              <a:gd name="T24" fmla="*/ 0 w 6"/>
              <a:gd name="T25" fmla="*/ 4 h 4"/>
              <a:gd name="T26" fmla="*/ 0 w 6"/>
              <a:gd name="T27" fmla="*/ 2 h 4"/>
              <a:gd name="T28" fmla="*/ 1 w 6"/>
              <a:gd name="T2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4">
                <a:moveTo>
                  <a:pt x="1" y="2"/>
                </a:move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5" y="2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4"/>
                </a:lnTo>
                <a:lnTo>
                  <a:pt x="0" y="4"/>
                </a:lnTo>
                <a:lnTo>
                  <a:pt x="0" y="2"/>
                </a:lnTo>
                <a:lnTo>
                  <a:pt x="1" y="2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6" name="Freeform 89"/>
          <p:cNvSpPr>
            <a:spLocks/>
          </p:cNvSpPr>
          <p:nvPr/>
        </p:nvSpPr>
        <p:spPr bwMode="auto">
          <a:xfrm>
            <a:off x="17091033" y="2600247"/>
            <a:ext cx="26132" cy="37022"/>
          </a:xfrm>
          <a:custGeom>
            <a:avLst/>
            <a:gdLst>
              <a:gd name="T0" fmla="*/ 5 w 12"/>
              <a:gd name="T1" fmla="*/ 0 h 17"/>
              <a:gd name="T2" fmla="*/ 8 w 12"/>
              <a:gd name="T3" fmla="*/ 4 h 17"/>
              <a:gd name="T4" fmla="*/ 10 w 12"/>
              <a:gd name="T5" fmla="*/ 11 h 17"/>
              <a:gd name="T6" fmla="*/ 12 w 12"/>
              <a:gd name="T7" fmla="*/ 17 h 17"/>
              <a:gd name="T8" fmla="*/ 8 w 12"/>
              <a:gd name="T9" fmla="*/ 13 h 17"/>
              <a:gd name="T10" fmla="*/ 9 w 12"/>
              <a:gd name="T11" fmla="*/ 13 h 17"/>
              <a:gd name="T12" fmla="*/ 9 w 12"/>
              <a:gd name="T13" fmla="*/ 11 h 17"/>
              <a:gd name="T14" fmla="*/ 6 w 12"/>
              <a:gd name="T15" fmla="*/ 9 h 17"/>
              <a:gd name="T16" fmla="*/ 5 w 12"/>
              <a:gd name="T17" fmla="*/ 8 h 17"/>
              <a:gd name="T18" fmla="*/ 4 w 12"/>
              <a:gd name="T19" fmla="*/ 7 h 17"/>
              <a:gd name="T20" fmla="*/ 3 w 12"/>
              <a:gd name="T21" fmla="*/ 7 h 17"/>
              <a:gd name="T22" fmla="*/ 3 w 12"/>
              <a:gd name="T23" fmla="*/ 8 h 17"/>
              <a:gd name="T24" fmla="*/ 2 w 12"/>
              <a:gd name="T25" fmla="*/ 10 h 17"/>
              <a:gd name="T26" fmla="*/ 2 w 12"/>
              <a:gd name="T27" fmla="*/ 12 h 17"/>
              <a:gd name="T28" fmla="*/ 0 w 12"/>
              <a:gd name="T29" fmla="*/ 7 h 17"/>
              <a:gd name="T30" fmla="*/ 4 w 12"/>
              <a:gd name="T31" fmla="*/ 5 h 17"/>
              <a:gd name="T32" fmla="*/ 3 w 12"/>
              <a:gd name="T33" fmla="*/ 4 h 17"/>
              <a:gd name="T34" fmla="*/ 2 w 12"/>
              <a:gd name="T35" fmla="*/ 3 h 17"/>
              <a:gd name="T36" fmla="*/ 3 w 12"/>
              <a:gd name="T37" fmla="*/ 2 h 17"/>
              <a:gd name="T38" fmla="*/ 5 w 12"/>
              <a:gd name="T3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7">
                <a:moveTo>
                  <a:pt x="5" y="0"/>
                </a:moveTo>
                <a:lnTo>
                  <a:pt x="8" y="4"/>
                </a:lnTo>
                <a:lnTo>
                  <a:pt x="10" y="11"/>
                </a:lnTo>
                <a:lnTo>
                  <a:pt x="12" y="17"/>
                </a:lnTo>
                <a:lnTo>
                  <a:pt x="8" y="13"/>
                </a:lnTo>
                <a:lnTo>
                  <a:pt x="9" y="13"/>
                </a:lnTo>
                <a:lnTo>
                  <a:pt x="9" y="11"/>
                </a:lnTo>
                <a:lnTo>
                  <a:pt x="6" y="9"/>
                </a:lnTo>
                <a:lnTo>
                  <a:pt x="5" y="8"/>
                </a:lnTo>
                <a:lnTo>
                  <a:pt x="4" y="7"/>
                </a:lnTo>
                <a:lnTo>
                  <a:pt x="3" y="7"/>
                </a:lnTo>
                <a:lnTo>
                  <a:pt x="3" y="8"/>
                </a:lnTo>
                <a:lnTo>
                  <a:pt x="2" y="10"/>
                </a:lnTo>
                <a:lnTo>
                  <a:pt x="2" y="12"/>
                </a:lnTo>
                <a:lnTo>
                  <a:pt x="0" y="7"/>
                </a:lnTo>
                <a:lnTo>
                  <a:pt x="4" y="5"/>
                </a:lnTo>
                <a:lnTo>
                  <a:pt x="3" y="4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7" name="Rectangle 90"/>
          <p:cNvSpPr>
            <a:spLocks noChangeArrowheads="1"/>
          </p:cNvSpPr>
          <p:nvPr/>
        </p:nvSpPr>
        <p:spPr bwMode="auto">
          <a:xfrm>
            <a:off x="17060546" y="2543627"/>
            <a:ext cx="2178" cy="2178"/>
          </a:xfrm>
          <a:prstGeom prst="rect">
            <a:avLst/>
          </a:pr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8" name="Freeform 91"/>
          <p:cNvSpPr>
            <a:spLocks/>
          </p:cNvSpPr>
          <p:nvPr/>
        </p:nvSpPr>
        <p:spPr bwMode="auto">
          <a:xfrm>
            <a:off x="17158541" y="2968276"/>
            <a:ext cx="28310" cy="47909"/>
          </a:xfrm>
          <a:custGeom>
            <a:avLst/>
            <a:gdLst>
              <a:gd name="T0" fmla="*/ 0 w 13"/>
              <a:gd name="T1" fmla="*/ 6 h 22"/>
              <a:gd name="T2" fmla="*/ 10 w 13"/>
              <a:gd name="T3" fmla="*/ 0 h 22"/>
              <a:gd name="T4" fmla="*/ 10 w 13"/>
              <a:gd name="T5" fmla="*/ 3 h 22"/>
              <a:gd name="T6" fmla="*/ 13 w 13"/>
              <a:gd name="T7" fmla="*/ 11 h 22"/>
              <a:gd name="T8" fmla="*/ 13 w 13"/>
              <a:gd name="T9" fmla="*/ 13 h 22"/>
              <a:gd name="T10" fmla="*/ 13 w 13"/>
              <a:gd name="T11" fmla="*/ 15 h 22"/>
              <a:gd name="T12" fmla="*/ 12 w 13"/>
              <a:gd name="T13" fmla="*/ 17 h 22"/>
              <a:gd name="T14" fmla="*/ 12 w 13"/>
              <a:gd name="T15" fmla="*/ 19 h 22"/>
              <a:gd name="T16" fmla="*/ 10 w 13"/>
              <a:gd name="T17" fmla="*/ 22 h 22"/>
              <a:gd name="T18" fmla="*/ 8 w 13"/>
              <a:gd name="T19" fmla="*/ 20 h 22"/>
              <a:gd name="T20" fmla="*/ 9 w 13"/>
              <a:gd name="T21" fmla="*/ 18 h 22"/>
              <a:gd name="T22" fmla="*/ 10 w 13"/>
              <a:gd name="T23" fmla="*/ 16 h 22"/>
              <a:gd name="T24" fmla="*/ 9 w 13"/>
              <a:gd name="T25" fmla="*/ 12 h 22"/>
              <a:gd name="T26" fmla="*/ 8 w 13"/>
              <a:gd name="T27" fmla="*/ 10 h 22"/>
              <a:gd name="T28" fmla="*/ 5 w 13"/>
              <a:gd name="T29" fmla="*/ 8 h 22"/>
              <a:gd name="T30" fmla="*/ 2 w 13"/>
              <a:gd name="T31" fmla="*/ 6 h 22"/>
              <a:gd name="T32" fmla="*/ 0 w 13"/>
              <a:gd name="T33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22">
                <a:moveTo>
                  <a:pt x="0" y="6"/>
                </a:moveTo>
                <a:lnTo>
                  <a:pt x="10" y="0"/>
                </a:lnTo>
                <a:lnTo>
                  <a:pt x="10" y="3"/>
                </a:lnTo>
                <a:lnTo>
                  <a:pt x="13" y="11"/>
                </a:lnTo>
                <a:lnTo>
                  <a:pt x="13" y="13"/>
                </a:lnTo>
                <a:lnTo>
                  <a:pt x="13" y="15"/>
                </a:lnTo>
                <a:lnTo>
                  <a:pt x="12" y="17"/>
                </a:lnTo>
                <a:lnTo>
                  <a:pt x="12" y="19"/>
                </a:lnTo>
                <a:lnTo>
                  <a:pt x="10" y="22"/>
                </a:lnTo>
                <a:lnTo>
                  <a:pt x="8" y="20"/>
                </a:lnTo>
                <a:lnTo>
                  <a:pt x="9" y="18"/>
                </a:lnTo>
                <a:lnTo>
                  <a:pt x="10" y="16"/>
                </a:lnTo>
                <a:lnTo>
                  <a:pt x="9" y="12"/>
                </a:lnTo>
                <a:lnTo>
                  <a:pt x="8" y="10"/>
                </a:lnTo>
                <a:lnTo>
                  <a:pt x="5" y="8"/>
                </a:lnTo>
                <a:lnTo>
                  <a:pt x="2" y="6"/>
                </a:lnTo>
                <a:lnTo>
                  <a:pt x="0" y="6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59" name="Freeform 92"/>
          <p:cNvSpPr>
            <a:spLocks/>
          </p:cNvSpPr>
          <p:nvPr/>
        </p:nvSpPr>
        <p:spPr bwMode="auto">
          <a:xfrm>
            <a:off x="16331021" y="3665135"/>
            <a:ext cx="17421" cy="2178"/>
          </a:xfrm>
          <a:custGeom>
            <a:avLst/>
            <a:gdLst>
              <a:gd name="T0" fmla="*/ 0 w 8"/>
              <a:gd name="T1" fmla="*/ 0 h 1"/>
              <a:gd name="T2" fmla="*/ 8 w 8"/>
              <a:gd name="T3" fmla="*/ 1 h 1"/>
              <a:gd name="T4" fmla="*/ 7 w 8"/>
              <a:gd name="T5" fmla="*/ 1 h 1"/>
              <a:gd name="T6" fmla="*/ 4 w 8"/>
              <a:gd name="T7" fmla="*/ 1 h 1"/>
              <a:gd name="T8" fmla="*/ 2 w 8"/>
              <a:gd name="T9" fmla="*/ 1 h 1"/>
              <a:gd name="T10" fmla="*/ 0 w 8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8" y="1"/>
                </a:lnTo>
                <a:lnTo>
                  <a:pt x="7" y="1"/>
                </a:lnTo>
                <a:lnTo>
                  <a:pt x="4" y="1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0" name="Freeform 93"/>
          <p:cNvSpPr>
            <a:spLocks/>
          </p:cNvSpPr>
          <p:nvPr/>
        </p:nvSpPr>
        <p:spPr bwMode="auto">
          <a:xfrm>
            <a:off x="16348442" y="3662956"/>
            <a:ext cx="13065" cy="6534"/>
          </a:xfrm>
          <a:custGeom>
            <a:avLst/>
            <a:gdLst>
              <a:gd name="T0" fmla="*/ 0 w 6"/>
              <a:gd name="T1" fmla="*/ 2 h 3"/>
              <a:gd name="T2" fmla="*/ 1 w 6"/>
              <a:gd name="T3" fmla="*/ 2 h 3"/>
              <a:gd name="T4" fmla="*/ 1 w 6"/>
              <a:gd name="T5" fmla="*/ 0 h 3"/>
              <a:gd name="T6" fmla="*/ 3 w 6"/>
              <a:gd name="T7" fmla="*/ 1 h 3"/>
              <a:gd name="T8" fmla="*/ 4 w 6"/>
              <a:gd name="T9" fmla="*/ 2 h 3"/>
              <a:gd name="T10" fmla="*/ 6 w 6"/>
              <a:gd name="T11" fmla="*/ 3 h 3"/>
              <a:gd name="T12" fmla="*/ 0 w 6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3">
                <a:moveTo>
                  <a:pt x="0" y="2"/>
                </a:moveTo>
                <a:lnTo>
                  <a:pt x="1" y="2"/>
                </a:lnTo>
                <a:lnTo>
                  <a:pt x="1" y="0"/>
                </a:lnTo>
                <a:lnTo>
                  <a:pt x="3" y="1"/>
                </a:lnTo>
                <a:lnTo>
                  <a:pt x="4" y="2"/>
                </a:lnTo>
                <a:lnTo>
                  <a:pt x="6" y="3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1" name="Freeform 94"/>
          <p:cNvSpPr>
            <a:spLocks/>
          </p:cNvSpPr>
          <p:nvPr/>
        </p:nvSpPr>
        <p:spPr bwMode="auto">
          <a:xfrm>
            <a:off x="14469103" y="3667311"/>
            <a:ext cx="6534" cy="19601"/>
          </a:xfrm>
          <a:custGeom>
            <a:avLst/>
            <a:gdLst>
              <a:gd name="T0" fmla="*/ 0 w 3"/>
              <a:gd name="T1" fmla="*/ 9 h 9"/>
              <a:gd name="T2" fmla="*/ 0 w 3"/>
              <a:gd name="T3" fmla="*/ 7 h 9"/>
              <a:gd name="T4" fmla="*/ 0 w 3"/>
              <a:gd name="T5" fmla="*/ 6 h 9"/>
              <a:gd name="T6" fmla="*/ 0 w 3"/>
              <a:gd name="T7" fmla="*/ 5 h 9"/>
              <a:gd name="T8" fmla="*/ 0 w 3"/>
              <a:gd name="T9" fmla="*/ 3 h 9"/>
              <a:gd name="T10" fmla="*/ 0 w 3"/>
              <a:gd name="T11" fmla="*/ 1 h 9"/>
              <a:gd name="T12" fmla="*/ 0 w 3"/>
              <a:gd name="T13" fmla="*/ 0 h 9"/>
              <a:gd name="T14" fmla="*/ 2 w 3"/>
              <a:gd name="T15" fmla="*/ 0 h 9"/>
              <a:gd name="T16" fmla="*/ 2 w 3"/>
              <a:gd name="T17" fmla="*/ 1 h 9"/>
              <a:gd name="T18" fmla="*/ 3 w 3"/>
              <a:gd name="T19" fmla="*/ 3 h 9"/>
              <a:gd name="T20" fmla="*/ 3 w 3"/>
              <a:gd name="T21" fmla="*/ 6 h 9"/>
              <a:gd name="T22" fmla="*/ 2 w 3"/>
              <a:gd name="T23" fmla="*/ 7 h 9"/>
              <a:gd name="T24" fmla="*/ 1 w 3"/>
              <a:gd name="T25" fmla="*/ 9 h 9"/>
              <a:gd name="T26" fmla="*/ 0 w 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" h="9">
                <a:moveTo>
                  <a:pt x="0" y="9"/>
                </a:move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3" y="6"/>
                </a:lnTo>
                <a:lnTo>
                  <a:pt x="2" y="7"/>
                </a:lnTo>
                <a:lnTo>
                  <a:pt x="1" y="9"/>
                </a:lnTo>
                <a:lnTo>
                  <a:pt x="0" y="9"/>
                </a:lnTo>
                <a:close/>
              </a:path>
            </a:pathLst>
          </a:custGeom>
          <a:noFill/>
          <a:ln w="6350" cap="flat">
            <a:solidFill>
              <a:srgbClr val="BAF2F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2" name="Freeform 95"/>
          <p:cNvSpPr>
            <a:spLocks/>
          </p:cNvSpPr>
          <p:nvPr/>
        </p:nvSpPr>
        <p:spPr bwMode="auto">
          <a:xfrm>
            <a:off x="17112810" y="2892056"/>
            <a:ext cx="2178" cy="2178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3" name="Freeform 96"/>
          <p:cNvSpPr>
            <a:spLocks/>
          </p:cNvSpPr>
          <p:nvPr/>
        </p:nvSpPr>
        <p:spPr bwMode="auto">
          <a:xfrm>
            <a:off x="17114988" y="2804949"/>
            <a:ext cx="10889" cy="15245"/>
          </a:xfrm>
          <a:custGeom>
            <a:avLst/>
            <a:gdLst>
              <a:gd name="T0" fmla="*/ 0 w 5"/>
              <a:gd name="T1" fmla="*/ 2 h 7"/>
              <a:gd name="T2" fmla="*/ 5 w 5"/>
              <a:gd name="T3" fmla="*/ 0 h 7"/>
              <a:gd name="T4" fmla="*/ 5 w 5"/>
              <a:gd name="T5" fmla="*/ 7 h 7"/>
              <a:gd name="T6" fmla="*/ 4 w 5"/>
              <a:gd name="T7" fmla="*/ 6 h 7"/>
              <a:gd name="T8" fmla="*/ 2 w 5"/>
              <a:gd name="T9" fmla="*/ 5 h 7"/>
              <a:gd name="T10" fmla="*/ 2 w 5"/>
              <a:gd name="T11" fmla="*/ 4 h 7"/>
              <a:gd name="T12" fmla="*/ 1 w 5"/>
              <a:gd name="T13" fmla="*/ 2 h 7"/>
              <a:gd name="T14" fmla="*/ 0 w 5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7">
                <a:moveTo>
                  <a:pt x="0" y="2"/>
                </a:moveTo>
                <a:lnTo>
                  <a:pt x="5" y="0"/>
                </a:lnTo>
                <a:lnTo>
                  <a:pt x="5" y="7"/>
                </a:lnTo>
                <a:lnTo>
                  <a:pt x="4" y="6"/>
                </a:lnTo>
                <a:lnTo>
                  <a:pt x="2" y="5"/>
                </a:lnTo>
                <a:lnTo>
                  <a:pt x="2" y="4"/>
                </a:lnTo>
                <a:lnTo>
                  <a:pt x="1" y="2"/>
                </a:lnTo>
                <a:lnTo>
                  <a:pt x="0" y="2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4" name="Freeform 97"/>
          <p:cNvSpPr>
            <a:spLocks/>
          </p:cNvSpPr>
          <p:nvPr/>
        </p:nvSpPr>
        <p:spPr bwMode="auto">
          <a:xfrm>
            <a:off x="17112810" y="2809305"/>
            <a:ext cx="2178" cy="2178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5" name="Freeform 98"/>
          <p:cNvSpPr>
            <a:spLocks/>
          </p:cNvSpPr>
          <p:nvPr/>
        </p:nvSpPr>
        <p:spPr bwMode="auto">
          <a:xfrm>
            <a:off x="17182496" y="2976987"/>
            <a:ext cx="10889" cy="15245"/>
          </a:xfrm>
          <a:custGeom>
            <a:avLst/>
            <a:gdLst>
              <a:gd name="T0" fmla="*/ 0 w 5"/>
              <a:gd name="T1" fmla="*/ 0 h 7"/>
              <a:gd name="T2" fmla="*/ 1 w 5"/>
              <a:gd name="T3" fmla="*/ 1 h 7"/>
              <a:gd name="T4" fmla="*/ 3 w 5"/>
              <a:gd name="T5" fmla="*/ 2 h 7"/>
              <a:gd name="T6" fmla="*/ 5 w 5"/>
              <a:gd name="T7" fmla="*/ 3 h 7"/>
              <a:gd name="T8" fmla="*/ 2 w 5"/>
              <a:gd name="T9" fmla="*/ 7 h 7"/>
              <a:gd name="T10" fmla="*/ 0 w 5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1" y="1"/>
                </a:lnTo>
                <a:lnTo>
                  <a:pt x="3" y="2"/>
                </a:lnTo>
                <a:lnTo>
                  <a:pt x="5" y="3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6" name="Freeform 99"/>
          <p:cNvSpPr>
            <a:spLocks/>
          </p:cNvSpPr>
          <p:nvPr/>
        </p:nvSpPr>
        <p:spPr bwMode="auto">
          <a:xfrm>
            <a:off x="17180318" y="2974808"/>
            <a:ext cx="2178" cy="2178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7" name="Freeform 100"/>
          <p:cNvSpPr>
            <a:spLocks/>
          </p:cNvSpPr>
          <p:nvPr/>
        </p:nvSpPr>
        <p:spPr bwMode="auto">
          <a:xfrm>
            <a:off x="17062723" y="2547982"/>
            <a:ext cx="39198" cy="32666"/>
          </a:xfrm>
          <a:custGeom>
            <a:avLst/>
            <a:gdLst>
              <a:gd name="T0" fmla="*/ 0 w 18"/>
              <a:gd name="T1" fmla="*/ 4 h 15"/>
              <a:gd name="T2" fmla="*/ 1 w 18"/>
              <a:gd name="T3" fmla="*/ 4 h 15"/>
              <a:gd name="T4" fmla="*/ 3 w 18"/>
              <a:gd name="T5" fmla="*/ 4 h 15"/>
              <a:gd name="T6" fmla="*/ 5 w 18"/>
              <a:gd name="T7" fmla="*/ 5 h 15"/>
              <a:gd name="T8" fmla="*/ 6 w 18"/>
              <a:gd name="T9" fmla="*/ 5 h 15"/>
              <a:gd name="T10" fmla="*/ 6 w 18"/>
              <a:gd name="T11" fmla="*/ 4 h 15"/>
              <a:gd name="T12" fmla="*/ 7 w 18"/>
              <a:gd name="T13" fmla="*/ 3 h 15"/>
              <a:gd name="T14" fmla="*/ 11 w 18"/>
              <a:gd name="T15" fmla="*/ 0 h 15"/>
              <a:gd name="T16" fmla="*/ 10 w 18"/>
              <a:gd name="T17" fmla="*/ 2 h 15"/>
              <a:gd name="T18" fmla="*/ 9 w 18"/>
              <a:gd name="T19" fmla="*/ 4 h 15"/>
              <a:gd name="T20" fmla="*/ 8 w 18"/>
              <a:gd name="T21" fmla="*/ 5 h 15"/>
              <a:gd name="T22" fmla="*/ 8 w 18"/>
              <a:gd name="T23" fmla="*/ 8 h 15"/>
              <a:gd name="T24" fmla="*/ 10 w 18"/>
              <a:gd name="T25" fmla="*/ 8 h 15"/>
              <a:gd name="T26" fmla="*/ 11 w 18"/>
              <a:gd name="T27" fmla="*/ 8 h 15"/>
              <a:gd name="T28" fmla="*/ 12 w 18"/>
              <a:gd name="T29" fmla="*/ 7 h 15"/>
              <a:gd name="T30" fmla="*/ 13 w 18"/>
              <a:gd name="T31" fmla="*/ 6 h 15"/>
              <a:gd name="T32" fmla="*/ 13 w 18"/>
              <a:gd name="T33" fmla="*/ 6 h 15"/>
              <a:gd name="T34" fmla="*/ 13 w 18"/>
              <a:gd name="T35" fmla="*/ 8 h 15"/>
              <a:gd name="T36" fmla="*/ 14 w 18"/>
              <a:gd name="T37" fmla="*/ 9 h 15"/>
              <a:gd name="T38" fmla="*/ 15 w 18"/>
              <a:gd name="T39" fmla="*/ 11 h 15"/>
              <a:gd name="T40" fmla="*/ 17 w 18"/>
              <a:gd name="T41" fmla="*/ 12 h 15"/>
              <a:gd name="T42" fmla="*/ 18 w 18"/>
              <a:gd name="T43" fmla="*/ 12 h 15"/>
              <a:gd name="T44" fmla="*/ 15 w 18"/>
              <a:gd name="T45" fmla="*/ 15 h 15"/>
              <a:gd name="T46" fmla="*/ 14 w 18"/>
              <a:gd name="T47" fmla="*/ 15 h 15"/>
              <a:gd name="T48" fmla="*/ 12 w 18"/>
              <a:gd name="T49" fmla="*/ 14 h 15"/>
              <a:gd name="T50" fmla="*/ 11 w 18"/>
              <a:gd name="T51" fmla="*/ 12 h 15"/>
              <a:gd name="T52" fmla="*/ 9 w 18"/>
              <a:gd name="T53" fmla="*/ 11 h 15"/>
              <a:gd name="T54" fmla="*/ 8 w 18"/>
              <a:gd name="T55" fmla="*/ 11 h 15"/>
              <a:gd name="T56" fmla="*/ 7 w 18"/>
              <a:gd name="T57" fmla="*/ 11 h 15"/>
              <a:gd name="T58" fmla="*/ 6 w 18"/>
              <a:gd name="T59" fmla="*/ 10 h 15"/>
              <a:gd name="T60" fmla="*/ 5 w 18"/>
              <a:gd name="T61" fmla="*/ 8 h 15"/>
              <a:gd name="T62" fmla="*/ 4 w 18"/>
              <a:gd name="T63" fmla="*/ 8 h 15"/>
              <a:gd name="T64" fmla="*/ 0 w 18"/>
              <a:gd name="T65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" h="15">
                <a:moveTo>
                  <a:pt x="0" y="4"/>
                </a:moveTo>
                <a:lnTo>
                  <a:pt x="1" y="4"/>
                </a:lnTo>
                <a:lnTo>
                  <a:pt x="3" y="4"/>
                </a:lnTo>
                <a:lnTo>
                  <a:pt x="5" y="5"/>
                </a:lnTo>
                <a:lnTo>
                  <a:pt x="6" y="5"/>
                </a:lnTo>
                <a:lnTo>
                  <a:pt x="6" y="4"/>
                </a:lnTo>
                <a:lnTo>
                  <a:pt x="7" y="3"/>
                </a:lnTo>
                <a:lnTo>
                  <a:pt x="11" y="0"/>
                </a:lnTo>
                <a:lnTo>
                  <a:pt x="10" y="2"/>
                </a:lnTo>
                <a:lnTo>
                  <a:pt x="9" y="4"/>
                </a:lnTo>
                <a:lnTo>
                  <a:pt x="8" y="5"/>
                </a:lnTo>
                <a:lnTo>
                  <a:pt x="8" y="8"/>
                </a:lnTo>
                <a:lnTo>
                  <a:pt x="10" y="8"/>
                </a:lnTo>
                <a:lnTo>
                  <a:pt x="11" y="8"/>
                </a:lnTo>
                <a:lnTo>
                  <a:pt x="12" y="7"/>
                </a:lnTo>
                <a:lnTo>
                  <a:pt x="13" y="6"/>
                </a:lnTo>
                <a:lnTo>
                  <a:pt x="13" y="6"/>
                </a:lnTo>
                <a:lnTo>
                  <a:pt x="13" y="8"/>
                </a:lnTo>
                <a:lnTo>
                  <a:pt x="14" y="9"/>
                </a:lnTo>
                <a:lnTo>
                  <a:pt x="15" y="11"/>
                </a:lnTo>
                <a:lnTo>
                  <a:pt x="17" y="12"/>
                </a:lnTo>
                <a:lnTo>
                  <a:pt x="18" y="12"/>
                </a:lnTo>
                <a:lnTo>
                  <a:pt x="15" y="15"/>
                </a:lnTo>
                <a:lnTo>
                  <a:pt x="14" y="15"/>
                </a:lnTo>
                <a:lnTo>
                  <a:pt x="12" y="14"/>
                </a:lnTo>
                <a:lnTo>
                  <a:pt x="11" y="12"/>
                </a:lnTo>
                <a:lnTo>
                  <a:pt x="9" y="11"/>
                </a:lnTo>
                <a:lnTo>
                  <a:pt x="8" y="11"/>
                </a:lnTo>
                <a:lnTo>
                  <a:pt x="7" y="11"/>
                </a:lnTo>
                <a:lnTo>
                  <a:pt x="6" y="10"/>
                </a:lnTo>
                <a:lnTo>
                  <a:pt x="5" y="8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8" name="Rectangle 101"/>
          <p:cNvSpPr>
            <a:spLocks noChangeArrowheads="1"/>
          </p:cNvSpPr>
          <p:nvPr/>
        </p:nvSpPr>
        <p:spPr bwMode="auto">
          <a:xfrm>
            <a:off x="17062723" y="2554516"/>
            <a:ext cx="2178" cy="2178"/>
          </a:xfrm>
          <a:prstGeom prst="rect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69" name="Freeform 102"/>
          <p:cNvSpPr>
            <a:spLocks/>
          </p:cNvSpPr>
          <p:nvPr/>
        </p:nvSpPr>
        <p:spPr bwMode="auto">
          <a:xfrm>
            <a:off x="17134586" y="3998320"/>
            <a:ext cx="4356" cy="13065"/>
          </a:xfrm>
          <a:custGeom>
            <a:avLst/>
            <a:gdLst>
              <a:gd name="T0" fmla="*/ 3 w 4"/>
              <a:gd name="T1" fmla="*/ 1 h 13"/>
              <a:gd name="T2" fmla="*/ 4 w 4"/>
              <a:gd name="T3" fmla="*/ 12 h 13"/>
              <a:gd name="T4" fmla="*/ 0 w 4"/>
              <a:gd name="T5" fmla="*/ 13 h 13"/>
              <a:gd name="T6" fmla="*/ 2 w 4"/>
              <a:gd name="T7" fmla="*/ 10 h 13"/>
              <a:gd name="T8" fmla="*/ 2 w 4"/>
              <a:gd name="T9" fmla="*/ 7 h 13"/>
              <a:gd name="T10" fmla="*/ 3 w 4"/>
              <a:gd name="T11" fmla="*/ 3 h 13"/>
              <a:gd name="T12" fmla="*/ 3 w 4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3">
                <a:moveTo>
                  <a:pt x="3" y="1"/>
                </a:moveTo>
                <a:lnTo>
                  <a:pt x="4" y="12"/>
                </a:lnTo>
                <a:lnTo>
                  <a:pt x="0" y="13"/>
                </a:lnTo>
                <a:lnTo>
                  <a:pt x="2" y="10"/>
                </a:lnTo>
                <a:lnTo>
                  <a:pt x="2" y="7"/>
                </a:lnTo>
                <a:lnTo>
                  <a:pt x="3" y="3"/>
                </a:lnTo>
                <a:lnTo>
                  <a:pt x="3" y="0"/>
                </a:lnTo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0" name="Freeform 103"/>
          <p:cNvSpPr>
            <a:spLocks/>
          </p:cNvSpPr>
          <p:nvPr/>
        </p:nvSpPr>
        <p:spPr bwMode="auto">
          <a:xfrm>
            <a:off x="16341910" y="3617226"/>
            <a:ext cx="2178" cy="2178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1" name="Freeform 104"/>
          <p:cNvSpPr>
            <a:spLocks/>
          </p:cNvSpPr>
          <p:nvPr/>
        </p:nvSpPr>
        <p:spPr bwMode="auto">
          <a:xfrm>
            <a:off x="11889219" y="1656973"/>
            <a:ext cx="3138043" cy="1951205"/>
          </a:xfrm>
          <a:custGeom>
            <a:avLst/>
            <a:gdLst>
              <a:gd name="T0" fmla="*/ 578 w 1441"/>
              <a:gd name="T1" fmla="*/ 277 h 896"/>
              <a:gd name="T2" fmla="*/ 527 w 1441"/>
              <a:gd name="T3" fmla="*/ 204 h 896"/>
              <a:gd name="T4" fmla="*/ 356 w 1441"/>
              <a:gd name="T5" fmla="*/ 93 h 896"/>
              <a:gd name="T6" fmla="*/ 285 w 1441"/>
              <a:gd name="T7" fmla="*/ 36 h 896"/>
              <a:gd name="T8" fmla="*/ 240 w 1441"/>
              <a:gd name="T9" fmla="*/ 28 h 896"/>
              <a:gd name="T10" fmla="*/ 197 w 1441"/>
              <a:gd name="T11" fmla="*/ 25 h 896"/>
              <a:gd name="T12" fmla="*/ 165 w 1441"/>
              <a:gd name="T13" fmla="*/ 26 h 896"/>
              <a:gd name="T14" fmla="*/ 137 w 1441"/>
              <a:gd name="T15" fmla="*/ 24 h 896"/>
              <a:gd name="T16" fmla="*/ 111 w 1441"/>
              <a:gd name="T17" fmla="*/ 23 h 896"/>
              <a:gd name="T18" fmla="*/ 92 w 1441"/>
              <a:gd name="T19" fmla="*/ 10 h 896"/>
              <a:gd name="T20" fmla="*/ 69 w 1441"/>
              <a:gd name="T21" fmla="*/ 4 h 896"/>
              <a:gd name="T22" fmla="*/ 34 w 1441"/>
              <a:gd name="T23" fmla="*/ 8 h 896"/>
              <a:gd name="T24" fmla="*/ 10 w 1441"/>
              <a:gd name="T25" fmla="*/ 100 h 896"/>
              <a:gd name="T26" fmla="*/ 8 w 1441"/>
              <a:gd name="T27" fmla="*/ 160 h 896"/>
              <a:gd name="T28" fmla="*/ 32 w 1441"/>
              <a:gd name="T29" fmla="*/ 199 h 896"/>
              <a:gd name="T30" fmla="*/ 11 w 1441"/>
              <a:gd name="T31" fmla="*/ 240 h 896"/>
              <a:gd name="T32" fmla="*/ 3 w 1441"/>
              <a:gd name="T33" fmla="*/ 275 h 896"/>
              <a:gd name="T34" fmla="*/ 37 w 1441"/>
              <a:gd name="T35" fmla="*/ 282 h 896"/>
              <a:gd name="T36" fmla="*/ 66 w 1441"/>
              <a:gd name="T37" fmla="*/ 302 h 896"/>
              <a:gd name="T38" fmla="*/ 64 w 1441"/>
              <a:gd name="T39" fmla="*/ 331 h 896"/>
              <a:gd name="T40" fmla="*/ 35 w 1441"/>
              <a:gd name="T41" fmla="*/ 366 h 896"/>
              <a:gd name="T42" fmla="*/ 62 w 1441"/>
              <a:gd name="T43" fmla="*/ 386 h 896"/>
              <a:gd name="T44" fmla="*/ 78 w 1441"/>
              <a:gd name="T45" fmla="*/ 405 h 896"/>
              <a:gd name="T46" fmla="*/ 50 w 1441"/>
              <a:gd name="T47" fmla="*/ 453 h 896"/>
              <a:gd name="T48" fmla="*/ 70 w 1441"/>
              <a:gd name="T49" fmla="*/ 463 h 896"/>
              <a:gd name="T50" fmla="*/ 65 w 1441"/>
              <a:gd name="T51" fmla="*/ 479 h 896"/>
              <a:gd name="T52" fmla="*/ 54 w 1441"/>
              <a:gd name="T53" fmla="*/ 525 h 896"/>
              <a:gd name="T54" fmla="*/ 91 w 1441"/>
              <a:gd name="T55" fmla="*/ 562 h 896"/>
              <a:gd name="T56" fmla="*/ 66 w 1441"/>
              <a:gd name="T57" fmla="*/ 594 h 896"/>
              <a:gd name="T58" fmla="*/ 70 w 1441"/>
              <a:gd name="T59" fmla="*/ 641 h 896"/>
              <a:gd name="T60" fmla="*/ 53 w 1441"/>
              <a:gd name="T61" fmla="*/ 701 h 896"/>
              <a:gd name="T62" fmla="*/ 22 w 1441"/>
              <a:gd name="T63" fmla="*/ 756 h 896"/>
              <a:gd name="T64" fmla="*/ 92 w 1441"/>
              <a:gd name="T65" fmla="*/ 831 h 896"/>
              <a:gd name="T66" fmla="*/ 235 w 1441"/>
              <a:gd name="T67" fmla="*/ 819 h 896"/>
              <a:gd name="T68" fmla="*/ 375 w 1441"/>
              <a:gd name="T69" fmla="*/ 888 h 896"/>
              <a:gd name="T70" fmla="*/ 467 w 1441"/>
              <a:gd name="T71" fmla="*/ 827 h 896"/>
              <a:gd name="T72" fmla="*/ 534 w 1441"/>
              <a:gd name="T73" fmla="*/ 698 h 896"/>
              <a:gd name="T74" fmla="*/ 737 w 1441"/>
              <a:gd name="T75" fmla="*/ 639 h 896"/>
              <a:gd name="T76" fmla="*/ 960 w 1441"/>
              <a:gd name="T77" fmla="*/ 751 h 896"/>
              <a:gd name="T78" fmla="*/ 1186 w 1441"/>
              <a:gd name="T79" fmla="*/ 724 h 896"/>
              <a:gd name="T80" fmla="*/ 1342 w 1441"/>
              <a:gd name="T81" fmla="*/ 758 h 896"/>
              <a:gd name="T82" fmla="*/ 1390 w 1441"/>
              <a:gd name="T83" fmla="*/ 565 h 896"/>
              <a:gd name="T84" fmla="*/ 1436 w 1441"/>
              <a:gd name="T85" fmla="*/ 414 h 896"/>
              <a:gd name="T86" fmla="*/ 1418 w 1441"/>
              <a:gd name="T87" fmla="*/ 237 h 896"/>
              <a:gd name="T88" fmla="*/ 1336 w 1441"/>
              <a:gd name="T89" fmla="*/ 244 h 896"/>
              <a:gd name="T90" fmla="*/ 1282 w 1441"/>
              <a:gd name="T91" fmla="*/ 220 h 896"/>
              <a:gd name="T92" fmla="*/ 1237 w 1441"/>
              <a:gd name="T93" fmla="*/ 271 h 896"/>
              <a:gd name="T94" fmla="*/ 1209 w 1441"/>
              <a:gd name="T95" fmla="*/ 314 h 896"/>
              <a:gd name="T96" fmla="*/ 1172 w 1441"/>
              <a:gd name="T97" fmla="*/ 337 h 896"/>
              <a:gd name="T98" fmla="*/ 1173 w 1441"/>
              <a:gd name="T99" fmla="*/ 376 h 896"/>
              <a:gd name="T100" fmla="*/ 1183 w 1441"/>
              <a:gd name="T101" fmla="*/ 411 h 896"/>
              <a:gd name="T102" fmla="*/ 1091 w 1441"/>
              <a:gd name="T103" fmla="*/ 400 h 896"/>
              <a:gd name="T104" fmla="*/ 1052 w 1441"/>
              <a:gd name="T105" fmla="*/ 415 h 896"/>
              <a:gd name="T106" fmla="*/ 1025 w 1441"/>
              <a:gd name="T107" fmla="*/ 425 h 896"/>
              <a:gd name="T108" fmla="*/ 994 w 1441"/>
              <a:gd name="T109" fmla="*/ 420 h 896"/>
              <a:gd name="T110" fmla="*/ 953 w 1441"/>
              <a:gd name="T111" fmla="*/ 454 h 896"/>
              <a:gd name="T112" fmla="*/ 816 w 1441"/>
              <a:gd name="T113" fmla="*/ 440 h 896"/>
              <a:gd name="T114" fmla="*/ 788 w 1441"/>
              <a:gd name="T115" fmla="*/ 366 h 896"/>
              <a:gd name="T116" fmla="*/ 641 w 1441"/>
              <a:gd name="T117" fmla="*/ 319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1" h="896">
                <a:moveTo>
                  <a:pt x="620" y="266"/>
                </a:moveTo>
                <a:lnTo>
                  <a:pt x="613" y="265"/>
                </a:lnTo>
                <a:lnTo>
                  <a:pt x="605" y="263"/>
                </a:lnTo>
                <a:lnTo>
                  <a:pt x="599" y="263"/>
                </a:lnTo>
                <a:lnTo>
                  <a:pt x="597" y="263"/>
                </a:lnTo>
                <a:lnTo>
                  <a:pt x="594" y="267"/>
                </a:lnTo>
                <a:lnTo>
                  <a:pt x="591" y="272"/>
                </a:lnTo>
                <a:lnTo>
                  <a:pt x="587" y="277"/>
                </a:lnTo>
                <a:lnTo>
                  <a:pt x="582" y="277"/>
                </a:lnTo>
                <a:lnTo>
                  <a:pt x="578" y="277"/>
                </a:lnTo>
                <a:lnTo>
                  <a:pt x="574" y="279"/>
                </a:lnTo>
                <a:lnTo>
                  <a:pt x="568" y="277"/>
                </a:lnTo>
                <a:lnTo>
                  <a:pt x="565" y="274"/>
                </a:lnTo>
                <a:lnTo>
                  <a:pt x="557" y="270"/>
                </a:lnTo>
                <a:lnTo>
                  <a:pt x="550" y="266"/>
                </a:lnTo>
                <a:lnTo>
                  <a:pt x="540" y="261"/>
                </a:lnTo>
                <a:lnTo>
                  <a:pt x="532" y="261"/>
                </a:lnTo>
                <a:lnTo>
                  <a:pt x="523" y="259"/>
                </a:lnTo>
                <a:lnTo>
                  <a:pt x="524" y="232"/>
                </a:lnTo>
                <a:lnTo>
                  <a:pt x="527" y="204"/>
                </a:lnTo>
                <a:lnTo>
                  <a:pt x="513" y="203"/>
                </a:lnTo>
                <a:lnTo>
                  <a:pt x="497" y="199"/>
                </a:lnTo>
                <a:lnTo>
                  <a:pt x="480" y="198"/>
                </a:lnTo>
                <a:lnTo>
                  <a:pt x="484" y="166"/>
                </a:lnTo>
                <a:lnTo>
                  <a:pt x="486" y="154"/>
                </a:lnTo>
                <a:lnTo>
                  <a:pt x="464" y="150"/>
                </a:lnTo>
                <a:lnTo>
                  <a:pt x="464" y="135"/>
                </a:lnTo>
                <a:lnTo>
                  <a:pt x="465" y="106"/>
                </a:lnTo>
                <a:lnTo>
                  <a:pt x="395" y="97"/>
                </a:lnTo>
                <a:lnTo>
                  <a:pt x="356" y="93"/>
                </a:lnTo>
                <a:lnTo>
                  <a:pt x="365" y="77"/>
                </a:lnTo>
                <a:lnTo>
                  <a:pt x="333" y="77"/>
                </a:lnTo>
                <a:lnTo>
                  <a:pt x="338" y="73"/>
                </a:lnTo>
                <a:lnTo>
                  <a:pt x="339" y="68"/>
                </a:lnTo>
                <a:lnTo>
                  <a:pt x="333" y="62"/>
                </a:lnTo>
                <a:lnTo>
                  <a:pt x="322" y="45"/>
                </a:lnTo>
                <a:lnTo>
                  <a:pt x="315" y="46"/>
                </a:lnTo>
                <a:lnTo>
                  <a:pt x="302" y="42"/>
                </a:lnTo>
                <a:lnTo>
                  <a:pt x="295" y="41"/>
                </a:lnTo>
                <a:lnTo>
                  <a:pt x="285" y="36"/>
                </a:lnTo>
                <a:lnTo>
                  <a:pt x="282" y="36"/>
                </a:lnTo>
                <a:lnTo>
                  <a:pt x="269" y="47"/>
                </a:lnTo>
                <a:lnTo>
                  <a:pt x="258" y="41"/>
                </a:lnTo>
                <a:lnTo>
                  <a:pt x="257" y="34"/>
                </a:lnTo>
                <a:lnTo>
                  <a:pt x="257" y="30"/>
                </a:lnTo>
                <a:lnTo>
                  <a:pt x="254" y="27"/>
                </a:lnTo>
                <a:lnTo>
                  <a:pt x="250" y="27"/>
                </a:lnTo>
                <a:lnTo>
                  <a:pt x="243" y="27"/>
                </a:lnTo>
                <a:lnTo>
                  <a:pt x="241" y="28"/>
                </a:lnTo>
                <a:lnTo>
                  <a:pt x="240" y="28"/>
                </a:lnTo>
                <a:lnTo>
                  <a:pt x="237" y="26"/>
                </a:lnTo>
                <a:lnTo>
                  <a:pt x="231" y="22"/>
                </a:lnTo>
                <a:lnTo>
                  <a:pt x="227" y="20"/>
                </a:lnTo>
                <a:lnTo>
                  <a:pt x="223" y="20"/>
                </a:lnTo>
                <a:lnTo>
                  <a:pt x="219" y="22"/>
                </a:lnTo>
                <a:lnTo>
                  <a:pt x="212" y="24"/>
                </a:lnTo>
                <a:lnTo>
                  <a:pt x="206" y="24"/>
                </a:lnTo>
                <a:lnTo>
                  <a:pt x="202" y="24"/>
                </a:lnTo>
                <a:lnTo>
                  <a:pt x="199" y="24"/>
                </a:lnTo>
                <a:lnTo>
                  <a:pt x="197" y="25"/>
                </a:lnTo>
                <a:lnTo>
                  <a:pt x="193" y="25"/>
                </a:lnTo>
                <a:lnTo>
                  <a:pt x="186" y="25"/>
                </a:lnTo>
                <a:lnTo>
                  <a:pt x="185" y="25"/>
                </a:lnTo>
                <a:lnTo>
                  <a:pt x="183" y="23"/>
                </a:lnTo>
                <a:lnTo>
                  <a:pt x="180" y="22"/>
                </a:lnTo>
                <a:lnTo>
                  <a:pt x="177" y="23"/>
                </a:lnTo>
                <a:lnTo>
                  <a:pt x="175" y="24"/>
                </a:lnTo>
                <a:lnTo>
                  <a:pt x="171" y="26"/>
                </a:lnTo>
                <a:lnTo>
                  <a:pt x="168" y="26"/>
                </a:lnTo>
                <a:lnTo>
                  <a:pt x="165" y="26"/>
                </a:lnTo>
                <a:lnTo>
                  <a:pt x="163" y="27"/>
                </a:lnTo>
                <a:lnTo>
                  <a:pt x="161" y="27"/>
                </a:lnTo>
                <a:lnTo>
                  <a:pt x="159" y="27"/>
                </a:lnTo>
                <a:lnTo>
                  <a:pt x="156" y="26"/>
                </a:lnTo>
                <a:lnTo>
                  <a:pt x="154" y="27"/>
                </a:lnTo>
                <a:lnTo>
                  <a:pt x="151" y="27"/>
                </a:lnTo>
                <a:lnTo>
                  <a:pt x="148" y="27"/>
                </a:lnTo>
                <a:lnTo>
                  <a:pt x="143" y="24"/>
                </a:lnTo>
                <a:lnTo>
                  <a:pt x="140" y="23"/>
                </a:lnTo>
                <a:lnTo>
                  <a:pt x="137" y="24"/>
                </a:lnTo>
                <a:lnTo>
                  <a:pt x="135" y="24"/>
                </a:lnTo>
                <a:lnTo>
                  <a:pt x="132" y="23"/>
                </a:lnTo>
                <a:lnTo>
                  <a:pt x="130" y="23"/>
                </a:lnTo>
                <a:lnTo>
                  <a:pt x="127" y="25"/>
                </a:lnTo>
                <a:lnTo>
                  <a:pt x="124" y="26"/>
                </a:lnTo>
                <a:lnTo>
                  <a:pt x="122" y="26"/>
                </a:lnTo>
                <a:lnTo>
                  <a:pt x="118" y="24"/>
                </a:lnTo>
                <a:lnTo>
                  <a:pt x="117" y="23"/>
                </a:lnTo>
                <a:lnTo>
                  <a:pt x="114" y="23"/>
                </a:lnTo>
                <a:lnTo>
                  <a:pt x="111" y="23"/>
                </a:lnTo>
                <a:lnTo>
                  <a:pt x="109" y="22"/>
                </a:lnTo>
                <a:lnTo>
                  <a:pt x="107" y="19"/>
                </a:lnTo>
                <a:lnTo>
                  <a:pt x="105" y="18"/>
                </a:lnTo>
                <a:lnTo>
                  <a:pt x="104" y="16"/>
                </a:lnTo>
                <a:lnTo>
                  <a:pt x="102" y="14"/>
                </a:lnTo>
                <a:lnTo>
                  <a:pt x="101" y="13"/>
                </a:lnTo>
                <a:lnTo>
                  <a:pt x="98" y="13"/>
                </a:lnTo>
                <a:lnTo>
                  <a:pt x="96" y="14"/>
                </a:lnTo>
                <a:lnTo>
                  <a:pt x="93" y="12"/>
                </a:lnTo>
                <a:lnTo>
                  <a:pt x="92" y="10"/>
                </a:lnTo>
                <a:lnTo>
                  <a:pt x="91" y="9"/>
                </a:lnTo>
                <a:lnTo>
                  <a:pt x="88" y="8"/>
                </a:lnTo>
                <a:lnTo>
                  <a:pt x="86" y="7"/>
                </a:lnTo>
                <a:lnTo>
                  <a:pt x="84" y="4"/>
                </a:lnTo>
                <a:lnTo>
                  <a:pt x="82" y="2"/>
                </a:lnTo>
                <a:lnTo>
                  <a:pt x="79" y="2"/>
                </a:lnTo>
                <a:lnTo>
                  <a:pt x="77" y="4"/>
                </a:lnTo>
                <a:lnTo>
                  <a:pt x="74" y="3"/>
                </a:lnTo>
                <a:lnTo>
                  <a:pt x="71" y="3"/>
                </a:lnTo>
                <a:lnTo>
                  <a:pt x="69" y="4"/>
                </a:lnTo>
                <a:lnTo>
                  <a:pt x="66" y="5"/>
                </a:lnTo>
                <a:lnTo>
                  <a:pt x="64" y="4"/>
                </a:lnTo>
                <a:lnTo>
                  <a:pt x="62" y="3"/>
                </a:lnTo>
                <a:lnTo>
                  <a:pt x="58" y="2"/>
                </a:lnTo>
                <a:lnTo>
                  <a:pt x="56" y="3"/>
                </a:lnTo>
                <a:lnTo>
                  <a:pt x="48" y="1"/>
                </a:lnTo>
                <a:lnTo>
                  <a:pt x="43" y="0"/>
                </a:lnTo>
                <a:lnTo>
                  <a:pt x="38" y="2"/>
                </a:lnTo>
                <a:lnTo>
                  <a:pt x="35" y="4"/>
                </a:lnTo>
                <a:lnTo>
                  <a:pt x="34" y="8"/>
                </a:lnTo>
                <a:lnTo>
                  <a:pt x="31" y="36"/>
                </a:lnTo>
                <a:lnTo>
                  <a:pt x="31" y="42"/>
                </a:lnTo>
                <a:lnTo>
                  <a:pt x="30" y="43"/>
                </a:lnTo>
                <a:lnTo>
                  <a:pt x="27" y="45"/>
                </a:lnTo>
                <a:lnTo>
                  <a:pt x="19" y="51"/>
                </a:lnTo>
                <a:lnTo>
                  <a:pt x="17" y="54"/>
                </a:lnTo>
                <a:lnTo>
                  <a:pt x="14" y="59"/>
                </a:lnTo>
                <a:lnTo>
                  <a:pt x="13" y="86"/>
                </a:lnTo>
                <a:lnTo>
                  <a:pt x="11" y="96"/>
                </a:lnTo>
                <a:lnTo>
                  <a:pt x="10" y="100"/>
                </a:lnTo>
                <a:lnTo>
                  <a:pt x="11" y="102"/>
                </a:lnTo>
                <a:lnTo>
                  <a:pt x="11" y="105"/>
                </a:lnTo>
                <a:lnTo>
                  <a:pt x="17" y="114"/>
                </a:lnTo>
                <a:lnTo>
                  <a:pt x="21" y="120"/>
                </a:lnTo>
                <a:lnTo>
                  <a:pt x="20" y="127"/>
                </a:lnTo>
                <a:lnTo>
                  <a:pt x="18" y="137"/>
                </a:lnTo>
                <a:lnTo>
                  <a:pt x="14" y="148"/>
                </a:lnTo>
                <a:lnTo>
                  <a:pt x="8" y="149"/>
                </a:lnTo>
                <a:lnTo>
                  <a:pt x="3" y="155"/>
                </a:lnTo>
                <a:lnTo>
                  <a:pt x="8" y="160"/>
                </a:lnTo>
                <a:lnTo>
                  <a:pt x="11" y="164"/>
                </a:lnTo>
                <a:lnTo>
                  <a:pt x="13" y="168"/>
                </a:lnTo>
                <a:lnTo>
                  <a:pt x="12" y="173"/>
                </a:lnTo>
                <a:lnTo>
                  <a:pt x="13" y="176"/>
                </a:lnTo>
                <a:lnTo>
                  <a:pt x="13" y="185"/>
                </a:lnTo>
                <a:lnTo>
                  <a:pt x="16" y="189"/>
                </a:lnTo>
                <a:lnTo>
                  <a:pt x="20" y="192"/>
                </a:lnTo>
                <a:lnTo>
                  <a:pt x="28" y="193"/>
                </a:lnTo>
                <a:lnTo>
                  <a:pt x="32" y="196"/>
                </a:lnTo>
                <a:lnTo>
                  <a:pt x="32" y="199"/>
                </a:lnTo>
                <a:lnTo>
                  <a:pt x="30" y="204"/>
                </a:lnTo>
                <a:lnTo>
                  <a:pt x="28" y="207"/>
                </a:lnTo>
                <a:lnTo>
                  <a:pt x="25" y="212"/>
                </a:lnTo>
                <a:lnTo>
                  <a:pt x="21" y="218"/>
                </a:lnTo>
                <a:lnTo>
                  <a:pt x="18" y="224"/>
                </a:lnTo>
                <a:lnTo>
                  <a:pt x="14" y="227"/>
                </a:lnTo>
                <a:lnTo>
                  <a:pt x="14" y="231"/>
                </a:lnTo>
                <a:lnTo>
                  <a:pt x="14" y="233"/>
                </a:lnTo>
                <a:lnTo>
                  <a:pt x="14" y="239"/>
                </a:lnTo>
                <a:lnTo>
                  <a:pt x="11" y="240"/>
                </a:lnTo>
                <a:lnTo>
                  <a:pt x="8" y="241"/>
                </a:lnTo>
                <a:lnTo>
                  <a:pt x="7" y="246"/>
                </a:lnTo>
                <a:lnTo>
                  <a:pt x="5" y="250"/>
                </a:lnTo>
                <a:lnTo>
                  <a:pt x="2" y="253"/>
                </a:lnTo>
                <a:lnTo>
                  <a:pt x="0" y="256"/>
                </a:lnTo>
                <a:lnTo>
                  <a:pt x="1" y="257"/>
                </a:lnTo>
                <a:lnTo>
                  <a:pt x="3" y="261"/>
                </a:lnTo>
                <a:lnTo>
                  <a:pt x="2" y="264"/>
                </a:lnTo>
                <a:lnTo>
                  <a:pt x="3" y="270"/>
                </a:lnTo>
                <a:lnTo>
                  <a:pt x="3" y="275"/>
                </a:lnTo>
                <a:lnTo>
                  <a:pt x="4" y="283"/>
                </a:lnTo>
                <a:lnTo>
                  <a:pt x="5" y="286"/>
                </a:lnTo>
                <a:lnTo>
                  <a:pt x="8" y="290"/>
                </a:lnTo>
                <a:lnTo>
                  <a:pt x="11" y="293"/>
                </a:lnTo>
                <a:lnTo>
                  <a:pt x="14" y="294"/>
                </a:lnTo>
                <a:lnTo>
                  <a:pt x="18" y="289"/>
                </a:lnTo>
                <a:lnTo>
                  <a:pt x="22" y="285"/>
                </a:lnTo>
                <a:lnTo>
                  <a:pt x="25" y="282"/>
                </a:lnTo>
                <a:lnTo>
                  <a:pt x="29" y="280"/>
                </a:lnTo>
                <a:lnTo>
                  <a:pt x="37" y="282"/>
                </a:lnTo>
                <a:lnTo>
                  <a:pt x="42" y="282"/>
                </a:lnTo>
                <a:lnTo>
                  <a:pt x="47" y="282"/>
                </a:lnTo>
                <a:lnTo>
                  <a:pt x="49" y="284"/>
                </a:lnTo>
                <a:lnTo>
                  <a:pt x="52" y="289"/>
                </a:lnTo>
                <a:lnTo>
                  <a:pt x="53" y="294"/>
                </a:lnTo>
                <a:lnTo>
                  <a:pt x="54" y="297"/>
                </a:lnTo>
                <a:lnTo>
                  <a:pt x="55" y="299"/>
                </a:lnTo>
                <a:lnTo>
                  <a:pt x="59" y="301"/>
                </a:lnTo>
                <a:lnTo>
                  <a:pt x="62" y="300"/>
                </a:lnTo>
                <a:lnTo>
                  <a:pt x="66" y="302"/>
                </a:lnTo>
                <a:lnTo>
                  <a:pt x="69" y="304"/>
                </a:lnTo>
                <a:lnTo>
                  <a:pt x="71" y="307"/>
                </a:lnTo>
                <a:lnTo>
                  <a:pt x="72" y="311"/>
                </a:lnTo>
                <a:lnTo>
                  <a:pt x="69" y="314"/>
                </a:lnTo>
                <a:lnTo>
                  <a:pt x="67" y="316"/>
                </a:lnTo>
                <a:lnTo>
                  <a:pt x="69" y="321"/>
                </a:lnTo>
                <a:lnTo>
                  <a:pt x="70" y="325"/>
                </a:lnTo>
                <a:lnTo>
                  <a:pt x="68" y="326"/>
                </a:lnTo>
                <a:lnTo>
                  <a:pt x="67" y="329"/>
                </a:lnTo>
                <a:lnTo>
                  <a:pt x="64" y="331"/>
                </a:lnTo>
                <a:lnTo>
                  <a:pt x="61" y="331"/>
                </a:lnTo>
                <a:lnTo>
                  <a:pt x="57" y="339"/>
                </a:lnTo>
                <a:lnTo>
                  <a:pt x="56" y="342"/>
                </a:lnTo>
                <a:lnTo>
                  <a:pt x="54" y="347"/>
                </a:lnTo>
                <a:lnTo>
                  <a:pt x="51" y="353"/>
                </a:lnTo>
                <a:lnTo>
                  <a:pt x="47" y="360"/>
                </a:lnTo>
                <a:lnTo>
                  <a:pt x="43" y="362"/>
                </a:lnTo>
                <a:lnTo>
                  <a:pt x="39" y="362"/>
                </a:lnTo>
                <a:lnTo>
                  <a:pt x="36" y="364"/>
                </a:lnTo>
                <a:lnTo>
                  <a:pt x="35" y="366"/>
                </a:lnTo>
                <a:lnTo>
                  <a:pt x="34" y="370"/>
                </a:lnTo>
                <a:lnTo>
                  <a:pt x="35" y="375"/>
                </a:lnTo>
                <a:lnTo>
                  <a:pt x="35" y="379"/>
                </a:lnTo>
                <a:lnTo>
                  <a:pt x="47" y="379"/>
                </a:lnTo>
                <a:lnTo>
                  <a:pt x="48" y="381"/>
                </a:lnTo>
                <a:lnTo>
                  <a:pt x="50" y="385"/>
                </a:lnTo>
                <a:lnTo>
                  <a:pt x="53" y="387"/>
                </a:lnTo>
                <a:lnTo>
                  <a:pt x="56" y="389"/>
                </a:lnTo>
                <a:lnTo>
                  <a:pt x="60" y="386"/>
                </a:lnTo>
                <a:lnTo>
                  <a:pt x="62" y="386"/>
                </a:lnTo>
                <a:lnTo>
                  <a:pt x="66" y="384"/>
                </a:lnTo>
                <a:lnTo>
                  <a:pt x="70" y="382"/>
                </a:lnTo>
                <a:lnTo>
                  <a:pt x="75" y="382"/>
                </a:lnTo>
                <a:lnTo>
                  <a:pt x="78" y="382"/>
                </a:lnTo>
                <a:lnTo>
                  <a:pt x="82" y="383"/>
                </a:lnTo>
                <a:lnTo>
                  <a:pt x="84" y="384"/>
                </a:lnTo>
                <a:lnTo>
                  <a:pt x="84" y="387"/>
                </a:lnTo>
                <a:lnTo>
                  <a:pt x="82" y="392"/>
                </a:lnTo>
                <a:lnTo>
                  <a:pt x="80" y="400"/>
                </a:lnTo>
                <a:lnTo>
                  <a:pt x="78" y="405"/>
                </a:lnTo>
                <a:lnTo>
                  <a:pt x="77" y="413"/>
                </a:lnTo>
                <a:lnTo>
                  <a:pt x="76" y="418"/>
                </a:lnTo>
                <a:lnTo>
                  <a:pt x="75" y="424"/>
                </a:lnTo>
                <a:lnTo>
                  <a:pt x="75" y="430"/>
                </a:lnTo>
                <a:lnTo>
                  <a:pt x="72" y="433"/>
                </a:lnTo>
                <a:lnTo>
                  <a:pt x="67" y="438"/>
                </a:lnTo>
                <a:lnTo>
                  <a:pt x="59" y="444"/>
                </a:lnTo>
                <a:lnTo>
                  <a:pt x="53" y="446"/>
                </a:lnTo>
                <a:lnTo>
                  <a:pt x="51" y="449"/>
                </a:lnTo>
                <a:lnTo>
                  <a:pt x="50" y="453"/>
                </a:lnTo>
                <a:lnTo>
                  <a:pt x="52" y="454"/>
                </a:lnTo>
                <a:lnTo>
                  <a:pt x="56" y="453"/>
                </a:lnTo>
                <a:lnTo>
                  <a:pt x="65" y="446"/>
                </a:lnTo>
                <a:lnTo>
                  <a:pt x="68" y="444"/>
                </a:lnTo>
                <a:lnTo>
                  <a:pt x="69" y="446"/>
                </a:lnTo>
                <a:lnTo>
                  <a:pt x="69" y="451"/>
                </a:lnTo>
                <a:lnTo>
                  <a:pt x="69" y="454"/>
                </a:lnTo>
                <a:lnTo>
                  <a:pt x="70" y="456"/>
                </a:lnTo>
                <a:lnTo>
                  <a:pt x="71" y="457"/>
                </a:lnTo>
                <a:lnTo>
                  <a:pt x="70" y="463"/>
                </a:lnTo>
                <a:lnTo>
                  <a:pt x="73" y="462"/>
                </a:lnTo>
                <a:lnTo>
                  <a:pt x="75" y="461"/>
                </a:lnTo>
                <a:lnTo>
                  <a:pt x="75" y="463"/>
                </a:lnTo>
                <a:lnTo>
                  <a:pt x="75" y="466"/>
                </a:lnTo>
                <a:lnTo>
                  <a:pt x="76" y="470"/>
                </a:lnTo>
                <a:lnTo>
                  <a:pt x="78" y="475"/>
                </a:lnTo>
                <a:lnTo>
                  <a:pt x="77" y="477"/>
                </a:lnTo>
                <a:lnTo>
                  <a:pt x="75" y="479"/>
                </a:lnTo>
                <a:lnTo>
                  <a:pt x="70" y="479"/>
                </a:lnTo>
                <a:lnTo>
                  <a:pt x="65" y="479"/>
                </a:lnTo>
                <a:lnTo>
                  <a:pt x="60" y="483"/>
                </a:lnTo>
                <a:lnTo>
                  <a:pt x="58" y="486"/>
                </a:lnTo>
                <a:lnTo>
                  <a:pt x="48" y="497"/>
                </a:lnTo>
                <a:lnTo>
                  <a:pt x="41" y="504"/>
                </a:lnTo>
                <a:lnTo>
                  <a:pt x="37" y="507"/>
                </a:lnTo>
                <a:lnTo>
                  <a:pt x="35" y="511"/>
                </a:lnTo>
                <a:lnTo>
                  <a:pt x="36" y="525"/>
                </a:lnTo>
                <a:lnTo>
                  <a:pt x="41" y="525"/>
                </a:lnTo>
                <a:lnTo>
                  <a:pt x="47" y="525"/>
                </a:lnTo>
                <a:lnTo>
                  <a:pt x="54" y="525"/>
                </a:lnTo>
                <a:lnTo>
                  <a:pt x="60" y="528"/>
                </a:lnTo>
                <a:lnTo>
                  <a:pt x="66" y="530"/>
                </a:lnTo>
                <a:lnTo>
                  <a:pt x="77" y="535"/>
                </a:lnTo>
                <a:lnTo>
                  <a:pt x="82" y="536"/>
                </a:lnTo>
                <a:lnTo>
                  <a:pt x="88" y="539"/>
                </a:lnTo>
                <a:lnTo>
                  <a:pt x="92" y="541"/>
                </a:lnTo>
                <a:lnTo>
                  <a:pt x="94" y="546"/>
                </a:lnTo>
                <a:lnTo>
                  <a:pt x="94" y="554"/>
                </a:lnTo>
                <a:lnTo>
                  <a:pt x="93" y="559"/>
                </a:lnTo>
                <a:lnTo>
                  <a:pt x="91" y="562"/>
                </a:lnTo>
                <a:lnTo>
                  <a:pt x="87" y="563"/>
                </a:lnTo>
                <a:lnTo>
                  <a:pt x="86" y="565"/>
                </a:lnTo>
                <a:lnTo>
                  <a:pt x="86" y="568"/>
                </a:lnTo>
                <a:lnTo>
                  <a:pt x="85" y="571"/>
                </a:lnTo>
                <a:lnTo>
                  <a:pt x="82" y="578"/>
                </a:lnTo>
                <a:lnTo>
                  <a:pt x="81" y="588"/>
                </a:lnTo>
                <a:lnTo>
                  <a:pt x="80" y="589"/>
                </a:lnTo>
                <a:lnTo>
                  <a:pt x="77" y="590"/>
                </a:lnTo>
                <a:lnTo>
                  <a:pt x="71" y="591"/>
                </a:lnTo>
                <a:lnTo>
                  <a:pt x="66" y="594"/>
                </a:lnTo>
                <a:lnTo>
                  <a:pt x="62" y="596"/>
                </a:lnTo>
                <a:lnTo>
                  <a:pt x="66" y="602"/>
                </a:lnTo>
                <a:lnTo>
                  <a:pt x="68" y="604"/>
                </a:lnTo>
                <a:lnTo>
                  <a:pt x="70" y="609"/>
                </a:lnTo>
                <a:lnTo>
                  <a:pt x="69" y="618"/>
                </a:lnTo>
                <a:lnTo>
                  <a:pt x="68" y="625"/>
                </a:lnTo>
                <a:lnTo>
                  <a:pt x="68" y="628"/>
                </a:lnTo>
                <a:lnTo>
                  <a:pt x="68" y="632"/>
                </a:lnTo>
                <a:lnTo>
                  <a:pt x="68" y="635"/>
                </a:lnTo>
                <a:lnTo>
                  <a:pt x="70" y="641"/>
                </a:lnTo>
                <a:lnTo>
                  <a:pt x="71" y="645"/>
                </a:lnTo>
                <a:lnTo>
                  <a:pt x="71" y="651"/>
                </a:lnTo>
                <a:lnTo>
                  <a:pt x="72" y="657"/>
                </a:lnTo>
                <a:lnTo>
                  <a:pt x="72" y="663"/>
                </a:lnTo>
                <a:lnTo>
                  <a:pt x="67" y="667"/>
                </a:lnTo>
                <a:lnTo>
                  <a:pt x="65" y="670"/>
                </a:lnTo>
                <a:lnTo>
                  <a:pt x="65" y="675"/>
                </a:lnTo>
                <a:lnTo>
                  <a:pt x="63" y="684"/>
                </a:lnTo>
                <a:lnTo>
                  <a:pt x="57" y="695"/>
                </a:lnTo>
                <a:lnTo>
                  <a:pt x="53" y="701"/>
                </a:lnTo>
                <a:lnTo>
                  <a:pt x="46" y="707"/>
                </a:lnTo>
                <a:lnTo>
                  <a:pt x="39" y="712"/>
                </a:lnTo>
                <a:lnTo>
                  <a:pt x="39" y="721"/>
                </a:lnTo>
                <a:lnTo>
                  <a:pt x="37" y="729"/>
                </a:lnTo>
                <a:lnTo>
                  <a:pt x="33" y="734"/>
                </a:lnTo>
                <a:lnTo>
                  <a:pt x="30" y="739"/>
                </a:lnTo>
                <a:lnTo>
                  <a:pt x="31" y="743"/>
                </a:lnTo>
                <a:lnTo>
                  <a:pt x="27" y="749"/>
                </a:lnTo>
                <a:lnTo>
                  <a:pt x="26" y="752"/>
                </a:lnTo>
                <a:lnTo>
                  <a:pt x="22" y="756"/>
                </a:lnTo>
                <a:lnTo>
                  <a:pt x="21" y="758"/>
                </a:lnTo>
                <a:lnTo>
                  <a:pt x="17" y="763"/>
                </a:lnTo>
                <a:lnTo>
                  <a:pt x="14" y="767"/>
                </a:lnTo>
                <a:lnTo>
                  <a:pt x="11" y="772"/>
                </a:lnTo>
                <a:lnTo>
                  <a:pt x="22" y="784"/>
                </a:lnTo>
                <a:lnTo>
                  <a:pt x="34" y="790"/>
                </a:lnTo>
                <a:lnTo>
                  <a:pt x="47" y="800"/>
                </a:lnTo>
                <a:lnTo>
                  <a:pt x="71" y="816"/>
                </a:lnTo>
                <a:lnTo>
                  <a:pt x="81" y="826"/>
                </a:lnTo>
                <a:lnTo>
                  <a:pt x="92" y="831"/>
                </a:lnTo>
                <a:lnTo>
                  <a:pt x="104" y="840"/>
                </a:lnTo>
                <a:lnTo>
                  <a:pt x="118" y="849"/>
                </a:lnTo>
                <a:lnTo>
                  <a:pt x="133" y="856"/>
                </a:lnTo>
                <a:lnTo>
                  <a:pt x="148" y="859"/>
                </a:lnTo>
                <a:lnTo>
                  <a:pt x="163" y="860"/>
                </a:lnTo>
                <a:lnTo>
                  <a:pt x="178" y="859"/>
                </a:lnTo>
                <a:lnTo>
                  <a:pt x="191" y="852"/>
                </a:lnTo>
                <a:lnTo>
                  <a:pt x="201" y="842"/>
                </a:lnTo>
                <a:lnTo>
                  <a:pt x="219" y="827"/>
                </a:lnTo>
                <a:lnTo>
                  <a:pt x="235" y="819"/>
                </a:lnTo>
                <a:lnTo>
                  <a:pt x="253" y="811"/>
                </a:lnTo>
                <a:lnTo>
                  <a:pt x="270" y="805"/>
                </a:lnTo>
                <a:lnTo>
                  <a:pt x="287" y="801"/>
                </a:lnTo>
                <a:lnTo>
                  <a:pt x="303" y="806"/>
                </a:lnTo>
                <a:lnTo>
                  <a:pt x="315" y="814"/>
                </a:lnTo>
                <a:lnTo>
                  <a:pt x="323" y="833"/>
                </a:lnTo>
                <a:lnTo>
                  <a:pt x="336" y="848"/>
                </a:lnTo>
                <a:lnTo>
                  <a:pt x="345" y="864"/>
                </a:lnTo>
                <a:lnTo>
                  <a:pt x="361" y="879"/>
                </a:lnTo>
                <a:lnTo>
                  <a:pt x="375" y="888"/>
                </a:lnTo>
                <a:lnTo>
                  <a:pt x="384" y="896"/>
                </a:lnTo>
                <a:lnTo>
                  <a:pt x="401" y="893"/>
                </a:lnTo>
                <a:lnTo>
                  <a:pt x="410" y="888"/>
                </a:lnTo>
                <a:lnTo>
                  <a:pt x="421" y="883"/>
                </a:lnTo>
                <a:lnTo>
                  <a:pt x="430" y="877"/>
                </a:lnTo>
                <a:lnTo>
                  <a:pt x="437" y="869"/>
                </a:lnTo>
                <a:lnTo>
                  <a:pt x="444" y="855"/>
                </a:lnTo>
                <a:lnTo>
                  <a:pt x="452" y="844"/>
                </a:lnTo>
                <a:lnTo>
                  <a:pt x="458" y="835"/>
                </a:lnTo>
                <a:lnTo>
                  <a:pt x="467" y="827"/>
                </a:lnTo>
                <a:lnTo>
                  <a:pt x="473" y="816"/>
                </a:lnTo>
                <a:lnTo>
                  <a:pt x="480" y="805"/>
                </a:lnTo>
                <a:lnTo>
                  <a:pt x="487" y="789"/>
                </a:lnTo>
                <a:lnTo>
                  <a:pt x="494" y="776"/>
                </a:lnTo>
                <a:lnTo>
                  <a:pt x="500" y="761"/>
                </a:lnTo>
                <a:lnTo>
                  <a:pt x="503" y="748"/>
                </a:lnTo>
                <a:lnTo>
                  <a:pt x="506" y="733"/>
                </a:lnTo>
                <a:lnTo>
                  <a:pt x="514" y="718"/>
                </a:lnTo>
                <a:lnTo>
                  <a:pt x="524" y="708"/>
                </a:lnTo>
                <a:lnTo>
                  <a:pt x="534" y="698"/>
                </a:lnTo>
                <a:lnTo>
                  <a:pt x="552" y="689"/>
                </a:lnTo>
                <a:lnTo>
                  <a:pt x="569" y="685"/>
                </a:lnTo>
                <a:lnTo>
                  <a:pt x="589" y="682"/>
                </a:lnTo>
                <a:lnTo>
                  <a:pt x="604" y="678"/>
                </a:lnTo>
                <a:lnTo>
                  <a:pt x="619" y="674"/>
                </a:lnTo>
                <a:lnTo>
                  <a:pt x="640" y="659"/>
                </a:lnTo>
                <a:lnTo>
                  <a:pt x="649" y="657"/>
                </a:lnTo>
                <a:lnTo>
                  <a:pt x="671" y="648"/>
                </a:lnTo>
                <a:lnTo>
                  <a:pt x="701" y="642"/>
                </a:lnTo>
                <a:lnTo>
                  <a:pt x="737" y="639"/>
                </a:lnTo>
                <a:lnTo>
                  <a:pt x="768" y="645"/>
                </a:lnTo>
                <a:lnTo>
                  <a:pt x="788" y="657"/>
                </a:lnTo>
                <a:lnTo>
                  <a:pt x="811" y="678"/>
                </a:lnTo>
                <a:lnTo>
                  <a:pt x="834" y="704"/>
                </a:lnTo>
                <a:lnTo>
                  <a:pt x="855" y="723"/>
                </a:lnTo>
                <a:lnTo>
                  <a:pt x="871" y="735"/>
                </a:lnTo>
                <a:lnTo>
                  <a:pt x="896" y="742"/>
                </a:lnTo>
                <a:lnTo>
                  <a:pt x="916" y="749"/>
                </a:lnTo>
                <a:lnTo>
                  <a:pt x="944" y="752"/>
                </a:lnTo>
                <a:lnTo>
                  <a:pt x="960" y="751"/>
                </a:lnTo>
                <a:lnTo>
                  <a:pt x="979" y="747"/>
                </a:lnTo>
                <a:lnTo>
                  <a:pt x="1022" y="737"/>
                </a:lnTo>
                <a:lnTo>
                  <a:pt x="1050" y="725"/>
                </a:lnTo>
                <a:lnTo>
                  <a:pt x="1077" y="710"/>
                </a:lnTo>
                <a:lnTo>
                  <a:pt x="1102" y="704"/>
                </a:lnTo>
                <a:lnTo>
                  <a:pt x="1124" y="699"/>
                </a:lnTo>
                <a:lnTo>
                  <a:pt x="1133" y="699"/>
                </a:lnTo>
                <a:lnTo>
                  <a:pt x="1146" y="701"/>
                </a:lnTo>
                <a:lnTo>
                  <a:pt x="1166" y="711"/>
                </a:lnTo>
                <a:lnTo>
                  <a:pt x="1186" y="724"/>
                </a:lnTo>
                <a:lnTo>
                  <a:pt x="1202" y="732"/>
                </a:lnTo>
                <a:lnTo>
                  <a:pt x="1223" y="737"/>
                </a:lnTo>
                <a:lnTo>
                  <a:pt x="1240" y="740"/>
                </a:lnTo>
                <a:lnTo>
                  <a:pt x="1265" y="742"/>
                </a:lnTo>
                <a:lnTo>
                  <a:pt x="1283" y="743"/>
                </a:lnTo>
                <a:lnTo>
                  <a:pt x="1299" y="744"/>
                </a:lnTo>
                <a:lnTo>
                  <a:pt x="1313" y="749"/>
                </a:lnTo>
                <a:lnTo>
                  <a:pt x="1334" y="758"/>
                </a:lnTo>
                <a:lnTo>
                  <a:pt x="1339" y="760"/>
                </a:lnTo>
                <a:lnTo>
                  <a:pt x="1342" y="758"/>
                </a:lnTo>
                <a:lnTo>
                  <a:pt x="1360" y="729"/>
                </a:lnTo>
                <a:lnTo>
                  <a:pt x="1368" y="716"/>
                </a:lnTo>
                <a:lnTo>
                  <a:pt x="1378" y="703"/>
                </a:lnTo>
                <a:lnTo>
                  <a:pt x="1389" y="693"/>
                </a:lnTo>
                <a:lnTo>
                  <a:pt x="1396" y="686"/>
                </a:lnTo>
                <a:lnTo>
                  <a:pt x="1404" y="683"/>
                </a:lnTo>
                <a:lnTo>
                  <a:pt x="1403" y="660"/>
                </a:lnTo>
                <a:lnTo>
                  <a:pt x="1397" y="606"/>
                </a:lnTo>
                <a:lnTo>
                  <a:pt x="1393" y="578"/>
                </a:lnTo>
                <a:lnTo>
                  <a:pt x="1390" y="565"/>
                </a:lnTo>
                <a:lnTo>
                  <a:pt x="1391" y="563"/>
                </a:lnTo>
                <a:lnTo>
                  <a:pt x="1403" y="561"/>
                </a:lnTo>
                <a:lnTo>
                  <a:pt x="1432" y="547"/>
                </a:lnTo>
                <a:lnTo>
                  <a:pt x="1437" y="537"/>
                </a:lnTo>
                <a:lnTo>
                  <a:pt x="1439" y="523"/>
                </a:lnTo>
                <a:lnTo>
                  <a:pt x="1432" y="456"/>
                </a:lnTo>
                <a:lnTo>
                  <a:pt x="1438" y="453"/>
                </a:lnTo>
                <a:lnTo>
                  <a:pt x="1441" y="450"/>
                </a:lnTo>
                <a:lnTo>
                  <a:pt x="1437" y="419"/>
                </a:lnTo>
                <a:lnTo>
                  <a:pt x="1436" y="414"/>
                </a:lnTo>
                <a:lnTo>
                  <a:pt x="1432" y="412"/>
                </a:lnTo>
                <a:lnTo>
                  <a:pt x="1429" y="402"/>
                </a:lnTo>
                <a:lnTo>
                  <a:pt x="1429" y="380"/>
                </a:lnTo>
                <a:lnTo>
                  <a:pt x="1425" y="354"/>
                </a:lnTo>
                <a:lnTo>
                  <a:pt x="1425" y="329"/>
                </a:lnTo>
                <a:lnTo>
                  <a:pt x="1424" y="311"/>
                </a:lnTo>
                <a:lnTo>
                  <a:pt x="1422" y="290"/>
                </a:lnTo>
                <a:lnTo>
                  <a:pt x="1420" y="269"/>
                </a:lnTo>
                <a:lnTo>
                  <a:pt x="1420" y="249"/>
                </a:lnTo>
                <a:lnTo>
                  <a:pt x="1418" y="237"/>
                </a:lnTo>
                <a:lnTo>
                  <a:pt x="1406" y="240"/>
                </a:lnTo>
                <a:lnTo>
                  <a:pt x="1396" y="242"/>
                </a:lnTo>
                <a:lnTo>
                  <a:pt x="1390" y="241"/>
                </a:lnTo>
                <a:lnTo>
                  <a:pt x="1381" y="239"/>
                </a:lnTo>
                <a:lnTo>
                  <a:pt x="1373" y="234"/>
                </a:lnTo>
                <a:lnTo>
                  <a:pt x="1367" y="230"/>
                </a:lnTo>
                <a:lnTo>
                  <a:pt x="1361" y="232"/>
                </a:lnTo>
                <a:lnTo>
                  <a:pt x="1354" y="235"/>
                </a:lnTo>
                <a:lnTo>
                  <a:pt x="1348" y="239"/>
                </a:lnTo>
                <a:lnTo>
                  <a:pt x="1336" y="244"/>
                </a:lnTo>
                <a:lnTo>
                  <a:pt x="1320" y="250"/>
                </a:lnTo>
                <a:lnTo>
                  <a:pt x="1308" y="256"/>
                </a:lnTo>
                <a:lnTo>
                  <a:pt x="1299" y="261"/>
                </a:lnTo>
                <a:lnTo>
                  <a:pt x="1296" y="249"/>
                </a:lnTo>
                <a:lnTo>
                  <a:pt x="1295" y="236"/>
                </a:lnTo>
                <a:lnTo>
                  <a:pt x="1294" y="225"/>
                </a:lnTo>
                <a:lnTo>
                  <a:pt x="1294" y="222"/>
                </a:lnTo>
                <a:lnTo>
                  <a:pt x="1291" y="218"/>
                </a:lnTo>
                <a:lnTo>
                  <a:pt x="1288" y="218"/>
                </a:lnTo>
                <a:lnTo>
                  <a:pt x="1282" y="220"/>
                </a:lnTo>
                <a:lnTo>
                  <a:pt x="1277" y="224"/>
                </a:lnTo>
                <a:lnTo>
                  <a:pt x="1268" y="227"/>
                </a:lnTo>
                <a:lnTo>
                  <a:pt x="1253" y="234"/>
                </a:lnTo>
                <a:lnTo>
                  <a:pt x="1247" y="239"/>
                </a:lnTo>
                <a:lnTo>
                  <a:pt x="1244" y="244"/>
                </a:lnTo>
                <a:lnTo>
                  <a:pt x="1241" y="251"/>
                </a:lnTo>
                <a:lnTo>
                  <a:pt x="1241" y="256"/>
                </a:lnTo>
                <a:lnTo>
                  <a:pt x="1243" y="263"/>
                </a:lnTo>
                <a:lnTo>
                  <a:pt x="1241" y="267"/>
                </a:lnTo>
                <a:lnTo>
                  <a:pt x="1237" y="271"/>
                </a:lnTo>
                <a:lnTo>
                  <a:pt x="1233" y="275"/>
                </a:lnTo>
                <a:lnTo>
                  <a:pt x="1229" y="279"/>
                </a:lnTo>
                <a:lnTo>
                  <a:pt x="1221" y="287"/>
                </a:lnTo>
                <a:lnTo>
                  <a:pt x="1210" y="296"/>
                </a:lnTo>
                <a:lnTo>
                  <a:pt x="1220" y="296"/>
                </a:lnTo>
                <a:lnTo>
                  <a:pt x="1218" y="302"/>
                </a:lnTo>
                <a:lnTo>
                  <a:pt x="1217" y="306"/>
                </a:lnTo>
                <a:lnTo>
                  <a:pt x="1216" y="309"/>
                </a:lnTo>
                <a:lnTo>
                  <a:pt x="1210" y="311"/>
                </a:lnTo>
                <a:lnTo>
                  <a:pt x="1209" y="314"/>
                </a:lnTo>
                <a:lnTo>
                  <a:pt x="1209" y="316"/>
                </a:lnTo>
                <a:lnTo>
                  <a:pt x="1210" y="317"/>
                </a:lnTo>
                <a:lnTo>
                  <a:pt x="1214" y="317"/>
                </a:lnTo>
                <a:lnTo>
                  <a:pt x="1217" y="320"/>
                </a:lnTo>
                <a:lnTo>
                  <a:pt x="1216" y="322"/>
                </a:lnTo>
                <a:lnTo>
                  <a:pt x="1212" y="322"/>
                </a:lnTo>
                <a:lnTo>
                  <a:pt x="1210" y="324"/>
                </a:lnTo>
                <a:lnTo>
                  <a:pt x="1183" y="336"/>
                </a:lnTo>
                <a:lnTo>
                  <a:pt x="1176" y="337"/>
                </a:lnTo>
                <a:lnTo>
                  <a:pt x="1172" y="337"/>
                </a:lnTo>
                <a:lnTo>
                  <a:pt x="1170" y="341"/>
                </a:lnTo>
                <a:lnTo>
                  <a:pt x="1170" y="346"/>
                </a:lnTo>
                <a:lnTo>
                  <a:pt x="1172" y="347"/>
                </a:lnTo>
                <a:lnTo>
                  <a:pt x="1177" y="350"/>
                </a:lnTo>
                <a:lnTo>
                  <a:pt x="1182" y="351"/>
                </a:lnTo>
                <a:lnTo>
                  <a:pt x="1181" y="356"/>
                </a:lnTo>
                <a:lnTo>
                  <a:pt x="1180" y="362"/>
                </a:lnTo>
                <a:lnTo>
                  <a:pt x="1179" y="366"/>
                </a:lnTo>
                <a:lnTo>
                  <a:pt x="1178" y="371"/>
                </a:lnTo>
                <a:lnTo>
                  <a:pt x="1173" y="376"/>
                </a:lnTo>
                <a:lnTo>
                  <a:pt x="1179" y="379"/>
                </a:lnTo>
                <a:lnTo>
                  <a:pt x="1178" y="380"/>
                </a:lnTo>
                <a:lnTo>
                  <a:pt x="1183" y="385"/>
                </a:lnTo>
                <a:lnTo>
                  <a:pt x="1188" y="389"/>
                </a:lnTo>
                <a:lnTo>
                  <a:pt x="1190" y="394"/>
                </a:lnTo>
                <a:lnTo>
                  <a:pt x="1190" y="401"/>
                </a:lnTo>
                <a:lnTo>
                  <a:pt x="1189" y="405"/>
                </a:lnTo>
                <a:lnTo>
                  <a:pt x="1186" y="411"/>
                </a:lnTo>
                <a:lnTo>
                  <a:pt x="1186" y="415"/>
                </a:lnTo>
                <a:lnTo>
                  <a:pt x="1183" y="411"/>
                </a:lnTo>
                <a:lnTo>
                  <a:pt x="1181" y="406"/>
                </a:lnTo>
                <a:lnTo>
                  <a:pt x="1180" y="401"/>
                </a:lnTo>
                <a:lnTo>
                  <a:pt x="1179" y="397"/>
                </a:lnTo>
                <a:lnTo>
                  <a:pt x="1178" y="392"/>
                </a:lnTo>
                <a:lnTo>
                  <a:pt x="1173" y="388"/>
                </a:lnTo>
                <a:lnTo>
                  <a:pt x="1133" y="417"/>
                </a:lnTo>
                <a:lnTo>
                  <a:pt x="1113" y="399"/>
                </a:lnTo>
                <a:lnTo>
                  <a:pt x="1107" y="398"/>
                </a:lnTo>
                <a:lnTo>
                  <a:pt x="1099" y="399"/>
                </a:lnTo>
                <a:lnTo>
                  <a:pt x="1091" y="400"/>
                </a:lnTo>
                <a:lnTo>
                  <a:pt x="1085" y="424"/>
                </a:lnTo>
                <a:lnTo>
                  <a:pt x="1077" y="424"/>
                </a:lnTo>
                <a:lnTo>
                  <a:pt x="1073" y="425"/>
                </a:lnTo>
                <a:lnTo>
                  <a:pt x="1067" y="426"/>
                </a:lnTo>
                <a:lnTo>
                  <a:pt x="1063" y="422"/>
                </a:lnTo>
                <a:lnTo>
                  <a:pt x="1062" y="419"/>
                </a:lnTo>
                <a:lnTo>
                  <a:pt x="1060" y="416"/>
                </a:lnTo>
                <a:lnTo>
                  <a:pt x="1056" y="412"/>
                </a:lnTo>
                <a:lnTo>
                  <a:pt x="1053" y="411"/>
                </a:lnTo>
                <a:lnTo>
                  <a:pt x="1052" y="415"/>
                </a:lnTo>
                <a:lnTo>
                  <a:pt x="1052" y="420"/>
                </a:lnTo>
                <a:lnTo>
                  <a:pt x="1047" y="419"/>
                </a:lnTo>
                <a:lnTo>
                  <a:pt x="1046" y="421"/>
                </a:lnTo>
                <a:lnTo>
                  <a:pt x="1046" y="430"/>
                </a:lnTo>
                <a:lnTo>
                  <a:pt x="1044" y="431"/>
                </a:lnTo>
                <a:lnTo>
                  <a:pt x="1039" y="431"/>
                </a:lnTo>
                <a:lnTo>
                  <a:pt x="1038" y="426"/>
                </a:lnTo>
                <a:lnTo>
                  <a:pt x="1039" y="422"/>
                </a:lnTo>
                <a:lnTo>
                  <a:pt x="1033" y="423"/>
                </a:lnTo>
                <a:lnTo>
                  <a:pt x="1025" y="425"/>
                </a:lnTo>
                <a:lnTo>
                  <a:pt x="1020" y="425"/>
                </a:lnTo>
                <a:lnTo>
                  <a:pt x="1020" y="428"/>
                </a:lnTo>
                <a:lnTo>
                  <a:pt x="1020" y="431"/>
                </a:lnTo>
                <a:lnTo>
                  <a:pt x="1019" y="435"/>
                </a:lnTo>
                <a:lnTo>
                  <a:pt x="1009" y="436"/>
                </a:lnTo>
                <a:lnTo>
                  <a:pt x="1006" y="434"/>
                </a:lnTo>
                <a:lnTo>
                  <a:pt x="1002" y="434"/>
                </a:lnTo>
                <a:lnTo>
                  <a:pt x="999" y="431"/>
                </a:lnTo>
                <a:lnTo>
                  <a:pt x="997" y="425"/>
                </a:lnTo>
                <a:lnTo>
                  <a:pt x="994" y="420"/>
                </a:lnTo>
                <a:lnTo>
                  <a:pt x="992" y="413"/>
                </a:lnTo>
                <a:lnTo>
                  <a:pt x="989" y="408"/>
                </a:lnTo>
                <a:lnTo>
                  <a:pt x="985" y="407"/>
                </a:lnTo>
                <a:lnTo>
                  <a:pt x="983" y="408"/>
                </a:lnTo>
                <a:lnTo>
                  <a:pt x="979" y="410"/>
                </a:lnTo>
                <a:lnTo>
                  <a:pt x="976" y="411"/>
                </a:lnTo>
                <a:lnTo>
                  <a:pt x="974" y="412"/>
                </a:lnTo>
                <a:lnTo>
                  <a:pt x="968" y="421"/>
                </a:lnTo>
                <a:lnTo>
                  <a:pt x="963" y="431"/>
                </a:lnTo>
                <a:lnTo>
                  <a:pt x="953" y="454"/>
                </a:lnTo>
                <a:lnTo>
                  <a:pt x="936" y="451"/>
                </a:lnTo>
                <a:lnTo>
                  <a:pt x="941" y="437"/>
                </a:lnTo>
                <a:lnTo>
                  <a:pt x="921" y="425"/>
                </a:lnTo>
                <a:lnTo>
                  <a:pt x="909" y="439"/>
                </a:lnTo>
                <a:lnTo>
                  <a:pt x="879" y="426"/>
                </a:lnTo>
                <a:lnTo>
                  <a:pt x="833" y="441"/>
                </a:lnTo>
                <a:lnTo>
                  <a:pt x="830" y="437"/>
                </a:lnTo>
                <a:lnTo>
                  <a:pt x="824" y="434"/>
                </a:lnTo>
                <a:lnTo>
                  <a:pt x="818" y="434"/>
                </a:lnTo>
                <a:lnTo>
                  <a:pt x="816" y="440"/>
                </a:lnTo>
                <a:lnTo>
                  <a:pt x="814" y="445"/>
                </a:lnTo>
                <a:lnTo>
                  <a:pt x="810" y="447"/>
                </a:lnTo>
                <a:lnTo>
                  <a:pt x="807" y="397"/>
                </a:lnTo>
                <a:lnTo>
                  <a:pt x="797" y="404"/>
                </a:lnTo>
                <a:lnTo>
                  <a:pt x="792" y="402"/>
                </a:lnTo>
                <a:lnTo>
                  <a:pt x="787" y="393"/>
                </a:lnTo>
                <a:lnTo>
                  <a:pt x="784" y="383"/>
                </a:lnTo>
                <a:lnTo>
                  <a:pt x="796" y="376"/>
                </a:lnTo>
                <a:lnTo>
                  <a:pt x="796" y="366"/>
                </a:lnTo>
                <a:lnTo>
                  <a:pt x="788" y="366"/>
                </a:lnTo>
                <a:lnTo>
                  <a:pt x="782" y="364"/>
                </a:lnTo>
                <a:lnTo>
                  <a:pt x="781" y="371"/>
                </a:lnTo>
                <a:lnTo>
                  <a:pt x="779" y="375"/>
                </a:lnTo>
                <a:lnTo>
                  <a:pt x="775" y="375"/>
                </a:lnTo>
                <a:lnTo>
                  <a:pt x="664" y="378"/>
                </a:lnTo>
                <a:lnTo>
                  <a:pt x="663" y="347"/>
                </a:lnTo>
                <a:lnTo>
                  <a:pt x="662" y="330"/>
                </a:lnTo>
                <a:lnTo>
                  <a:pt x="646" y="327"/>
                </a:lnTo>
                <a:lnTo>
                  <a:pt x="640" y="327"/>
                </a:lnTo>
                <a:lnTo>
                  <a:pt x="641" y="319"/>
                </a:lnTo>
                <a:lnTo>
                  <a:pt x="639" y="315"/>
                </a:lnTo>
                <a:lnTo>
                  <a:pt x="642" y="310"/>
                </a:lnTo>
                <a:lnTo>
                  <a:pt x="637" y="306"/>
                </a:lnTo>
                <a:lnTo>
                  <a:pt x="655" y="279"/>
                </a:lnTo>
                <a:lnTo>
                  <a:pt x="655" y="269"/>
                </a:lnTo>
                <a:lnTo>
                  <a:pt x="625" y="265"/>
                </a:lnTo>
                <a:lnTo>
                  <a:pt x="620" y="266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2" name="Freeform 105"/>
          <p:cNvSpPr>
            <a:spLocks/>
          </p:cNvSpPr>
          <p:nvPr/>
        </p:nvSpPr>
        <p:spPr bwMode="auto">
          <a:xfrm>
            <a:off x="15609649" y="4959987"/>
            <a:ext cx="2031780" cy="2014359"/>
          </a:xfrm>
          <a:custGeom>
            <a:avLst/>
            <a:gdLst>
              <a:gd name="T0" fmla="*/ 402 w 933"/>
              <a:gd name="T1" fmla="*/ 888 h 925"/>
              <a:gd name="T2" fmla="*/ 378 w 933"/>
              <a:gd name="T3" fmla="*/ 902 h 925"/>
              <a:gd name="T4" fmla="*/ 368 w 933"/>
              <a:gd name="T5" fmla="*/ 913 h 925"/>
              <a:gd name="T6" fmla="*/ 354 w 933"/>
              <a:gd name="T7" fmla="*/ 922 h 925"/>
              <a:gd name="T8" fmla="*/ 329 w 933"/>
              <a:gd name="T9" fmla="*/ 900 h 925"/>
              <a:gd name="T10" fmla="*/ 292 w 933"/>
              <a:gd name="T11" fmla="*/ 760 h 925"/>
              <a:gd name="T12" fmla="*/ 274 w 933"/>
              <a:gd name="T13" fmla="*/ 712 h 925"/>
              <a:gd name="T14" fmla="*/ 236 w 933"/>
              <a:gd name="T15" fmla="*/ 679 h 925"/>
              <a:gd name="T16" fmla="*/ 163 w 933"/>
              <a:gd name="T17" fmla="*/ 664 h 925"/>
              <a:gd name="T18" fmla="*/ 138 w 933"/>
              <a:gd name="T19" fmla="*/ 637 h 925"/>
              <a:gd name="T20" fmla="*/ 97 w 933"/>
              <a:gd name="T21" fmla="*/ 592 h 925"/>
              <a:gd name="T22" fmla="*/ 104 w 933"/>
              <a:gd name="T23" fmla="*/ 541 h 925"/>
              <a:gd name="T24" fmla="*/ 118 w 933"/>
              <a:gd name="T25" fmla="*/ 474 h 925"/>
              <a:gd name="T26" fmla="*/ 117 w 933"/>
              <a:gd name="T27" fmla="*/ 411 h 925"/>
              <a:gd name="T28" fmla="*/ 123 w 933"/>
              <a:gd name="T29" fmla="*/ 346 h 925"/>
              <a:gd name="T30" fmla="*/ 97 w 933"/>
              <a:gd name="T31" fmla="*/ 281 h 925"/>
              <a:gd name="T32" fmla="*/ 58 w 933"/>
              <a:gd name="T33" fmla="*/ 221 h 925"/>
              <a:gd name="T34" fmla="*/ 29 w 933"/>
              <a:gd name="T35" fmla="*/ 134 h 925"/>
              <a:gd name="T36" fmla="*/ 0 w 933"/>
              <a:gd name="T37" fmla="*/ 123 h 925"/>
              <a:gd name="T38" fmla="*/ 59 w 933"/>
              <a:gd name="T39" fmla="*/ 119 h 925"/>
              <a:gd name="T40" fmla="*/ 90 w 933"/>
              <a:gd name="T41" fmla="*/ 125 h 925"/>
              <a:gd name="T42" fmla="*/ 112 w 933"/>
              <a:gd name="T43" fmla="*/ 76 h 925"/>
              <a:gd name="T44" fmla="*/ 130 w 933"/>
              <a:gd name="T45" fmla="*/ 51 h 925"/>
              <a:gd name="T46" fmla="*/ 193 w 933"/>
              <a:gd name="T47" fmla="*/ 73 h 925"/>
              <a:gd name="T48" fmla="*/ 253 w 933"/>
              <a:gd name="T49" fmla="*/ 58 h 925"/>
              <a:gd name="T50" fmla="*/ 288 w 933"/>
              <a:gd name="T51" fmla="*/ 40 h 925"/>
              <a:gd name="T52" fmla="*/ 350 w 933"/>
              <a:gd name="T53" fmla="*/ 22 h 925"/>
              <a:gd name="T54" fmla="*/ 369 w 933"/>
              <a:gd name="T55" fmla="*/ 48 h 925"/>
              <a:gd name="T56" fmla="*/ 435 w 933"/>
              <a:gd name="T57" fmla="*/ 34 h 925"/>
              <a:gd name="T58" fmla="*/ 481 w 933"/>
              <a:gd name="T59" fmla="*/ 22 h 925"/>
              <a:gd name="T60" fmla="*/ 565 w 933"/>
              <a:gd name="T61" fmla="*/ 10 h 925"/>
              <a:gd name="T62" fmla="*/ 617 w 933"/>
              <a:gd name="T63" fmla="*/ 182 h 925"/>
              <a:gd name="T64" fmla="*/ 734 w 933"/>
              <a:gd name="T65" fmla="*/ 346 h 925"/>
              <a:gd name="T66" fmla="*/ 796 w 933"/>
              <a:gd name="T67" fmla="*/ 446 h 925"/>
              <a:gd name="T68" fmla="*/ 831 w 933"/>
              <a:gd name="T69" fmla="*/ 562 h 925"/>
              <a:gd name="T70" fmla="*/ 899 w 933"/>
              <a:gd name="T71" fmla="*/ 728 h 925"/>
              <a:gd name="T72" fmla="*/ 914 w 933"/>
              <a:gd name="T73" fmla="*/ 848 h 925"/>
              <a:gd name="T74" fmla="*/ 890 w 933"/>
              <a:gd name="T75" fmla="*/ 894 h 925"/>
              <a:gd name="T76" fmla="*/ 858 w 933"/>
              <a:gd name="T77" fmla="*/ 855 h 925"/>
              <a:gd name="T78" fmla="*/ 849 w 933"/>
              <a:gd name="T79" fmla="*/ 829 h 925"/>
              <a:gd name="T80" fmla="*/ 837 w 933"/>
              <a:gd name="T81" fmla="*/ 805 h 925"/>
              <a:gd name="T82" fmla="*/ 835 w 933"/>
              <a:gd name="T83" fmla="*/ 771 h 925"/>
              <a:gd name="T84" fmla="*/ 818 w 933"/>
              <a:gd name="T85" fmla="*/ 747 h 925"/>
              <a:gd name="T86" fmla="*/ 795 w 933"/>
              <a:gd name="T87" fmla="*/ 747 h 925"/>
              <a:gd name="T88" fmla="*/ 773 w 933"/>
              <a:gd name="T89" fmla="*/ 746 h 925"/>
              <a:gd name="T90" fmla="*/ 749 w 933"/>
              <a:gd name="T91" fmla="*/ 756 h 925"/>
              <a:gd name="T92" fmla="*/ 742 w 933"/>
              <a:gd name="T93" fmla="*/ 736 h 925"/>
              <a:gd name="T94" fmla="*/ 740 w 933"/>
              <a:gd name="T95" fmla="*/ 713 h 925"/>
              <a:gd name="T96" fmla="*/ 714 w 933"/>
              <a:gd name="T97" fmla="*/ 689 h 925"/>
              <a:gd name="T98" fmla="*/ 688 w 933"/>
              <a:gd name="T99" fmla="*/ 695 h 925"/>
              <a:gd name="T100" fmla="*/ 700 w 933"/>
              <a:gd name="T101" fmla="*/ 708 h 925"/>
              <a:gd name="T102" fmla="*/ 698 w 933"/>
              <a:gd name="T103" fmla="*/ 722 h 925"/>
              <a:gd name="T104" fmla="*/ 693 w 933"/>
              <a:gd name="T105" fmla="*/ 754 h 925"/>
              <a:gd name="T106" fmla="*/ 680 w 933"/>
              <a:gd name="T107" fmla="*/ 783 h 925"/>
              <a:gd name="T108" fmla="*/ 660 w 933"/>
              <a:gd name="T109" fmla="*/ 815 h 925"/>
              <a:gd name="T110" fmla="*/ 635 w 933"/>
              <a:gd name="T111" fmla="*/ 831 h 925"/>
              <a:gd name="T112" fmla="*/ 604 w 933"/>
              <a:gd name="T113" fmla="*/ 836 h 925"/>
              <a:gd name="T114" fmla="*/ 564 w 933"/>
              <a:gd name="T115" fmla="*/ 834 h 925"/>
              <a:gd name="T116" fmla="*/ 531 w 933"/>
              <a:gd name="T117" fmla="*/ 851 h 925"/>
              <a:gd name="T118" fmla="*/ 479 w 933"/>
              <a:gd name="T119" fmla="*/ 840 h 925"/>
              <a:gd name="T120" fmla="*/ 443 w 933"/>
              <a:gd name="T121" fmla="*/ 851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3" h="925">
                <a:moveTo>
                  <a:pt x="418" y="875"/>
                </a:moveTo>
                <a:lnTo>
                  <a:pt x="415" y="879"/>
                </a:lnTo>
                <a:lnTo>
                  <a:pt x="410" y="883"/>
                </a:lnTo>
                <a:lnTo>
                  <a:pt x="406" y="885"/>
                </a:lnTo>
                <a:lnTo>
                  <a:pt x="402" y="888"/>
                </a:lnTo>
                <a:lnTo>
                  <a:pt x="396" y="890"/>
                </a:lnTo>
                <a:lnTo>
                  <a:pt x="395" y="890"/>
                </a:lnTo>
                <a:lnTo>
                  <a:pt x="392" y="891"/>
                </a:lnTo>
                <a:lnTo>
                  <a:pt x="384" y="895"/>
                </a:lnTo>
                <a:lnTo>
                  <a:pt x="378" y="902"/>
                </a:lnTo>
                <a:lnTo>
                  <a:pt x="375" y="909"/>
                </a:lnTo>
                <a:lnTo>
                  <a:pt x="375" y="912"/>
                </a:lnTo>
                <a:lnTo>
                  <a:pt x="374" y="915"/>
                </a:lnTo>
                <a:lnTo>
                  <a:pt x="372" y="915"/>
                </a:lnTo>
                <a:lnTo>
                  <a:pt x="368" y="913"/>
                </a:lnTo>
                <a:lnTo>
                  <a:pt x="367" y="914"/>
                </a:lnTo>
                <a:lnTo>
                  <a:pt x="367" y="915"/>
                </a:lnTo>
                <a:lnTo>
                  <a:pt x="363" y="920"/>
                </a:lnTo>
                <a:lnTo>
                  <a:pt x="356" y="925"/>
                </a:lnTo>
                <a:lnTo>
                  <a:pt x="354" y="922"/>
                </a:lnTo>
                <a:lnTo>
                  <a:pt x="351" y="921"/>
                </a:lnTo>
                <a:lnTo>
                  <a:pt x="350" y="921"/>
                </a:lnTo>
                <a:lnTo>
                  <a:pt x="348" y="917"/>
                </a:lnTo>
                <a:lnTo>
                  <a:pt x="338" y="910"/>
                </a:lnTo>
                <a:lnTo>
                  <a:pt x="329" y="900"/>
                </a:lnTo>
                <a:lnTo>
                  <a:pt x="323" y="900"/>
                </a:lnTo>
                <a:lnTo>
                  <a:pt x="315" y="900"/>
                </a:lnTo>
                <a:lnTo>
                  <a:pt x="299" y="805"/>
                </a:lnTo>
                <a:lnTo>
                  <a:pt x="296" y="775"/>
                </a:lnTo>
                <a:lnTo>
                  <a:pt x="292" y="760"/>
                </a:lnTo>
                <a:lnTo>
                  <a:pt x="292" y="745"/>
                </a:lnTo>
                <a:lnTo>
                  <a:pt x="288" y="737"/>
                </a:lnTo>
                <a:lnTo>
                  <a:pt x="286" y="730"/>
                </a:lnTo>
                <a:lnTo>
                  <a:pt x="279" y="718"/>
                </a:lnTo>
                <a:lnTo>
                  <a:pt x="274" y="712"/>
                </a:lnTo>
                <a:lnTo>
                  <a:pt x="272" y="706"/>
                </a:lnTo>
                <a:lnTo>
                  <a:pt x="268" y="699"/>
                </a:lnTo>
                <a:lnTo>
                  <a:pt x="254" y="688"/>
                </a:lnTo>
                <a:lnTo>
                  <a:pt x="247" y="682"/>
                </a:lnTo>
                <a:lnTo>
                  <a:pt x="236" y="679"/>
                </a:lnTo>
                <a:lnTo>
                  <a:pt x="222" y="681"/>
                </a:lnTo>
                <a:lnTo>
                  <a:pt x="205" y="682"/>
                </a:lnTo>
                <a:lnTo>
                  <a:pt x="191" y="683"/>
                </a:lnTo>
                <a:lnTo>
                  <a:pt x="173" y="680"/>
                </a:lnTo>
                <a:lnTo>
                  <a:pt x="163" y="664"/>
                </a:lnTo>
                <a:lnTo>
                  <a:pt x="159" y="649"/>
                </a:lnTo>
                <a:lnTo>
                  <a:pt x="154" y="637"/>
                </a:lnTo>
                <a:lnTo>
                  <a:pt x="148" y="634"/>
                </a:lnTo>
                <a:lnTo>
                  <a:pt x="144" y="637"/>
                </a:lnTo>
                <a:lnTo>
                  <a:pt x="138" y="637"/>
                </a:lnTo>
                <a:lnTo>
                  <a:pt x="120" y="632"/>
                </a:lnTo>
                <a:lnTo>
                  <a:pt x="104" y="618"/>
                </a:lnTo>
                <a:lnTo>
                  <a:pt x="94" y="607"/>
                </a:lnTo>
                <a:lnTo>
                  <a:pt x="80" y="591"/>
                </a:lnTo>
                <a:lnTo>
                  <a:pt x="97" y="592"/>
                </a:lnTo>
                <a:lnTo>
                  <a:pt x="106" y="590"/>
                </a:lnTo>
                <a:lnTo>
                  <a:pt x="111" y="584"/>
                </a:lnTo>
                <a:lnTo>
                  <a:pt x="113" y="576"/>
                </a:lnTo>
                <a:lnTo>
                  <a:pt x="112" y="559"/>
                </a:lnTo>
                <a:lnTo>
                  <a:pt x="104" y="541"/>
                </a:lnTo>
                <a:lnTo>
                  <a:pt x="101" y="521"/>
                </a:lnTo>
                <a:lnTo>
                  <a:pt x="104" y="510"/>
                </a:lnTo>
                <a:lnTo>
                  <a:pt x="110" y="495"/>
                </a:lnTo>
                <a:lnTo>
                  <a:pt x="117" y="483"/>
                </a:lnTo>
                <a:lnTo>
                  <a:pt x="118" y="474"/>
                </a:lnTo>
                <a:lnTo>
                  <a:pt x="111" y="463"/>
                </a:lnTo>
                <a:lnTo>
                  <a:pt x="110" y="459"/>
                </a:lnTo>
                <a:lnTo>
                  <a:pt x="111" y="446"/>
                </a:lnTo>
                <a:lnTo>
                  <a:pt x="116" y="430"/>
                </a:lnTo>
                <a:lnTo>
                  <a:pt x="117" y="411"/>
                </a:lnTo>
                <a:lnTo>
                  <a:pt x="115" y="396"/>
                </a:lnTo>
                <a:lnTo>
                  <a:pt x="111" y="389"/>
                </a:lnTo>
                <a:lnTo>
                  <a:pt x="112" y="371"/>
                </a:lnTo>
                <a:lnTo>
                  <a:pt x="119" y="358"/>
                </a:lnTo>
                <a:lnTo>
                  <a:pt x="123" y="346"/>
                </a:lnTo>
                <a:lnTo>
                  <a:pt x="118" y="329"/>
                </a:lnTo>
                <a:lnTo>
                  <a:pt x="109" y="310"/>
                </a:lnTo>
                <a:lnTo>
                  <a:pt x="107" y="298"/>
                </a:lnTo>
                <a:lnTo>
                  <a:pt x="105" y="292"/>
                </a:lnTo>
                <a:lnTo>
                  <a:pt x="97" y="281"/>
                </a:lnTo>
                <a:lnTo>
                  <a:pt x="85" y="270"/>
                </a:lnTo>
                <a:lnTo>
                  <a:pt x="78" y="260"/>
                </a:lnTo>
                <a:lnTo>
                  <a:pt x="76" y="249"/>
                </a:lnTo>
                <a:lnTo>
                  <a:pt x="66" y="238"/>
                </a:lnTo>
                <a:lnTo>
                  <a:pt x="58" y="221"/>
                </a:lnTo>
                <a:lnTo>
                  <a:pt x="49" y="183"/>
                </a:lnTo>
                <a:lnTo>
                  <a:pt x="42" y="162"/>
                </a:lnTo>
                <a:lnTo>
                  <a:pt x="39" y="143"/>
                </a:lnTo>
                <a:lnTo>
                  <a:pt x="35" y="138"/>
                </a:lnTo>
                <a:lnTo>
                  <a:pt x="29" y="134"/>
                </a:lnTo>
                <a:lnTo>
                  <a:pt x="16" y="132"/>
                </a:lnTo>
                <a:lnTo>
                  <a:pt x="6" y="132"/>
                </a:lnTo>
                <a:lnTo>
                  <a:pt x="2" y="133"/>
                </a:lnTo>
                <a:lnTo>
                  <a:pt x="0" y="132"/>
                </a:lnTo>
                <a:lnTo>
                  <a:pt x="0" y="123"/>
                </a:lnTo>
                <a:lnTo>
                  <a:pt x="1" y="120"/>
                </a:lnTo>
                <a:lnTo>
                  <a:pt x="10" y="120"/>
                </a:lnTo>
                <a:lnTo>
                  <a:pt x="23" y="123"/>
                </a:lnTo>
                <a:lnTo>
                  <a:pt x="33" y="122"/>
                </a:lnTo>
                <a:lnTo>
                  <a:pt x="59" y="119"/>
                </a:lnTo>
                <a:lnTo>
                  <a:pt x="66" y="117"/>
                </a:lnTo>
                <a:lnTo>
                  <a:pt x="70" y="118"/>
                </a:lnTo>
                <a:lnTo>
                  <a:pt x="73" y="120"/>
                </a:lnTo>
                <a:lnTo>
                  <a:pt x="85" y="125"/>
                </a:lnTo>
                <a:lnTo>
                  <a:pt x="90" y="125"/>
                </a:lnTo>
                <a:lnTo>
                  <a:pt x="99" y="118"/>
                </a:lnTo>
                <a:lnTo>
                  <a:pt x="106" y="105"/>
                </a:lnTo>
                <a:lnTo>
                  <a:pt x="111" y="97"/>
                </a:lnTo>
                <a:lnTo>
                  <a:pt x="112" y="88"/>
                </a:lnTo>
                <a:lnTo>
                  <a:pt x="112" y="76"/>
                </a:lnTo>
                <a:lnTo>
                  <a:pt x="118" y="68"/>
                </a:lnTo>
                <a:lnTo>
                  <a:pt x="120" y="62"/>
                </a:lnTo>
                <a:lnTo>
                  <a:pt x="115" y="45"/>
                </a:lnTo>
                <a:lnTo>
                  <a:pt x="126" y="49"/>
                </a:lnTo>
                <a:lnTo>
                  <a:pt x="130" y="51"/>
                </a:lnTo>
                <a:lnTo>
                  <a:pt x="144" y="70"/>
                </a:lnTo>
                <a:lnTo>
                  <a:pt x="148" y="72"/>
                </a:lnTo>
                <a:lnTo>
                  <a:pt x="175" y="74"/>
                </a:lnTo>
                <a:lnTo>
                  <a:pt x="183" y="74"/>
                </a:lnTo>
                <a:lnTo>
                  <a:pt x="193" y="73"/>
                </a:lnTo>
                <a:lnTo>
                  <a:pt x="212" y="71"/>
                </a:lnTo>
                <a:lnTo>
                  <a:pt x="238" y="72"/>
                </a:lnTo>
                <a:lnTo>
                  <a:pt x="250" y="73"/>
                </a:lnTo>
                <a:lnTo>
                  <a:pt x="252" y="66"/>
                </a:lnTo>
                <a:lnTo>
                  <a:pt x="253" y="58"/>
                </a:lnTo>
                <a:lnTo>
                  <a:pt x="255" y="51"/>
                </a:lnTo>
                <a:lnTo>
                  <a:pt x="263" y="47"/>
                </a:lnTo>
                <a:lnTo>
                  <a:pt x="269" y="45"/>
                </a:lnTo>
                <a:lnTo>
                  <a:pt x="278" y="43"/>
                </a:lnTo>
                <a:lnTo>
                  <a:pt x="288" y="40"/>
                </a:lnTo>
                <a:lnTo>
                  <a:pt x="300" y="23"/>
                </a:lnTo>
                <a:lnTo>
                  <a:pt x="306" y="20"/>
                </a:lnTo>
                <a:lnTo>
                  <a:pt x="325" y="18"/>
                </a:lnTo>
                <a:lnTo>
                  <a:pt x="343" y="19"/>
                </a:lnTo>
                <a:lnTo>
                  <a:pt x="350" y="22"/>
                </a:lnTo>
                <a:lnTo>
                  <a:pt x="358" y="26"/>
                </a:lnTo>
                <a:lnTo>
                  <a:pt x="358" y="35"/>
                </a:lnTo>
                <a:lnTo>
                  <a:pt x="354" y="44"/>
                </a:lnTo>
                <a:lnTo>
                  <a:pt x="359" y="48"/>
                </a:lnTo>
                <a:lnTo>
                  <a:pt x="369" y="48"/>
                </a:lnTo>
                <a:lnTo>
                  <a:pt x="401" y="35"/>
                </a:lnTo>
                <a:lnTo>
                  <a:pt x="413" y="37"/>
                </a:lnTo>
                <a:lnTo>
                  <a:pt x="421" y="44"/>
                </a:lnTo>
                <a:lnTo>
                  <a:pt x="428" y="43"/>
                </a:lnTo>
                <a:lnTo>
                  <a:pt x="435" y="34"/>
                </a:lnTo>
                <a:lnTo>
                  <a:pt x="438" y="26"/>
                </a:lnTo>
                <a:lnTo>
                  <a:pt x="444" y="24"/>
                </a:lnTo>
                <a:lnTo>
                  <a:pt x="456" y="25"/>
                </a:lnTo>
                <a:lnTo>
                  <a:pt x="468" y="25"/>
                </a:lnTo>
                <a:lnTo>
                  <a:pt x="481" y="22"/>
                </a:lnTo>
                <a:lnTo>
                  <a:pt x="507" y="17"/>
                </a:lnTo>
                <a:lnTo>
                  <a:pt x="536" y="12"/>
                </a:lnTo>
                <a:lnTo>
                  <a:pt x="554" y="5"/>
                </a:lnTo>
                <a:lnTo>
                  <a:pt x="565" y="0"/>
                </a:lnTo>
                <a:lnTo>
                  <a:pt x="565" y="10"/>
                </a:lnTo>
                <a:lnTo>
                  <a:pt x="571" y="49"/>
                </a:lnTo>
                <a:lnTo>
                  <a:pt x="572" y="67"/>
                </a:lnTo>
                <a:lnTo>
                  <a:pt x="575" y="79"/>
                </a:lnTo>
                <a:lnTo>
                  <a:pt x="599" y="139"/>
                </a:lnTo>
                <a:lnTo>
                  <a:pt x="617" y="182"/>
                </a:lnTo>
                <a:lnTo>
                  <a:pt x="636" y="226"/>
                </a:lnTo>
                <a:lnTo>
                  <a:pt x="679" y="290"/>
                </a:lnTo>
                <a:lnTo>
                  <a:pt x="686" y="300"/>
                </a:lnTo>
                <a:lnTo>
                  <a:pt x="714" y="328"/>
                </a:lnTo>
                <a:lnTo>
                  <a:pt x="734" y="346"/>
                </a:lnTo>
                <a:lnTo>
                  <a:pt x="744" y="359"/>
                </a:lnTo>
                <a:lnTo>
                  <a:pt x="754" y="372"/>
                </a:lnTo>
                <a:lnTo>
                  <a:pt x="773" y="402"/>
                </a:lnTo>
                <a:lnTo>
                  <a:pt x="785" y="420"/>
                </a:lnTo>
                <a:lnTo>
                  <a:pt x="796" y="446"/>
                </a:lnTo>
                <a:lnTo>
                  <a:pt x="807" y="476"/>
                </a:lnTo>
                <a:lnTo>
                  <a:pt x="812" y="493"/>
                </a:lnTo>
                <a:lnTo>
                  <a:pt x="822" y="521"/>
                </a:lnTo>
                <a:lnTo>
                  <a:pt x="826" y="540"/>
                </a:lnTo>
                <a:lnTo>
                  <a:pt x="831" y="562"/>
                </a:lnTo>
                <a:lnTo>
                  <a:pt x="839" y="587"/>
                </a:lnTo>
                <a:lnTo>
                  <a:pt x="851" y="622"/>
                </a:lnTo>
                <a:lnTo>
                  <a:pt x="873" y="684"/>
                </a:lnTo>
                <a:lnTo>
                  <a:pt x="882" y="702"/>
                </a:lnTo>
                <a:lnTo>
                  <a:pt x="899" y="728"/>
                </a:lnTo>
                <a:lnTo>
                  <a:pt x="911" y="748"/>
                </a:lnTo>
                <a:lnTo>
                  <a:pt x="918" y="761"/>
                </a:lnTo>
                <a:lnTo>
                  <a:pt x="933" y="833"/>
                </a:lnTo>
                <a:lnTo>
                  <a:pt x="920" y="845"/>
                </a:lnTo>
                <a:lnTo>
                  <a:pt x="914" y="848"/>
                </a:lnTo>
                <a:lnTo>
                  <a:pt x="897" y="848"/>
                </a:lnTo>
                <a:lnTo>
                  <a:pt x="896" y="871"/>
                </a:lnTo>
                <a:lnTo>
                  <a:pt x="896" y="888"/>
                </a:lnTo>
                <a:lnTo>
                  <a:pt x="895" y="894"/>
                </a:lnTo>
                <a:lnTo>
                  <a:pt x="890" y="894"/>
                </a:lnTo>
                <a:lnTo>
                  <a:pt x="883" y="891"/>
                </a:lnTo>
                <a:lnTo>
                  <a:pt x="876" y="883"/>
                </a:lnTo>
                <a:lnTo>
                  <a:pt x="864" y="870"/>
                </a:lnTo>
                <a:lnTo>
                  <a:pt x="859" y="859"/>
                </a:lnTo>
                <a:lnTo>
                  <a:pt x="858" y="855"/>
                </a:lnTo>
                <a:lnTo>
                  <a:pt x="857" y="851"/>
                </a:lnTo>
                <a:lnTo>
                  <a:pt x="858" y="847"/>
                </a:lnTo>
                <a:lnTo>
                  <a:pt x="856" y="841"/>
                </a:lnTo>
                <a:lnTo>
                  <a:pt x="854" y="837"/>
                </a:lnTo>
                <a:lnTo>
                  <a:pt x="849" y="829"/>
                </a:lnTo>
                <a:lnTo>
                  <a:pt x="845" y="824"/>
                </a:lnTo>
                <a:lnTo>
                  <a:pt x="841" y="820"/>
                </a:lnTo>
                <a:lnTo>
                  <a:pt x="838" y="817"/>
                </a:lnTo>
                <a:lnTo>
                  <a:pt x="840" y="810"/>
                </a:lnTo>
                <a:lnTo>
                  <a:pt x="837" y="805"/>
                </a:lnTo>
                <a:lnTo>
                  <a:pt x="837" y="800"/>
                </a:lnTo>
                <a:lnTo>
                  <a:pt x="837" y="795"/>
                </a:lnTo>
                <a:lnTo>
                  <a:pt x="837" y="787"/>
                </a:lnTo>
                <a:lnTo>
                  <a:pt x="837" y="780"/>
                </a:lnTo>
                <a:lnTo>
                  <a:pt x="835" y="771"/>
                </a:lnTo>
                <a:lnTo>
                  <a:pt x="833" y="763"/>
                </a:lnTo>
                <a:lnTo>
                  <a:pt x="830" y="756"/>
                </a:lnTo>
                <a:lnTo>
                  <a:pt x="827" y="751"/>
                </a:lnTo>
                <a:lnTo>
                  <a:pt x="823" y="748"/>
                </a:lnTo>
                <a:lnTo>
                  <a:pt x="818" y="747"/>
                </a:lnTo>
                <a:lnTo>
                  <a:pt x="813" y="747"/>
                </a:lnTo>
                <a:lnTo>
                  <a:pt x="810" y="747"/>
                </a:lnTo>
                <a:lnTo>
                  <a:pt x="806" y="748"/>
                </a:lnTo>
                <a:lnTo>
                  <a:pt x="800" y="747"/>
                </a:lnTo>
                <a:lnTo>
                  <a:pt x="795" y="747"/>
                </a:lnTo>
                <a:lnTo>
                  <a:pt x="792" y="743"/>
                </a:lnTo>
                <a:lnTo>
                  <a:pt x="787" y="742"/>
                </a:lnTo>
                <a:lnTo>
                  <a:pt x="784" y="743"/>
                </a:lnTo>
                <a:lnTo>
                  <a:pt x="779" y="743"/>
                </a:lnTo>
                <a:lnTo>
                  <a:pt x="773" y="746"/>
                </a:lnTo>
                <a:lnTo>
                  <a:pt x="769" y="748"/>
                </a:lnTo>
                <a:lnTo>
                  <a:pt x="764" y="750"/>
                </a:lnTo>
                <a:lnTo>
                  <a:pt x="758" y="753"/>
                </a:lnTo>
                <a:lnTo>
                  <a:pt x="753" y="756"/>
                </a:lnTo>
                <a:lnTo>
                  <a:pt x="749" y="756"/>
                </a:lnTo>
                <a:lnTo>
                  <a:pt x="747" y="755"/>
                </a:lnTo>
                <a:lnTo>
                  <a:pt x="746" y="752"/>
                </a:lnTo>
                <a:lnTo>
                  <a:pt x="744" y="747"/>
                </a:lnTo>
                <a:lnTo>
                  <a:pt x="743" y="741"/>
                </a:lnTo>
                <a:lnTo>
                  <a:pt x="742" y="736"/>
                </a:lnTo>
                <a:lnTo>
                  <a:pt x="741" y="734"/>
                </a:lnTo>
                <a:lnTo>
                  <a:pt x="742" y="729"/>
                </a:lnTo>
                <a:lnTo>
                  <a:pt x="743" y="725"/>
                </a:lnTo>
                <a:lnTo>
                  <a:pt x="742" y="719"/>
                </a:lnTo>
                <a:lnTo>
                  <a:pt x="740" y="713"/>
                </a:lnTo>
                <a:lnTo>
                  <a:pt x="735" y="707"/>
                </a:lnTo>
                <a:lnTo>
                  <a:pt x="731" y="703"/>
                </a:lnTo>
                <a:lnTo>
                  <a:pt x="725" y="697"/>
                </a:lnTo>
                <a:lnTo>
                  <a:pt x="719" y="692"/>
                </a:lnTo>
                <a:lnTo>
                  <a:pt x="714" y="689"/>
                </a:lnTo>
                <a:lnTo>
                  <a:pt x="706" y="687"/>
                </a:lnTo>
                <a:lnTo>
                  <a:pt x="700" y="687"/>
                </a:lnTo>
                <a:lnTo>
                  <a:pt x="694" y="690"/>
                </a:lnTo>
                <a:lnTo>
                  <a:pt x="691" y="691"/>
                </a:lnTo>
                <a:lnTo>
                  <a:pt x="688" y="695"/>
                </a:lnTo>
                <a:lnTo>
                  <a:pt x="685" y="699"/>
                </a:lnTo>
                <a:lnTo>
                  <a:pt x="686" y="703"/>
                </a:lnTo>
                <a:lnTo>
                  <a:pt x="690" y="706"/>
                </a:lnTo>
                <a:lnTo>
                  <a:pt x="696" y="707"/>
                </a:lnTo>
                <a:lnTo>
                  <a:pt x="700" y="708"/>
                </a:lnTo>
                <a:lnTo>
                  <a:pt x="703" y="710"/>
                </a:lnTo>
                <a:lnTo>
                  <a:pt x="704" y="713"/>
                </a:lnTo>
                <a:lnTo>
                  <a:pt x="700" y="718"/>
                </a:lnTo>
                <a:lnTo>
                  <a:pt x="699" y="721"/>
                </a:lnTo>
                <a:lnTo>
                  <a:pt x="698" y="722"/>
                </a:lnTo>
                <a:lnTo>
                  <a:pt x="697" y="728"/>
                </a:lnTo>
                <a:lnTo>
                  <a:pt x="694" y="731"/>
                </a:lnTo>
                <a:lnTo>
                  <a:pt x="694" y="737"/>
                </a:lnTo>
                <a:lnTo>
                  <a:pt x="694" y="748"/>
                </a:lnTo>
                <a:lnTo>
                  <a:pt x="693" y="754"/>
                </a:lnTo>
                <a:lnTo>
                  <a:pt x="691" y="760"/>
                </a:lnTo>
                <a:lnTo>
                  <a:pt x="688" y="765"/>
                </a:lnTo>
                <a:lnTo>
                  <a:pt x="686" y="769"/>
                </a:lnTo>
                <a:lnTo>
                  <a:pt x="682" y="776"/>
                </a:lnTo>
                <a:lnTo>
                  <a:pt x="680" y="783"/>
                </a:lnTo>
                <a:lnTo>
                  <a:pt x="678" y="787"/>
                </a:lnTo>
                <a:lnTo>
                  <a:pt x="671" y="796"/>
                </a:lnTo>
                <a:lnTo>
                  <a:pt x="666" y="804"/>
                </a:lnTo>
                <a:lnTo>
                  <a:pt x="665" y="807"/>
                </a:lnTo>
                <a:lnTo>
                  <a:pt x="660" y="815"/>
                </a:lnTo>
                <a:lnTo>
                  <a:pt x="650" y="823"/>
                </a:lnTo>
                <a:lnTo>
                  <a:pt x="647" y="826"/>
                </a:lnTo>
                <a:lnTo>
                  <a:pt x="643" y="828"/>
                </a:lnTo>
                <a:lnTo>
                  <a:pt x="637" y="830"/>
                </a:lnTo>
                <a:lnTo>
                  <a:pt x="635" y="831"/>
                </a:lnTo>
                <a:lnTo>
                  <a:pt x="625" y="833"/>
                </a:lnTo>
                <a:lnTo>
                  <a:pt x="621" y="835"/>
                </a:lnTo>
                <a:lnTo>
                  <a:pt x="617" y="838"/>
                </a:lnTo>
                <a:lnTo>
                  <a:pt x="611" y="838"/>
                </a:lnTo>
                <a:lnTo>
                  <a:pt x="604" y="836"/>
                </a:lnTo>
                <a:lnTo>
                  <a:pt x="595" y="835"/>
                </a:lnTo>
                <a:lnTo>
                  <a:pt x="590" y="833"/>
                </a:lnTo>
                <a:lnTo>
                  <a:pt x="578" y="832"/>
                </a:lnTo>
                <a:lnTo>
                  <a:pt x="570" y="832"/>
                </a:lnTo>
                <a:lnTo>
                  <a:pt x="564" y="834"/>
                </a:lnTo>
                <a:lnTo>
                  <a:pt x="558" y="837"/>
                </a:lnTo>
                <a:lnTo>
                  <a:pt x="549" y="843"/>
                </a:lnTo>
                <a:lnTo>
                  <a:pt x="545" y="846"/>
                </a:lnTo>
                <a:lnTo>
                  <a:pt x="539" y="850"/>
                </a:lnTo>
                <a:lnTo>
                  <a:pt x="531" y="851"/>
                </a:lnTo>
                <a:lnTo>
                  <a:pt x="525" y="851"/>
                </a:lnTo>
                <a:lnTo>
                  <a:pt x="517" y="849"/>
                </a:lnTo>
                <a:lnTo>
                  <a:pt x="503" y="845"/>
                </a:lnTo>
                <a:lnTo>
                  <a:pt x="492" y="841"/>
                </a:lnTo>
                <a:lnTo>
                  <a:pt x="479" y="840"/>
                </a:lnTo>
                <a:lnTo>
                  <a:pt x="473" y="840"/>
                </a:lnTo>
                <a:lnTo>
                  <a:pt x="464" y="843"/>
                </a:lnTo>
                <a:lnTo>
                  <a:pt x="457" y="845"/>
                </a:lnTo>
                <a:lnTo>
                  <a:pt x="451" y="847"/>
                </a:lnTo>
                <a:lnTo>
                  <a:pt x="443" y="851"/>
                </a:lnTo>
                <a:lnTo>
                  <a:pt x="437" y="858"/>
                </a:lnTo>
                <a:lnTo>
                  <a:pt x="433" y="862"/>
                </a:lnTo>
                <a:lnTo>
                  <a:pt x="425" y="871"/>
                </a:lnTo>
                <a:lnTo>
                  <a:pt x="418" y="875"/>
                </a:lnTo>
                <a:close/>
              </a:path>
            </a:pathLst>
          </a:custGeom>
          <a:solidFill>
            <a:srgbClr val="94BCE0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3" name="Freeform 106"/>
          <p:cNvSpPr>
            <a:spLocks/>
          </p:cNvSpPr>
          <p:nvPr/>
        </p:nvSpPr>
        <p:spPr bwMode="auto">
          <a:xfrm>
            <a:off x="14220846" y="7613274"/>
            <a:ext cx="58798" cy="74042"/>
          </a:xfrm>
          <a:custGeom>
            <a:avLst/>
            <a:gdLst>
              <a:gd name="T0" fmla="*/ 59 w 59"/>
              <a:gd name="T1" fmla="*/ 71 h 73"/>
              <a:gd name="T2" fmla="*/ 48 w 59"/>
              <a:gd name="T3" fmla="*/ 73 h 73"/>
              <a:gd name="T4" fmla="*/ 42 w 59"/>
              <a:gd name="T5" fmla="*/ 66 h 73"/>
              <a:gd name="T6" fmla="*/ 27 w 59"/>
              <a:gd name="T7" fmla="*/ 46 h 73"/>
              <a:gd name="T8" fmla="*/ 24 w 59"/>
              <a:gd name="T9" fmla="*/ 28 h 73"/>
              <a:gd name="T10" fmla="*/ 16 w 59"/>
              <a:gd name="T11" fmla="*/ 7 h 73"/>
              <a:gd name="T12" fmla="*/ 4 w 59"/>
              <a:gd name="T13" fmla="*/ 1 h 73"/>
              <a:gd name="T14" fmla="*/ 0 w 59"/>
              <a:gd name="T1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73">
                <a:moveTo>
                  <a:pt x="59" y="71"/>
                </a:moveTo>
                <a:lnTo>
                  <a:pt x="48" y="73"/>
                </a:lnTo>
                <a:lnTo>
                  <a:pt x="42" y="66"/>
                </a:lnTo>
                <a:lnTo>
                  <a:pt x="27" y="46"/>
                </a:lnTo>
                <a:lnTo>
                  <a:pt x="24" y="28"/>
                </a:lnTo>
                <a:lnTo>
                  <a:pt x="16" y="7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4" name="Freeform 107"/>
          <p:cNvSpPr>
            <a:spLocks/>
          </p:cNvSpPr>
          <p:nvPr/>
        </p:nvSpPr>
        <p:spPr bwMode="auto">
          <a:xfrm>
            <a:off x="14299243" y="6565809"/>
            <a:ext cx="28310" cy="52265"/>
          </a:xfrm>
          <a:custGeom>
            <a:avLst/>
            <a:gdLst>
              <a:gd name="T0" fmla="*/ 0 w 27"/>
              <a:gd name="T1" fmla="*/ 51 h 51"/>
              <a:gd name="T2" fmla="*/ 17 w 27"/>
              <a:gd name="T3" fmla="*/ 36 h 51"/>
              <a:gd name="T4" fmla="*/ 20 w 27"/>
              <a:gd name="T5" fmla="*/ 13 h 51"/>
              <a:gd name="T6" fmla="*/ 27 w 27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51">
                <a:moveTo>
                  <a:pt x="0" y="51"/>
                </a:moveTo>
                <a:lnTo>
                  <a:pt x="17" y="36"/>
                </a:lnTo>
                <a:lnTo>
                  <a:pt x="20" y="13"/>
                </a:lnTo>
                <a:lnTo>
                  <a:pt x="27" y="0"/>
                </a:lnTo>
              </a:path>
            </a:pathLst>
          </a:custGeom>
          <a:noFill/>
          <a:ln w="6350" cap="flat">
            <a:solidFill>
              <a:srgbClr val="BF0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5" name="Freeform 108"/>
          <p:cNvSpPr>
            <a:spLocks/>
          </p:cNvSpPr>
          <p:nvPr/>
        </p:nvSpPr>
        <p:spPr bwMode="auto">
          <a:xfrm>
            <a:off x="11893573" y="3401298"/>
            <a:ext cx="2663307" cy="2221237"/>
          </a:xfrm>
          <a:custGeom>
            <a:avLst/>
            <a:gdLst>
              <a:gd name="T0" fmla="*/ 762 w 1223"/>
              <a:gd name="T1" fmla="*/ 985 h 1020"/>
              <a:gd name="T2" fmla="*/ 709 w 1223"/>
              <a:gd name="T3" fmla="*/ 908 h 1020"/>
              <a:gd name="T4" fmla="*/ 653 w 1223"/>
              <a:gd name="T5" fmla="*/ 826 h 1020"/>
              <a:gd name="T6" fmla="*/ 570 w 1223"/>
              <a:gd name="T7" fmla="*/ 837 h 1020"/>
              <a:gd name="T8" fmla="*/ 489 w 1223"/>
              <a:gd name="T9" fmla="*/ 782 h 1020"/>
              <a:gd name="T10" fmla="*/ 462 w 1223"/>
              <a:gd name="T11" fmla="*/ 782 h 1020"/>
              <a:gd name="T12" fmla="*/ 381 w 1223"/>
              <a:gd name="T13" fmla="*/ 701 h 1020"/>
              <a:gd name="T14" fmla="*/ 329 w 1223"/>
              <a:gd name="T15" fmla="*/ 657 h 1020"/>
              <a:gd name="T16" fmla="*/ 287 w 1223"/>
              <a:gd name="T17" fmla="*/ 667 h 1020"/>
              <a:gd name="T18" fmla="*/ 225 w 1223"/>
              <a:gd name="T19" fmla="*/ 613 h 1020"/>
              <a:gd name="T20" fmla="*/ 182 w 1223"/>
              <a:gd name="T21" fmla="*/ 569 h 1020"/>
              <a:gd name="T22" fmla="*/ 141 w 1223"/>
              <a:gd name="T23" fmla="*/ 523 h 1020"/>
              <a:gd name="T24" fmla="*/ 86 w 1223"/>
              <a:gd name="T25" fmla="*/ 509 h 1020"/>
              <a:gd name="T26" fmla="*/ 44 w 1223"/>
              <a:gd name="T27" fmla="*/ 494 h 1020"/>
              <a:gd name="T28" fmla="*/ 33 w 1223"/>
              <a:gd name="T29" fmla="*/ 407 h 1020"/>
              <a:gd name="T30" fmla="*/ 1 w 1223"/>
              <a:gd name="T31" fmla="*/ 346 h 1020"/>
              <a:gd name="T32" fmla="*/ 22 w 1223"/>
              <a:gd name="T33" fmla="*/ 283 h 1020"/>
              <a:gd name="T34" fmla="*/ 88 w 1223"/>
              <a:gd name="T35" fmla="*/ 225 h 1020"/>
              <a:gd name="T36" fmla="*/ 126 w 1223"/>
              <a:gd name="T37" fmla="*/ 156 h 1020"/>
              <a:gd name="T38" fmla="*/ 198 w 1223"/>
              <a:gd name="T39" fmla="*/ 146 h 1020"/>
              <a:gd name="T40" fmla="*/ 206 w 1223"/>
              <a:gd name="T41" fmla="*/ 123 h 1020"/>
              <a:gd name="T42" fmla="*/ 268 w 1223"/>
              <a:gd name="T43" fmla="*/ 4 h 1020"/>
              <a:gd name="T44" fmla="*/ 359 w 1223"/>
              <a:gd name="T45" fmla="*/ 78 h 1020"/>
              <a:gd name="T46" fmla="*/ 435 w 1223"/>
              <a:gd name="T47" fmla="*/ 68 h 1020"/>
              <a:gd name="T48" fmla="*/ 485 w 1223"/>
              <a:gd name="T49" fmla="*/ 6 h 1020"/>
              <a:gd name="T50" fmla="*/ 513 w 1223"/>
              <a:gd name="T51" fmla="*/ 75 h 1020"/>
              <a:gd name="T52" fmla="*/ 582 w 1223"/>
              <a:gd name="T53" fmla="*/ 107 h 1020"/>
              <a:gd name="T54" fmla="*/ 603 w 1223"/>
              <a:gd name="T55" fmla="*/ 116 h 1020"/>
              <a:gd name="T56" fmla="*/ 695 w 1223"/>
              <a:gd name="T57" fmla="*/ 127 h 1020"/>
              <a:gd name="T58" fmla="*/ 745 w 1223"/>
              <a:gd name="T59" fmla="*/ 182 h 1020"/>
              <a:gd name="T60" fmla="*/ 747 w 1223"/>
              <a:gd name="T61" fmla="*/ 232 h 1020"/>
              <a:gd name="T62" fmla="*/ 723 w 1223"/>
              <a:gd name="T63" fmla="*/ 313 h 1020"/>
              <a:gd name="T64" fmla="*/ 806 w 1223"/>
              <a:gd name="T65" fmla="*/ 371 h 1020"/>
              <a:gd name="T66" fmla="*/ 854 w 1223"/>
              <a:gd name="T67" fmla="*/ 387 h 1020"/>
              <a:gd name="T68" fmla="*/ 883 w 1223"/>
              <a:gd name="T69" fmla="*/ 467 h 1020"/>
              <a:gd name="T70" fmla="*/ 898 w 1223"/>
              <a:gd name="T71" fmla="*/ 495 h 1020"/>
              <a:gd name="T72" fmla="*/ 946 w 1223"/>
              <a:gd name="T73" fmla="*/ 517 h 1020"/>
              <a:gd name="T74" fmla="*/ 965 w 1223"/>
              <a:gd name="T75" fmla="*/ 577 h 1020"/>
              <a:gd name="T76" fmla="*/ 999 w 1223"/>
              <a:gd name="T77" fmla="*/ 583 h 1020"/>
              <a:gd name="T78" fmla="*/ 1103 w 1223"/>
              <a:gd name="T79" fmla="*/ 648 h 1020"/>
              <a:gd name="T80" fmla="*/ 1176 w 1223"/>
              <a:gd name="T81" fmla="*/ 651 h 1020"/>
              <a:gd name="T82" fmla="*/ 1184 w 1223"/>
              <a:gd name="T83" fmla="*/ 705 h 1020"/>
              <a:gd name="T84" fmla="*/ 1201 w 1223"/>
              <a:gd name="T85" fmla="*/ 745 h 1020"/>
              <a:gd name="T86" fmla="*/ 1204 w 1223"/>
              <a:gd name="T87" fmla="*/ 785 h 1020"/>
              <a:gd name="T88" fmla="*/ 1216 w 1223"/>
              <a:gd name="T89" fmla="*/ 815 h 1020"/>
              <a:gd name="T90" fmla="*/ 1172 w 1223"/>
              <a:gd name="T91" fmla="*/ 793 h 1020"/>
              <a:gd name="T92" fmla="*/ 1159 w 1223"/>
              <a:gd name="T93" fmla="*/ 827 h 1020"/>
              <a:gd name="T94" fmla="*/ 1147 w 1223"/>
              <a:gd name="T95" fmla="*/ 820 h 1020"/>
              <a:gd name="T96" fmla="*/ 1113 w 1223"/>
              <a:gd name="T97" fmla="*/ 812 h 1020"/>
              <a:gd name="T98" fmla="*/ 1073 w 1223"/>
              <a:gd name="T99" fmla="*/ 836 h 1020"/>
              <a:gd name="T100" fmla="*/ 1054 w 1223"/>
              <a:gd name="T101" fmla="*/ 846 h 1020"/>
              <a:gd name="T102" fmla="*/ 1029 w 1223"/>
              <a:gd name="T103" fmla="*/ 847 h 1020"/>
              <a:gd name="T104" fmla="*/ 1010 w 1223"/>
              <a:gd name="T105" fmla="*/ 899 h 1020"/>
              <a:gd name="T106" fmla="*/ 965 w 1223"/>
              <a:gd name="T107" fmla="*/ 910 h 1020"/>
              <a:gd name="T108" fmla="*/ 899 w 1223"/>
              <a:gd name="T109" fmla="*/ 96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3" h="1020">
                <a:moveTo>
                  <a:pt x="810" y="1020"/>
                </a:moveTo>
                <a:lnTo>
                  <a:pt x="804" y="1009"/>
                </a:lnTo>
                <a:lnTo>
                  <a:pt x="802" y="1004"/>
                </a:lnTo>
                <a:lnTo>
                  <a:pt x="796" y="1000"/>
                </a:lnTo>
                <a:lnTo>
                  <a:pt x="789" y="995"/>
                </a:lnTo>
                <a:lnTo>
                  <a:pt x="779" y="989"/>
                </a:lnTo>
                <a:lnTo>
                  <a:pt x="762" y="985"/>
                </a:lnTo>
                <a:lnTo>
                  <a:pt x="754" y="984"/>
                </a:lnTo>
                <a:lnTo>
                  <a:pt x="733" y="969"/>
                </a:lnTo>
                <a:lnTo>
                  <a:pt x="715" y="957"/>
                </a:lnTo>
                <a:lnTo>
                  <a:pt x="709" y="949"/>
                </a:lnTo>
                <a:lnTo>
                  <a:pt x="702" y="933"/>
                </a:lnTo>
                <a:lnTo>
                  <a:pt x="700" y="924"/>
                </a:lnTo>
                <a:lnTo>
                  <a:pt x="709" y="908"/>
                </a:lnTo>
                <a:lnTo>
                  <a:pt x="714" y="901"/>
                </a:lnTo>
                <a:lnTo>
                  <a:pt x="715" y="895"/>
                </a:lnTo>
                <a:lnTo>
                  <a:pt x="710" y="886"/>
                </a:lnTo>
                <a:lnTo>
                  <a:pt x="701" y="878"/>
                </a:lnTo>
                <a:lnTo>
                  <a:pt x="669" y="829"/>
                </a:lnTo>
                <a:lnTo>
                  <a:pt x="663" y="826"/>
                </a:lnTo>
                <a:lnTo>
                  <a:pt x="653" y="826"/>
                </a:lnTo>
                <a:lnTo>
                  <a:pt x="635" y="833"/>
                </a:lnTo>
                <a:lnTo>
                  <a:pt x="631" y="832"/>
                </a:lnTo>
                <a:lnTo>
                  <a:pt x="627" y="831"/>
                </a:lnTo>
                <a:lnTo>
                  <a:pt x="625" y="829"/>
                </a:lnTo>
                <a:lnTo>
                  <a:pt x="601" y="819"/>
                </a:lnTo>
                <a:lnTo>
                  <a:pt x="595" y="822"/>
                </a:lnTo>
                <a:lnTo>
                  <a:pt x="570" y="837"/>
                </a:lnTo>
                <a:lnTo>
                  <a:pt x="560" y="836"/>
                </a:lnTo>
                <a:lnTo>
                  <a:pt x="538" y="824"/>
                </a:lnTo>
                <a:lnTo>
                  <a:pt x="526" y="815"/>
                </a:lnTo>
                <a:lnTo>
                  <a:pt x="512" y="810"/>
                </a:lnTo>
                <a:lnTo>
                  <a:pt x="501" y="805"/>
                </a:lnTo>
                <a:lnTo>
                  <a:pt x="494" y="797"/>
                </a:lnTo>
                <a:lnTo>
                  <a:pt x="489" y="782"/>
                </a:lnTo>
                <a:lnTo>
                  <a:pt x="488" y="773"/>
                </a:lnTo>
                <a:lnTo>
                  <a:pt x="490" y="764"/>
                </a:lnTo>
                <a:lnTo>
                  <a:pt x="492" y="754"/>
                </a:lnTo>
                <a:lnTo>
                  <a:pt x="494" y="747"/>
                </a:lnTo>
                <a:lnTo>
                  <a:pt x="464" y="745"/>
                </a:lnTo>
                <a:lnTo>
                  <a:pt x="475" y="770"/>
                </a:lnTo>
                <a:lnTo>
                  <a:pt x="462" y="782"/>
                </a:lnTo>
                <a:lnTo>
                  <a:pt x="432" y="749"/>
                </a:lnTo>
                <a:lnTo>
                  <a:pt x="417" y="736"/>
                </a:lnTo>
                <a:lnTo>
                  <a:pt x="410" y="734"/>
                </a:lnTo>
                <a:lnTo>
                  <a:pt x="407" y="732"/>
                </a:lnTo>
                <a:lnTo>
                  <a:pt x="402" y="708"/>
                </a:lnTo>
                <a:lnTo>
                  <a:pt x="400" y="703"/>
                </a:lnTo>
                <a:lnTo>
                  <a:pt x="381" y="701"/>
                </a:lnTo>
                <a:lnTo>
                  <a:pt x="376" y="699"/>
                </a:lnTo>
                <a:lnTo>
                  <a:pt x="366" y="679"/>
                </a:lnTo>
                <a:lnTo>
                  <a:pt x="360" y="674"/>
                </a:lnTo>
                <a:lnTo>
                  <a:pt x="349" y="671"/>
                </a:lnTo>
                <a:lnTo>
                  <a:pt x="337" y="668"/>
                </a:lnTo>
                <a:lnTo>
                  <a:pt x="331" y="663"/>
                </a:lnTo>
                <a:lnTo>
                  <a:pt x="329" y="657"/>
                </a:lnTo>
                <a:lnTo>
                  <a:pt x="320" y="652"/>
                </a:lnTo>
                <a:lnTo>
                  <a:pt x="315" y="651"/>
                </a:lnTo>
                <a:lnTo>
                  <a:pt x="310" y="651"/>
                </a:lnTo>
                <a:lnTo>
                  <a:pt x="305" y="654"/>
                </a:lnTo>
                <a:lnTo>
                  <a:pt x="297" y="657"/>
                </a:lnTo>
                <a:lnTo>
                  <a:pt x="291" y="662"/>
                </a:lnTo>
                <a:lnTo>
                  <a:pt x="287" y="667"/>
                </a:lnTo>
                <a:lnTo>
                  <a:pt x="283" y="667"/>
                </a:lnTo>
                <a:lnTo>
                  <a:pt x="280" y="664"/>
                </a:lnTo>
                <a:lnTo>
                  <a:pt x="278" y="655"/>
                </a:lnTo>
                <a:lnTo>
                  <a:pt x="269" y="620"/>
                </a:lnTo>
                <a:lnTo>
                  <a:pt x="264" y="616"/>
                </a:lnTo>
                <a:lnTo>
                  <a:pt x="239" y="615"/>
                </a:lnTo>
                <a:lnTo>
                  <a:pt x="225" y="613"/>
                </a:lnTo>
                <a:lnTo>
                  <a:pt x="220" y="608"/>
                </a:lnTo>
                <a:lnTo>
                  <a:pt x="220" y="584"/>
                </a:lnTo>
                <a:lnTo>
                  <a:pt x="220" y="564"/>
                </a:lnTo>
                <a:lnTo>
                  <a:pt x="212" y="559"/>
                </a:lnTo>
                <a:lnTo>
                  <a:pt x="204" y="560"/>
                </a:lnTo>
                <a:lnTo>
                  <a:pt x="187" y="572"/>
                </a:lnTo>
                <a:lnTo>
                  <a:pt x="182" y="569"/>
                </a:lnTo>
                <a:lnTo>
                  <a:pt x="177" y="553"/>
                </a:lnTo>
                <a:lnTo>
                  <a:pt x="167" y="541"/>
                </a:lnTo>
                <a:lnTo>
                  <a:pt x="162" y="539"/>
                </a:lnTo>
                <a:lnTo>
                  <a:pt x="152" y="537"/>
                </a:lnTo>
                <a:lnTo>
                  <a:pt x="145" y="534"/>
                </a:lnTo>
                <a:lnTo>
                  <a:pt x="141" y="528"/>
                </a:lnTo>
                <a:lnTo>
                  <a:pt x="141" y="523"/>
                </a:lnTo>
                <a:lnTo>
                  <a:pt x="139" y="518"/>
                </a:lnTo>
                <a:lnTo>
                  <a:pt x="133" y="515"/>
                </a:lnTo>
                <a:lnTo>
                  <a:pt x="121" y="523"/>
                </a:lnTo>
                <a:lnTo>
                  <a:pt x="115" y="523"/>
                </a:lnTo>
                <a:lnTo>
                  <a:pt x="110" y="520"/>
                </a:lnTo>
                <a:lnTo>
                  <a:pt x="99" y="522"/>
                </a:lnTo>
                <a:lnTo>
                  <a:pt x="86" y="509"/>
                </a:lnTo>
                <a:lnTo>
                  <a:pt x="73" y="504"/>
                </a:lnTo>
                <a:lnTo>
                  <a:pt x="55" y="500"/>
                </a:lnTo>
                <a:lnTo>
                  <a:pt x="39" y="513"/>
                </a:lnTo>
                <a:lnTo>
                  <a:pt x="34" y="513"/>
                </a:lnTo>
                <a:lnTo>
                  <a:pt x="29" y="509"/>
                </a:lnTo>
                <a:lnTo>
                  <a:pt x="32" y="504"/>
                </a:lnTo>
                <a:lnTo>
                  <a:pt x="44" y="494"/>
                </a:lnTo>
                <a:lnTo>
                  <a:pt x="51" y="485"/>
                </a:lnTo>
                <a:lnTo>
                  <a:pt x="51" y="469"/>
                </a:lnTo>
                <a:lnTo>
                  <a:pt x="40" y="447"/>
                </a:lnTo>
                <a:lnTo>
                  <a:pt x="40" y="441"/>
                </a:lnTo>
                <a:lnTo>
                  <a:pt x="47" y="429"/>
                </a:lnTo>
                <a:lnTo>
                  <a:pt x="45" y="420"/>
                </a:lnTo>
                <a:lnTo>
                  <a:pt x="33" y="407"/>
                </a:lnTo>
                <a:lnTo>
                  <a:pt x="33" y="397"/>
                </a:lnTo>
                <a:lnTo>
                  <a:pt x="30" y="393"/>
                </a:lnTo>
                <a:lnTo>
                  <a:pt x="16" y="389"/>
                </a:lnTo>
                <a:lnTo>
                  <a:pt x="13" y="383"/>
                </a:lnTo>
                <a:lnTo>
                  <a:pt x="13" y="371"/>
                </a:lnTo>
                <a:lnTo>
                  <a:pt x="6" y="354"/>
                </a:lnTo>
                <a:lnTo>
                  <a:pt x="1" y="346"/>
                </a:lnTo>
                <a:lnTo>
                  <a:pt x="0" y="339"/>
                </a:lnTo>
                <a:lnTo>
                  <a:pt x="2" y="332"/>
                </a:lnTo>
                <a:lnTo>
                  <a:pt x="5" y="330"/>
                </a:lnTo>
                <a:lnTo>
                  <a:pt x="12" y="328"/>
                </a:lnTo>
                <a:lnTo>
                  <a:pt x="19" y="317"/>
                </a:lnTo>
                <a:lnTo>
                  <a:pt x="23" y="291"/>
                </a:lnTo>
                <a:lnTo>
                  <a:pt x="22" y="283"/>
                </a:lnTo>
                <a:lnTo>
                  <a:pt x="26" y="273"/>
                </a:lnTo>
                <a:lnTo>
                  <a:pt x="34" y="265"/>
                </a:lnTo>
                <a:lnTo>
                  <a:pt x="50" y="227"/>
                </a:lnTo>
                <a:lnTo>
                  <a:pt x="55" y="218"/>
                </a:lnTo>
                <a:lnTo>
                  <a:pt x="59" y="216"/>
                </a:lnTo>
                <a:lnTo>
                  <a:pt x="77" y="225"/>
                </a:lnTo>
                <a:lnTo>
                  <a:pt x="88" y="225"/>
                </a:lnTo>
                <a:lnTo>
                  <a:pt x="93" y="220"/>
                </a:lnTo>
                <a:lnTo>
                  <a:pt x="97" y="188"/>
                </a:lnTo>
                <a:lnTo>
                  <a:pt x="97" y="168"/>
                </a:lnTo>
                <a:lnTo>
                  <a:pt x="103" y="163"/>
                </a:lnTo>
                <a:lnTo>
                  <a:pt x="112" y="164"/>
                </a:lnTo>
                <a:lnTo>
                  <a:pt x="123" y="166"/>
                </a:lnTo>
                <a:lnTo>
                  <a:pt x="126" y="156"/>
                </a:lnTo>
                <a:lnTo>
                  <a:pt x="131" y="136"/>
                </a:lnTo>
                <a:lnTo>
                  <a:pt x="135" y="134"/>
                </a:lnTo>
                <a:lnTo>
                  <a:pt x="140" y="135"/>
                </a:lnTo>
                <a:lnTo>
                  <a:pt x="148" y="140"/>
                </a:lnTo>
                <a:lnTo>
                  <a:pt x="160" y="147"/>
                </a:lnTo>
                <a:lnTo>
                  <a:pt x="172" y="148"/>
                </a:lnTo>
                <a:lnTo>
                  <a:pt x="198" y="146"/>
                </a:lnTo>
                <a:lnTo>
                  <a:pt x="211" y="153"/>
                </a:lnTo>
                <a:lnTo>
                  <a:pt x="229" y="155"/>
                </a:lnTo>
                <a:lnTo>
                  <a:pt x="238" y="155"/>
                </a:lnTo>
                <a:lnTo>
                  <a:pt x="239" y="150"/>
                </a:lnTo>
                <a:lnTo>
                  <a:pt x="233" y="145"/>
                </a:lnTo>
                <a:lnTo>
                  <a:pt x="221" y="137"/>
                </a:lnTo>
                <a:lnTo>
                  <a:pt x="206" y="123"/>
                </a:lnTo>
                <a:lnTo>
                  <a:pt x="205" y="87"/>
                </a:lnTo>
                <a:lnTo>
                  <a:pt x="201" y="85"/>
                </a:lnTo>
                <a:lnTo>
                  <a:pt x="199" y="41"/>
                </a:lnTo>
                <a:lnTo>
                  <a:pt x="217" y="26"/>
                </a:lnTo>
                <a:lnTo>
                  <a:pt x="233" y="18"/>
                </a:lnTo>
                <a:lnTo>
                  <a:pt x="251" y="10"/>
                </a:lnTo>
                <a:lnTo>
                  <a:pt x="268" y="4"/>
                </a:lnTo>
                <a:lnTo>
                  <a:pt x="285" y="0"/>
                </a:lnTo>
                <a:lnTo>
                  <a:pt x="301" y="5"/>
                </a:lnTo>
                <a:lnTo>
                  <a:pt x="313" y="13"/>
                </a:lnTo>
                <a:lnTo>
                  <a:pt x="321" y="32"/>
                </a:lnTo>
                <a:lnTo>
                  <a:pt x="334" y="47"/>
                </a:lnTo>
                <a:lnTo>
                  <a:pt x="343" y="63"/>
                </a:lnTo>
                <a:lnTo>
                  <a:pt x="359" y="78"/>
                </a:lnTo>
                <a:lnTo>
                  <a:pt x="373" y="87"/>
                </a:lnTo>
                <a:lnTo>
                  <a:pt x="382" y="95"/>
                </a:lnTo>
                <a:lnTo>
                  <a:pt x="399" y="92"/>
                </a:lnTo>
                <a:lnTo>
                  <a:pt x="408" y="87"/>
                </a:lnTo>
                <a:lnTo>
                  <a:pt x="419" y="82"/>
                </a:lnTo>
                <a:lnTo>
                  <a:pt x="428" y="76"/>
                </a:lnTo>
                <a:lnTo>
                  <a:pt x="435" y="68"/>
                </a:lnTo>
                <a:lnTo>
                  <a:pt x="442" y="54"/>
                </a:lnTo>
                <a:lnTo>
                  <a:pt x="450" y="43"/>
                </a:lnTo>
                <a:lnTo>
                  <a:pt x="456" y="34"/>
                </a:lnTo>
                <a:lnTo>
                  <a:pt x="465" y="26"/>
                </a:lnTo>
                <a:lnTo>
                  <a:pt x="471" y="15"/>
                </a:lnTo>
                <a:lnTo>
                  <a:pt x="478" y="4"/>
                </a:lnTo>
                <a:lnTo>
                  <a:pt x="485" y="6"/>
                </a:lnTo>
                <a:lnTo>
                  <a:pt x="496" y="14"/>
                </a:lnTo>
                <a:lnTo>
                  <a:pt x="518" y="23"/>
                </a:lnTo>
                <a:lnTo>
                  <a:pt x="528" y="33"/>
                </a:lnTo>
                <a:lnTo>
                  <a:pt x="529" y="45"/>
                </a:lnTo>
                <a:lnTo>
                  <a:pt x="524" y="58"/>
                </a:lnTo>
                <a:lnTo>
                  <a:pt x="517" y="69"/>
                </a:lnTo>
                <a:lnTo>
                  <a:pt x="513" y="75"/>
                </a:lnTo>
                <a:lnTo>
                  <a:pt x="513" y="82"/>
                </a:lnTo>
                <a:lnTo>
                  <a:pt x="523" y="88"/>
                </a:lnTo>
                <a:lnTo>
                  <a:pt x="536" y="94"/>
                </a:lnTo>
                <a:lnTo>
                  <a:pt x="550" y="99"/>
                </a:lnTo>
                <a:lnTo>
                  <a:pt x="565" y="109"/>
                </a:lnTo>
                <a:lnTo>
                  <a:pt x="574" y="112"/>
                </a:lnTo>
                <a:lnTo>
                  <a:pt x="582" y="107"/>
                </a:lnTo>
                <a:lnTo>
                  <a:pt x="584" y="100"/>
                </a:lnTo>
                <a:lnTo>
                  <a:pt x="589" y="96"/>
                </a:lnTo>
                <a:lnTo>
                  <a:pt x="594" y="99"/>
                </a:lnTo>
                <a:lnTo>
                  <a:pt x="596" y="104"/>
                </a:lnTo>
                <a:lnTo>
                  <a:pt x="596" y="111"/>
                </a:lnTo>
                <a:lnTo>
                  <a:pt x="595" y="118"/>
                </a:lnTo>
                <a:lnTo>
                  <a:pt x="603" y="116"/>
                </a:lnTo>
                <a:lnTo>
                  <a:pt x="627" y="116"/>
                </a:lnTo>
                <a:lnTo>
                  <a:pt x="642" y="118"/>
                </a:lnTo>
                <a:lnTo>
                  <a:pt x="674" y="123"/>
                </a:lnTo>
                <a:lnTo>
                  <a:pt x="682" y="124"/>
                </a:lnTo>
                <a:lnTo>
                  <a:pt x="687" y="124"/>
                </a:lnTo>
                <a:lnTo>
                  <a:pt x="691" y="124"/>
                </a:lnTo>
                <a:lnTo>
                  <a:pt x="695" y="127"/>
                </a:lnTo>
                <a:lnTo>
                  <a:pt x="713" y="150"/>
                </a:lnTo>
                <a:lnTo>
                  <a:pt x="716" y="154"/>
                </a:lnTo>
                <a:lnTo>
                  <a:pt x="716" y="159"/>
                </a:lnTo>
                <a:lnTo>
                  <a:pt x="714" y="170"/>
                </a:lnTo>
                <a:lnTo>
                  <a:pt x="713" y="178"/>
                </a:lnTo>
                <a:lnTo>
                  <a:pt x="720" y="180"/>
                </a:lnTo>
                <a:lnTo>
                  <a:pt x="745" y="182"/>
                </a:lnTo>
                <a:lnTo>
                  <a:pt x="750" y="187"/>
                </a:lnTo>
                <a:lnTo>
                  <a:pt x="749" y="197"/>
                </a:lnTo>
                <a:lnTo>
                  <a:pt x="746" y="208"/>
                </a:lnTo>
                <a:lnTo>
                  <a:pt x="747" y="214"/>
                </a:lnTo>
                <a:lnTo>
                  <a:pt x="750" y="218"/>
                </a:lnTo>
                <a:lnTo>
                  <a:pt x="750" y="225"/>
                </a:lnTo>
                <a:lnTo>
                  <a:pt x="747" y="232"/>
                </a:lnTo>
                <a:lnTo>
                  <a:pt x="739" y="240"/>
                </a:lnTo>
                <a:lnTo>
                  <a:pt x="727" y="245"/>
                </a:lnTo>
                <a:lnTo>
                  <a:pt x="723" y="259"/>
                </a:lnTo>
                <a:lnTo>
                  <a:pt x="721" y="274"/>
                </a:lnTo>
                <a:lnTo>
                  <a:pt x="721" y="289"/>
                </a:lnTo>
                <a:lnTo>
                  <a:pt x="720" y="299"/>
                </a:lnTo>
                <a:lnTo>
                  <a:pt x="723" y="313"/>
                </a:lnTo>
                <a:lnTo>
                  <a:pt x="726" y="326"/>
                </a:lnTo>
                <a:lnTo>
                  <a:pt x="733" y="343"/>
                </a:lnTo>
                <a:lnTo>
                  <a:pt x="741" y="348"/>
                </a:lnTo>
                <a:lnTo>
                  <a:pt x="760" y="357"/>
                </a:lnTo>
                <a:lnTo>
                  <a:pt x="767" y="368"/>
                </a:lnTo>
                <a:lnTo>
                  <a:pt x="797" y="371"/>
                </a:lnTo>
                <a:lnTo>
                  <a:pt x="806" y="371"/>
                </a:lnTo>
                <a:lnTo>
                  <a:pt x="815" y="369"/>
                </a:lnTo>
                <a:lnTo>
                  <a:pt x="827" y="373"/>
                </a:lnTo>
                <a:lnTo>
                  <a:pt x="823" y="381"/>
                </a:lnTo>
                <a:lnTo>
                  <a:pt x="819" y="387"/>
                </a:lnTo>
                <a:lnTo>
                  <a:pt x="825" y="390"/>
                </a:lnTo>
                <a:lnTo>
                  <a:pt x="849" y="386"/>
                </a:lnTo>
                <a:lnTo>
                  <a:pt x="854" y="387"/>
                </a:lnTo>
                <a:lnTo>
                  <a:pt x="859" y="403"/>
                </a:lnTo>
                <a:lnTo>
                  <a:pt x="866" y="412"/>
                </a:lnTo>
                <a:lnTo>
                  <a:pt x="870" y="430"/>
                </a:lnTo>
                <a:lnTo>
                  <a:pt x="872" y="448"/>
                </a:lnTo>
                <a:lnTo>
                  <a:pt x="872" y="459"/>
                </a:lnTo>
                <a:lnTo>
                  <a:pt x="875" y="461"/>
                </a:lnTo>
                <a:lnTo>
                  <a:pt x="883" y="467"/>
                </a:lnTo>
                <a:lnTo>
                  <a:pt x="885" y="472"/>
                </a:lnTo>
                <a:lnTo>
                  <a:pt x="886" y="485"/>
                </a:lnTo>
                <a:lnTo>
                  <a:pt x="887" y="499"/>
                </a:lnTo>
                <a:lnTo>
                  <a:pt x="891" y="501"/>
                </a:lnTo>
                <a:lnTo>
                  <a:pt x="893" y="499"/>
                </a:lnTo>
                <a:lnTo>
                  <a:pt x="895" y="495"/>
                </a:lnTo>
                <a:lnTo>
                  <a:pt x="898" y="495"/>
                </a:lnTo>
                <a:lnTo>
                  <a:pt x="901" y="497"/>
                </a:lnTo>
                <a:lnTo>
                  <a:pt x="903" y="501"/>
                </a:lnTo>
                <a:lnTo>
                  <a:pt x="918" y="499"/>
                </a:lnTo>
                <a:lnTo>
                  <a:pt x="939" y="487"/>
                </a:lnTo>
                <a:lnTo>
                  <a:pt x="951" y="486"/>
                </a:lnTo>
                <a:lnTo>
                  <a:pt x="958" y="489"/>
                </a:lnTo>
                <a:lnTo>
                  <a:pt x="946" y="517"/>
                </a:lnTo>
                <a:lnTo>
                  <a:pt x="940" y="526"/>
                </a:lnTo>
                <a:lnTo>
                  <a:pt x="940" y="535"/>
                </a:lnTo>
                <a:lnTo>
                  <a:pt x="947" y="544"/>
                </a:lnTo>
                <a:lnTo>
                  <a:pt x="957" y="553"/>
                </a:lnTo>
                <a:lnTo>
                  <a:pt x="961" y="560"/>
                </a:lnTo>
                <a:lnTo>
                  <a:pt x="963" y="572"/>
                </a:lnTo>
                <a:lnTo>
                  <a:pt x="965" y="577"/>
                </a:lnTo>
                <a:lnTo>
                  <a:pt x="970" y="579"/>
                </a:lnTo>
                <a:lnTo>
                  <a:pt x="973" y="579"/>
                </a:lnTo>
                <a:lnTo>
                  <a:pt x="977" y="574"/>
                </a:lnTo>
                <a:lnTo>
                  <a:pt x="982" y="570"/>
                </a:lnTo>
                <a:lnTo>
                  <a:pt x="985" y="570"/>
                </a:lnTo>
                <a:lnTo>
                  <a:pt x="990" y="575"/>
                </a:lnTo>
                <a:lnTo>
                  <a:pt x="999" y="583"/>
                </a:lnTo>
                <a:lnTo>
                  <a:pt x="1011" y="594"/>
                </a:lnTo>
                <a:lnTo>
                  <a:pt x="1032" y="614"/>
                </a:lnTo>
                <a:lnTo>
                  <a:pt x="1043" y="625"/>
                </a:lnTo>
                <a:lnTo>
                  <a:pt x="1048" y="630"/>
                </a:lnTo>
                <a:lnTo>
                  <a:pt x="1059" y="639"/>
                </a:lnTo>
                <a:lnTo>
                  <a:pt x="1071" y="641"/>
                </a:lnTo>
                <a:lnTo>
                  <a:pt x="1103" y="648"/>
                </a:lnTo>
                <a:lnTo>
                  <a:pt x="1122" y="647"/>
                </a:lnTo>
                <a:lnTo>
                  <a:pt x="1132" y="640"/>
                </a:lnTo>
                <a:lnTo>
                  <a:pt x="1142" y="635"/>
                </a:lnTo>
                <a:lnTo>
                  <a:pt x="1154" y="632"/>
                </a:lnTo>
                <a:lnTo>
                  <a:pt x="1165" y="640"/>
                </a:lnTo>
                <a:lnTo>
                  <a:pt x="1170" y="645"/>
                </a:lnTo>
                <a:lnTo>
                  <a:pt x="1176" y="651"/>
                </a:lnTo>
                <a:lnTo>
                  <a:pt x="1181" y="660"/>
                </a:lnTo>
                <a:lnTo>
                  <a:pt x="1185" y="674"/>
                </a:lnTo>
                <a:lnTo>
                  <a:pt x="1186" y="681"/>
                </a:lnTo>
                <a:lnTo>
                  <a:pt x="1183" y="688"/>
                </a:lnTo>
                <a:lnTo>
                  <a:pt x="1181" y="691"/>
                </a:lnTo>
                <a:lnTo>
                  <a:pt x="1182" y="699"/>
                </a:lnTo>
                <a:lnTo>
                  <a:pt x="1184" y="705"/>
                </a:lnTo>
                <a:lnTo>
                  <a:pt x="1183" y="710"/>
                </a:lnTo>
                <a:lnTo>
                  <a:pt x="1180" y="717"/>
                </a:lnTo>
                <a:lnTo>
                  <a:pt x="1183" y="720"/>
                </a:lnTo>
                <a:lnTo>
                  <a:pt x="1185" y="728"/>
                </a:lnTo>
                <a:lnTo>
                  <a:pt x="1190" y="734"/>
                </a:lnTo>
                <a:lnTo>
                  <a:pt x="1196" y="738"/>
                </a:lnTo>
                <a:lnTo>
                  <a:pt x="1201" y="745"/>
                </a:lnTo>
                <a:lnTo>
                  <a:pt x="1207" y="753"/>
                </a:lnTo>
                <a:lnTo>
                  <a:pt x="1210" y="760"/>
                </a:lnTo>
                <a:lnTo>
                  <a:pt x="1210" y="764"/>
                </a:lnTo>
                <a:lnTo>
                  <a:pt x="1208" y="767"/>
                </a:lnTo>
                <a:lnTo>
                  <a:pt x="1206" y="769"/>
                </a:lnTo>
                <a:lnTo>
                  <a:pt x="1204" y="782"/>
                </a:lnTo>
                <a:lnTo>
                  <a:pt x="1204" y="785"/>
                </a:lnTo>
                <a:lnTo>
                  <a:pt x="1207" y="791"/>
                </a:lnTo>
                <a:lnTo>
                  <a:pt x="1211" y="795"/>
                </a:lnTo>
                <a:lnTo>
                  <a:pt x="1216" y="802"/>
                </a:lnTo>
                <a:lnTo>
                  <a:pt x="1220" y="807"/>
                </a:lnTo>
                <a:lnTo>
                  <a:pt x="1222" y="811"/>
                </a:lnTo>
                <a:lnTo>
                  <a:pt x="1223" y="815"/>
                </a:lnTo>
                <a:lnTo>
                  <a:pt x="1216" y="815"/>
                </a:lnTo>
                <a:lnTo>
                  <a:pt x="1205" y="819"/>
                </a:lnTo>
                <a:lnTo>
                  <a:pt x="1195" y="827"/>
                </a:lnTo>
                <a:lnTo>
                  <a:pt x="1192" y="827"/>
                </a:lnTo>
                <a:lnTo>
                  <a:pt x="1187" y="825"/>
                </a:lnTo>
                <a:lnTo>
                  <a:pt x="1181" y="813"/>
                </a:lnTo>
                <a:lnTo>
                  <a:pt x="1177" y="803"/>
                </a:lnTo>
                <a:lnTo>
                  <a:pt x="1172" y="793"/>
                </a:lnTo>
                <a:lnTo>
                  <a:pt x="1169" y="789"/>
                </a:lnTo>
                <a:lnTo>
                  <a:pt x="1165" y="789"/>
                </a:lnTo>
                <a:lnTo>
                  <a:pt x="1162" y="794"/>
                </a:lnTo>
                <a:lnTo>
                  <a:pt x="1160" y="805"/>
                </a:lnTo>
                <a:lnTo>
                  <a:pt x="1158" y="810"/>
                </a:lnTo>
                <a:lnTo>
                  <a:pt x="1157" y="816"/>
                </a:lnTo>
                <a:lnTo>
                  <a:pt x="1159" y="827"/>
                </a:lnTo>
                <a:lnTo>
                  <a:pt x="1161" y="832"/>
                </a:lnTo>
                <a:lnTo>
                  <a:pt x="1159" y="837"/>
                </a:lnTo>
                <a:lnTo>
                  <a:pt x="1155" y="839"/>
                </a:lnTo>
                <a:lnTo>
                  <a:pt x="1149" y="836"/>
                </a:lnTo>
                <a:lnTo>
                  <a:pt x="1148" y="831"/>
                </a:lnTo>
                <a:lnTo>
                  <a:pt x="1148" y="823"/>
                </a:lnTo>
                <a:lnTo>
                  <a:pt x="1147" y="820"/>
                </a:lnTo>
                <a:lnTo>
                  <a:pt x="1144" y="821"/>
                </a:lnTo>
                <a:lnTo>
                  <a:pt x="1135" y="830"/>
                </a:lnTo>
                <a:lnTo>
                  <a:pt x="1130" y="832"/>
                </a:lnTo>
                <a:lnTo>
                  <a:pt x="1124" y="831"/>
                </a:lnTo>
                <a:lnTo>
                  <a:pt x="1118" y="826"/>
                </a:lnTo>
                <a:lnTo>
                  <a:pt x="1115" y="817"/>
                </a:lnTo>
                <a:lnTo>
                  <a:pt x="1113" y="812"/>
                </a:lnTo>
                <a:lnTo>
                  <a:pt x="1101" y="807"/>
                </a:lnTo>
                <a:lnTo>
                  <a:pt x="1093" y="801"/>
                </a:lnTo>
                <a:lnTo>
                  <a:pt x="1087" y="797"/>
                </a:lnTo>
                <a:lnTo>
                  <a:pt x="1085" y="800"/>
                </a:lnTo>
                <a:lnTo>
                  <a:pt x="1081" y="816"/>
                </a:lnTo>
                <a:lnTo>
                  <a:pt x="1074" y="833"/>
                </a:lnTo>
                <a:lnTo>
                  <a:pt x="1073" y="836"/>
                </a:lnTo>
                <a:lnTo>
                  <a:pt x="1068" y="834"/>
                </a:lnTo>
                <a:lnTo>
                  <a:pt x="1062" y="833"/>
                </a:lnTo>
                <a:lnTo>
                  <a:pt x="1060" y="829"/>
                </a:lnTo>
                <a:lnTo>
                  <a:pt x="1057" y="827"/>
                </a:lnTo>
                <a:lnTo>
                  <a:pt x="1055" y="830"/>
                </a:lnTo>
                <a:lnTo>
                  <a:pt x="1054" y="842"/>
                </a:lnTo>
                <a:lnTo>
                  <a:pt x="1054" y="846"/>
                </a:lnTo>
                <a:lnTo>
                  <a:pt x="1051" y="847"/>
                </a:lnTo>
                <a:lnTo>
                  <a:pt x="1048" y="844"/>
                </a:lnTo>
                <a:lnTo>
                  <a:pt x="1042" y="844"/>
                </a:lnTo>
                <a:lnTo>
                  <a:pt x="1040" y="847"/>
                </a:lnTo>
                <a:lnTo>
                  <a:pt x="1036" y="849"/>
                </a:lnTo>
                <a:lnTo>
                  <a:pt x="1033" y="849"/>
                </a:lnTo>
                <a:lnTo>
                  <a:pt x="1029" y="847"/>
                </a:lnTo>
                <a:lnTo>
                  <a:pt x="1022" y="850"/>
                </a:lnTo>
                <a:lnTo>
                  <a:pt x="1014" y="854"/>
                </a:lnTo>
                <a:lnTo>
                  <a:pt x="1009" y="861"/>
                </a:lnTo>
                <a:lnTo>
                  <a:pt x="1008" y="866"/>
                </a:lnTo>
                <a:lnTo>
                  <a:pt x="1009" y="877"/>
                </a:lnTo>
                <a:lnTo>
                  <a:pt x="1012" y="895"/>
                </a:lnTo>
                <a:lnTo>
                  <a:pt x="1010" y="899"/>
                </a:lnTo>
                <a:lnTo>
                  <a:pt x="994" y="907"/>
                </a:lnTo>
                <a:lnTo>
                  <a:pt x="987" y="909"/>
                </a:lnTo>
                <a:lnTo>
                  <a:pt x="983" y="908"/>
                </a:lnTo>
                <a:lnTo>
                  <a:pt x="976" y="904"/>
                </a:lnTo>
                <a:lnTo>
                  <a:pt x="971" y="902"/>
                </a:lnTo>
                <a:lnTo>
                  <a:pt x="968" y="904"/>
                </a:lnTo>
                <a:lnTo>
                  <a:pt x="965" y="910"/>
                </a:lnTo>
                <a:lnTo>
                  <a:pt x="960" y="920"/>
                </a:lnTo>
                <a:lnTo>
                  <a:pt x="946" y="921"/>
                </a:lnTo>
                <a:lnTo>
                  <a:pt x="941" y="922"/>
                </a:lnTo>
                <a:lnTo>
                  <a:pt x="940" y="926"/>
                </a:lnTo>
                <a:lnTo>
                  <a:pt x="944" y="964"/>
                </a:lnTo>
                <a:lnTo>
                  <a:pt x="943" y="966"/>
                </a:lnTo>
                <a:lnTo>
                  <a:pt x="899" y="968"/>
                </a:lnTo>
                <a:lnTo>
                  <a:pt x="820" y="981"/>
                </a:lnTo>
                <a:lnTo>
                  <a:pt x="817" y="983"/>
                </a:lnTo>
                <a:lnTo>
                  <a:pt x="822" y="992"/>
                </a:lnTo>
                <a:lnTo>
                  <a:pt x="838" y="1009"/>
                </a:lnTo>
                <a:lnTo>
                  <a:pt x="838" y="1011"/>
                </a:lnTo>
                <a:lnTo>
                  <a:pt x="810" y="1020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6" name="Freeform 109"/>
          <p:cNvSpPr>
            <a:spLocks/>
          </p:cNvSpPr>
          <p:nvPr/>
        </p:nvSpPr>
        <p:spPr bwMode="auto">
          <a:xfrm>
            <a:off x="10432348" y="3200951"/>
            <a:ext cx="1981693" cy="1920717"/>
          </a:xfrm>
          <a:custGeom>
            <a:avLst/>
            <a:gdLst>
              <a:gd name="T0" fmla="*/ 74 w 910"/>
              <a:gd name="T1" fmla="*/ 222 h 882"/>
              <a:gd name="T2" fmla="*/ 82 w 910"/>
              <a:gd name="T3" fmla="*/ 198 h 882"/>
              <a:gd name="T4" fmla="*/ 88 w 910"/>
              <a:gd name="T5" fmla="*/ 166 h 882"/>
              <a:gd name="T6" fmla="*/ 119 w 910"/>
              <a:gd name="T7" fmla="*/ 173 h 882"/>
              <a:gd name="T8" fmla="*/ 155 w 910"/>
              <a:gd name="T9" fmla="*/ 211 h 882"/>
              <a:gd name="T10" fmla="*/ 196 w 910"/>
              <a:gd name="T11" fmla="*/ 212 h 882"/>
              <a:gd name="T12" fmla="*/ 226 w 910"/>
              <a:gd name="T13" fmla="*/ 216 h 882"/>
              <a:gd name="T14" fmla="*/ 239 w 910"/>
              <a:gd name="T15" fmla="*/ 198 h 882"/>
              <a:gd name="T16" fmla="*/ 263 w 910"/>
              <a:gd name="T17" fmla="*/ 184 h 882"/>
              <a:gd name="T18" fmla="*/ 316 w 910"/>
              <a:gd name="T19" fmla="*/ 181 h 882"/>
              <a:gd name="T20" fmla="*/ 337 w 910"/>
              <a:gd name="T21" fmla="*/ 146 h 882"/>
              <a:gd name="T22" fmla="*/ 374 w 910"/>
              <a:gd name="T23" fmla="*/ 139 h 882"/>
              <a:gd name="T24" fmla="*/ 392 w 910"/>
              <a:gd name="T25" fmla="*/ 117 h 882"/>
              <a:gd name="T26" fmla="*/ 426 w 910"/>
              <a:gd name="T27" fmla="*/ 130 h 882"/>
              <a:gd name="T28" fmla="*/ 472 w 910"/>
              <a:gd name="T29" fmla="*/ 106 h 882"/>
              <a:gd name="T30" fmla="*/ 447 w 910"/>
              <a:gd name="T31" fmla="*/ 53 h 882"/>
              <a:gd name="T32" fmla="*/ 470 w 910"/>
              <a:gd name="T33" fmla="*/ 29 h 882"/>
              <a:gd name="T34" fmla="*/ 513 w 910"/>
              <a:gd name="T35" fmla="*/ 14 h 882"/>
              <a:gd name="T36" fmla="*/ 621 w 910"/>
              <a:gd name="T37" fmla="*/ 39 h 882"/>
              <a:gd name="T38" fmla="*/ 716 w 910"/>
              <a:gd name="T39" fmla="*/ 91 h 882"/>
              <a:gd name="T40" fmla="*/ 817 w 910"/>
              <a:gd name="T41" fmla="*/ 150 h 882"/>
              <a:gd name="T42" fmla="*/ 877 w 910"/>
              <a:gd name="T43" fmla="*/ 215 h 882"/>
              <a:gd name="T44" fmla="*/ 869 w 910"/>
              <a:gd name="T45" fmla="*/ 238 h 882"/>
              <a:gd name="T46" fmla="*/ 797 w 910"/>
              <a:gd name="T47" fmla="*/ 248 h 882"/>
              <a:gd name="T48" fmla="*/ 759 w 910"/>
              <a:gd name="T49" fmla="*/ 317 h 882"/>
              <a:gd name="T50" fmla="*/ 693 w 910"/>
              <a:gd name="T51" fmla="*/ 375 h 882"/>
              <a:gd name="T52" fmla="*/ 672 w 910"/>
              <a:gd name="T53" fmla="*/ 438 h 882"/>
              <a:gd name="T54" fmla="*/ 704 w 910"/>
              <a:gd name="T55" fmla="*/ 499 h 882"/>
              <a:gd name="T56" fmla="*/ 682 w 910"/>
              <a:gd name="T57" fmla="*/ 557 h 882"/>
              <a:gd name="T58" fmla="*/ 667 w 910"/>
              <a:gd name="T59" fmla="*/ 571 h 882"/>
              <a:gd name="T60" fmla="*/ 644 w 910"/>
              <a:gd name="T61" fmla="*/ 601 h 882"/>
              <a:gd name="T62" fmla="*/ 630 w 910"/>
              <a:gd name="T63" fmla="*/ 646 h 882"/>
              <a:gd name="T64" fmla="*/ 610 w 910"/>
              <a:gd name="T65" fmla="*/ 704 h 882"/>
              <a:gd name="T66" fmla="*/ 538 w 910"/>
              <a:gd name="T67" fmla="*/ 716 h 882"/>
              <a:gd name="T68" fmla="*/ 509 w 910"/>
              <a:gd name="T69" fmla="*/ 741 h 882"/>
              <a:gd name="T70" fmla="*/ 517 w 910"/>
              <a:gd name="T71" fmla="*/ 766 h 882"/>
              <a:gd name="T72" fmla="*/ 530 w 910"/>
              <a:gd name="T73" fmla="*/ 787 h 882"/>
              <a:gd name="T74" fmla="*/ 476 w 910"/>
              <a:gd name="T75" fmla="*/ 786 h 882"/>
              <a:gd name="T76" fmla="*/ 482 w 910"/>
              <a:gd name="T77" fmla="*/ 835 h 882"/>
              <a:gd name="T78" fmla="*/ 469 w 910"/>
              <a:gd name="T79" fmla="*/ 868 h 882"/>
              <a:gd name="T80" fmla="*/ 445 w 910"/>
              <a:gd name="T81" fmla="*/ 840 h 882"/>
              <a:gd name="T82" fmla="*/ 386 w 910"/>
              <a:gd name="T83" fmla="*/ 791 h 882"/>
              <a:gd name="T84" fmla="*/ 379 w 910"/>
              <a:gd name="T85" fmla="*/ 740 h 882"/>
              <a:gd name="T86" fmla="*/ 362 w 910"/>
              <a:gd name="T87" fmla="*/ 718 h 882"/>
              <a:gd name="T88" fmla="*/ 388 w 910"/>
              <a:gd name="T89" fmla="*/ 668 h 882"/>
              <a:gd name="T90" fmla="*/ 340 w 910"/>
              <a:gd name="T91" fmla="*/ 668 h 882"/>
              <a:gd name="T92" fmla="*/ 318 w 910"/>
              <a:gd name="T93" fmla="*/ 697 h 882"/>
              <a:gd name="T94" fmla="*/ 338 w 910"/>
              <a:gd name="T95" fmla="*/ 727 h 882"/>
              <a:gd name="T96" fmla="*/ 308 w 910"/>
              <a:gd name="T97" fmla="*/ 698 h 882"/>
              <a:gd name="T98" fmla="*/ 275 w 910"/>
              <a:gd name="T99" fmla="*/ 639 h 882"/>
              <a:gd name="T100" fmla="*/ 230 w 910"/>
              <a:gd name="T101" fmla="*/ 623 h 882"/>
              <a:gd name="T102" fmla="*/ 213 w 910"/>
              <a:gd name="T103" fmla="*/ 565 h 882"/>
              <a:gd name="T104" fmla="*/ 193 w 910"/>
              <a:gd name="T105" fmla="*/ 511 h 882"/>
              <a:gd name="T106" fmla="*/ 139 w 910"/>
              <a:gd name="T107" fmla="*/ 521 h 882"/>
              <a:gd name="T108" fmla="*/ 97 w 910"/>
              <a:gd name="T109" fmla="*/ 486 h 882"/>
              <a:gd name="T110" fmla="*/ 129 w 910"/>
              <a:gd name="T111" fmla="*/ 396 h 882"/>
              <a:gd name="T112" fmla="*/ 115 w 910"/>
              <a:gd name="T113" fmla="*/ 377 h 882"/>
              <a:gd name="T114" fmla="*/ 49 w 910"/>
              <a:gd name="T115" fmla="*/ 365 h 882"/>
              <a:gd name="T116" fmla="*/ 6 w 910"/>
              <a:gd name="T117" fmla="*/ 320 h 882"/>
              <a:gd name="T118" fmla="*/ 12 w 910"/>
              <a:gd name="T119" fmla="*/ 287 h 882"/>
              <a:gd name="T120" fmla="*/ 40 w 910"/>
              <a:gd name="T121" fmla="*/ 267 h 882"/>
              <a:gd name="T122" fmla="*/ 49 w 910"/>
              <a:gd name="T123" fmla="*/ 277 h 882"/>
              <a:gd name="T124" fmla="*/ 71 w 910"/>
              <a:gd name="T125" fmla="*/ 269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0" h="882">
                <a:moveTo>
                  <a:pt x="86" y="258"/>
                </a:moveTo>
                <a:lnTo>
                  <a:pt x="89" y="256"/>
                </a:lnTo>
                <a:lnTo>
                  <a:pt x="90" y="254"/>
                </a:lnTo>
                <a:lnTo>
                  <a:pt x="85" y="247"/>
                </a:lnTo>
                <a:lnTo>
                  <a:pt x="80" y="238"/>
                </a:lnTo>
                <a:lnTo>
                  <a:pt x="76" y="231"/>
                </a:lnTo>
                <a:lnTo>
                  <a:pt x="74" y="222"/>
                </a:lnTo>
                <a:lnTo>
                  <a:pt x="72" y="215"/>
                </a:lnTo>
                <a:lnTo>
                  <a:pt x="71" y="210"/>
                </a:lnTo>
                <a:lnTo>
                  <a:pt x="70" y="206"/>
                </a:lnTo>
                <a:lnTo>
                  <a:pt x="71" y="205"/>
                </a:lnTo>
                <a:lnTo>
                  <a:pt x="74" y="202"/>
                </a:lnTo>
                <a:lnTo>
                  <a:pt x="80" y="201"/>
                </a:lnTo>
                <a:lnTo>
                  <a:pt x="82" y="198"/>
                </a:lnTo>
                <a:lnTo>
                  <a:pt x="84" y="194"/>
                </a:lnTo>
                <a:lnTo>
                  <a:pt x="84" y="187"/>
                </a:lnTo>
                <a:lnTo>
                  <a:pt x="84" y="181"/>
                </a:lnTo>
                <a:lnTo>
                  <a:pt x="82" y="176"/>
                </a:lnTo>
                <a:lnTo>
                  <a:pt x="83" y="172"/>
                </a:lnTo>
                <a:lnTo>
                  <a:pt x="85" y="168"/>
                </a:lnTo>
                <a:lnTo>
                  <a:pt x="88" y="166"/>
                </a:lnTo>
                <a:lnTo>
                  <a:pt x="95" y="165"/>
                </a:lnTo>
                <a:lnTo>
                  <a:pt x="99" y="169"/>
                </a:lnTo>
                <a:lnTo>
                  <a:pt x="102" y="175"/>
                </a:lnTo>
                <a:lnTo>
                  <a:pt x="105" y="177"/>
                </a:lnTo>
                <a:lnTo>
                  <a:pt x="111" y="176"/>
                </a:lnTo>
                <a:lnTo>
                  <a:pt x="115" y="173"/>
                </a:lnTo>
                <a:lnTo>
                  <a:pt x="119" y="173"/>
                </a:lnTo>
                <a:lnTo>
                  <a:pt x="128" y="177"/>
                </a:lnTo>
                <a:lnTo>
                  <a:pt x="137" y="182"/>
                </a:lnTo>
                <a:lnTo>
                  <a:pt x="142" y="189"/>
                </a:lnTo>
                <a:lnTo>
                  <a:pt x="146" y="196"/>
                </a:lnTo>
                <a:lnTo>
                  <a:pt x="148" y="205"/>
                </a:lnTo>
                <a:lnTo>
                  <a:pt x="152" y="213"/>
                </a:lnTo>
                <a:lnTo>
                  <a:pt x="155" y="211"/>
                </a:lnTo>
                <a:lnTo>
                  <a:pt x="163" y="206"/>
                </a:lnTo>
                <a:lnTo>
                  <a:pt x="171" y="199"/>
                </a:lnTo>
                <a:lnTo>
                  <a:pt x="173" y="198"/>
                </a:lnTo>
                <a:lnTo>
                  <a:pt x="175" y="198"/>
                </a:lnTo>
                <a:lnTo>
                  <a:pt x="178" y="199"/>
                </a:lnTo>
                <a:lnTo>
                  <a:pt x="183" y="202"/>
                </a:lnTo>
                <a:lnTo>
                  <a:pt x="196" y="212"/>
                </a:lnTo>
                <a:lnTo>
                  <a:pt x="203" y="216"/>
                </a:lnTo>
                <a:lnTo>
                  <a:pt x="208" y="219"/>
                </a:lnTo>
                <a:lnTo>
                  <a:pt x="212" y="224"/>
                </a:lnTo>
                <a:lnTo>
                  <a:pt x="217" y="227"/>
                </a:lnTo>
                <a:lnTo>
                  <a:pt x="219" y="222"/>
                </a:lnTo>
                <a:lnTo>
                  <a:pt x="222" y="220"/>
                </a:lnTo>
                <a:lnTo>
                  <a:pt x="226" y="216"/>
                </a:lnTo>
                <a:lnTo>
                  <a:pt x="224" y="212"/>
                </a:lnTo>
                <a:lnTo>
                  <a:pt x="224" y="207"/>
                </a:lnTo>
                <a:lnTo>
                  <a:pt x="225" y="199"/>
                </a:lnTo>
                <a:lnTo>
                  <a:pt x="227" y="196"/>
                </a:lnTo>
                <a:lnTo>
                  <a:pt x="233" y="195"/>
                </a:lnTo>
                <a:lnTo>
                  <a:pt x="235" y="198"/>
                </a:lnTo>
                <a:lnTo>
                  <a:pt x="239" y="198"/>
                </a:lnTo>
                <a:lnTo>
                  <a:pt x="243" y="196"/>
                </a:lnTo>
                <a:lnTo>
                  <a:pt x="247" y="195"/>
                </a:lnTo>
                <a:lnTo>
                  <a:pt x="251" y="195"/>
                </a:lnTo>
                <a:lnTo>
                  <a:pt x="256" y="193"/>
                </a:lnTo>
                <a:lnTo>
                  <a:pt x="258" y="190"/>
                </a:lnTo>
                <a:lnTo>
                  <a:pt x="261" y="186"/>
                </a:lnTo>
                <a:lnTo>
                  <a:pt x="263" y="184"/>
                </a:lnTo>
                <a:lnTo>
                  <a:pt x="268" y="182"/>
                </a:lnTo>
                <a:lnTo>
                  <a:pt x="275" y="184"/>
                </a:lnTo>
                <a:lnTo>
                  <a:pt x="286" y="186"/>
                </a:lnTo>
                <a:lnTo>
                  <a:pt x="294" y="186"/>
                </a:lnTo>
                <a:lnTo>
                  <a:pt x="302" y="187"/>
                </a:lnTo>
                <a:lnTo>
                  <a:pt x="310" y="184"/>
                </a:lnTo>
                <a:lnTo>
                  <a:pt x="316" y="181"/>
                </a:lnTo>
                <a:lnTo>
                  <a:pt x="320" y="175"/>
                </a:lnTo>
                <a:lnTo>
                  <a:pt x="322" y="168"/>
                </a:lnTo>
                <a:lnTo>
                  <a:pt x="326" y="165"/>
                </a:lnTo>
                <a:lnTo>
                  <a:pt x="329" y="164"/>
                </a:lnTo>
                <a:lnTo>
                  <a:pt x="332" y="157"/>
                </a:lnTo>
                <a:lnTo>
                  <a:pt x="334" y="151"/>
                </a:lnTo>
                <a:lnTo>
                  <a:pt x="337" y="146"/>
                </a:lnTo>
                <a:lnTo>
                  <a:pt x="341" y="144"/>
                </a:lnTo>
                <a:lnTo>
                  <a:pt x="346" y="140"/>
                </a:lnTo>
                <a:lnTo>
                  <a:pt x="349" y="141"/>
                </a:lnTo>
                <a:lnTo>
                  <a:pt x="354" y="142"/>
                </a:lnTo>
                <a:lnTo>
                  <a:pt x="360" y="143"/>
                </a:lnTo>
                <a:lnTo>
                  <a:pt x="369" y="142"/>
                </a:lnTo>
                <a:lnTo>
                  <a:pt x="374" y="139"/>
                </a:lnTo>
                <a:lnTo>
                  <a:pt x="378" y="138"/>
                </a:lnTo>
                <a:lnTo>
                  <a:pt x="380" y="137"/>
                </a:lnTo>
                <a:lnTo>
                  <a:pt x="382" y="135"/>
                </a:lnTo>
                <a:lnTo>
                  <a:pt x="385" y="130"/>
                </a:lnTo>
                <a:lnTo>
                  <a:pt x="386" y="123"/>
                </a:lnTo>
                <a:lnTo>
                  <a:pt x="387" y="118"/>
                </a:lnTo>
                <a:lnTo>
                  <a:pt x="392" y="117"/>
                </a:lnTo>
                <a:lnTo>
                  <a:pt x="395" y="118"/>
                </a:lnTo>
                <a:lnTo>
                  <a:pt x="407" y="119"/>
                </a:lnTo>
                <a:lnTo>
                  <a:pt x="410" y="121"/>
                </a:lnTo>
                <a:lnTo>
                  <a:pt x="412" y="130"/>
                </a:lnTo>
                <a:lnTo>
                  <a:pt x="414" y="130"/>
                </a:lnTo>
                <a:lnTo>
                  <a:pt x="418" y="129"/>
                </a:lnTo>
                <a:lnTo>
                  <a:pt x="426" y="130"/>
                </a:lnTo>
                <a:lnTo>
                  <a:pt x="430" y="128"/>
                </a:lnTo>
                <a:lnTo>
                  <a:pt x="436" y="124"/>
                </a:lnTo>
                <a:lnTo>
                  <a:pt x="447" y="120"/>
                </a:lnTo>
                <a:lnTo>
                  <a:pt x="463" y="112"/>
                </a:lnTo>
                <a:lnTo>
                  <a:pt x="468" y="111"/>
                </a:lnTo>
                <a:lnTo>
                  <a:pt x="471" y="109"/>
                </a:lnTo>
                <a:lnTo>
                  <a:pt x="472" y="106"/>
                </a:lnTo>
                <a:lnTo>
                  <a:pt x="475" y="102"/>
                </a:lnTo>
                <a:lnTo>
                  <a:pt x="476" y="94"/>
                </a:lnTo>
                <a:lnTo>
                  <a:pt x="474" y="87"/>
                </a:lnTo>
                <a:lnTo>
                  <a:pt x="470" y="79"/>
                </a:lnTo>
                <a:lnTo>
                  <a:pt x="464" y="71"/>
                </a:lnTo>
                <a:lnTo>
                  <a:pt x="450" y="59"/>
                </a:lnTo>
                <a:lnTo>
                  <a:pt x="447" y="53"/>
                </a:lnTo>
                <a:lnTo>
                  <a:pt x="448" y="49"/>
                </a:lnTo>
                <a:lnTo>
                  <a:pt x="453" y="49"/>
                </a:lnTo>
                <a:lnTo>
                  <a:pt x="458" y="47"/>
                </a:lnTo>
                <a:lnTo>
                  <a:pt x="464" y="46"/>
                </a:lnTo>
                <a:lnTo>
                  <a:pt x="470" y="46"/>
                </a:lnTo>
                <a:lnTo>
                  <a:pt x="469" y="37"/>
                </a:lnTo>
                <a:lnTo>
                  <a:pt x="470" y="29"/>
                </a:lnTo>
                <a:lnTo>
                  <a:pt x="472" y="19"/>
                </a:lnTo>
                <a:lnTo>
                  <a:pt x="474" y="10"/>
                </a:lnTo>
                <a:lnTo>
                  <a:pt x="475" y="6"/>
                </a:lnTo>
                <a:lnTo>
                  <a:pt x="478" y="0"/>
                </a:lnTo>
                <a:lnTo>
                  <a:pt x="495" y="7"/>
                </a:lnTo>
                <a:lnTo>
                  <a:pt x="505" y="11"/>
                </a:lnTo>
                <a:lnTo>
                  <a:pt x="513" y="14"/>
                </a:lnTo>
                <a:lnTo>
                  <a:pt x="522" y="18"/>
                </a:lnTo>
                <a:lnTo>
                  <a:pt x="537" y="21"/>
                </a:lnTo>
                <a:lnTo>
                  <a:pt x="550" y="23"/>
                </a:lnTo>
                <a:lnTo>
                  <a:pt x="561" y="24"/>
                </a:lnTo>
                <a:lnTo>
                  <a:pt x="576" y="27"/>
                </a:lnTo>
                <a:lnTo>
                  <a:pt x="607" y="36"/>
                </a:lnTo>
                <a:lnTo>
                  <a:pt x="621" y="39"/>
                </a:lnTo>
                <a:lnTo>
                  <a:pt x="645" y="46"/>
                </a:lnTo>
                <a:lnTo>
                  <a:pt x="657" y="53"/>
                </a:lnTo>
                <a:lnTo>
                  <a:pt x="675" y="62"/>
                </a:lnTo>
                <a:lnTo>
                  <a:pt x="680" y="63"/>
                </a:lnTo>
                <a:lnTo>
                  <a:pt x="691" y="75"/>
                </a:lnTo>
                <a:lnTo>
                  <a:pt x="703" y="81"/>
                </a:lnTo>
                <a:lnTo>
                  <a:pt x="716" y="91"/>
                </a:lnTo>
                <a:lnTo>
                  <a:pt x="740" y="107"/>
                </a:lnTo>
                <a:lnTo>
                  <a:pt x="750" y="117"/>
                </a:lnTo>
                <a:lnTo>
                  <a:pt x="761" y="122"/>
                </a:lnTo>
                <a:lnTo>
                  <a:pt x="773" y="131"/>
                </a:lnTo>
                <a:lnTo>
                  <a:pt x="787" y="140"/>
                </a:lnTo>
                <a:lnTo>
                  <a:pt x="802" y="147"/>
                </a:lnTo>
                <a:lnTo>
                  <a:pt x="817" y="150"/>
                </a:lnTo>
                <a:lnTo>
                  <a:pt x="832" y="151"/>
                </a:lnTo>
                <a:lnTo>
                  <a:pt x="847" y="150"/>
                </a:lnTo>
                <a:lnTo>
                  <a:pt x="860" y="143"/>
                </a:lnTo>
                <a:lnTo>
                  <a:pt x="870" y="133"/>
                </a:lnTo>
                <a:lnTo>
                  <a:pt x="872" y="177"/>
                </a:lnTo>
                <a:lnTo>
                  <a:pt x="876" y="179"/>
                </a:lnTo>
                <a:lnTo>
                  <a:pt x="877" y="215"/>
                </a:lnTo>
                <a:lnTo>
                  <a:pt x="892" y="229"/>
                </a:lnTo>
                <a:lnTo>
                  <a:pt x="904" y="237"/>
                </a:lnTo>
                <a:lnTo>
                  <a:pt x="910" y="242"/>
                </a:lnTo>
                <a:lnTo>
                  <a:pt x="909" y="247"/>
                </a:lnTo>
                <a:lnTo>
                  <a:pt x="900" y="247"/>
                </a:lnTo>
                <a:lnTo>
                  <a:pt x="882" y="245"/>
                </a:lnTo>
                <a:lnTo>
                  <a:pt x="869" y="238"/>
                </a:lnTo>
                <a:lnTo>
                  <a:pt x="843" y="240"/>
                </a:lnTo>
                <a:lnTo>
                  <a:pt x="831" y="239"/>
                </a:lnTo>
                <a:lnTo>
                  <a:pt x="819" y="232"/>
                </a:lnTo>
                <a:lnTo>
                  <a:pt x="811" y="227"/>
                </a:lnTo>
                <a:lnTo>
                  <a:pt x="806" y="226"/>
                </a:lnTo>
                <a:lnTo>
                  <a:pt x="802" y="228"/>
                </a:lnTo>
                <a:lnTo>
                  <a:pt x="797" y="248"/>
                </a:lnTo>
                <a:lnTo>
                  <a:pt x="794" y="258"/>
                </a:lnTo>
                <a:lnTo>
                  <a:pt x="783" y="256"/>
                </a:lnTo>
                <a:lnTo>
                  <a:pt x="774" y="255"/>
                </a:lnTo>
                <a:lnTo>
                  <a:pt x="768" y="260"/>
                </a:lnTo>
                <a:lnTo>
                  <a:pt x="768" y="280"/>
                </a:lnTo>
                <a:lnTo>
                  <a:pt x="764" y="312"/>
                </a:lnTo>
                <a:lnTo>
                  <a:pt x="759" y="317"/>
                </a:lnTo>
                <a:lnTo>
                  <a:pt x="748" y="317"/>
                </a:lnTo>
                <a:lnTo>
                  <a:pt x="730" y="308"/>
                </a:lnTo>
                <a:lnTo>
                  <a:pt x="726" y="310"/>
                </a:lnTo>
                <a:lnTo>
                  <a:pt x="721" y="319"/>
                </a:lnTo>
                <a:lnTo>
                  <a:pt x="705" y="357"/>
                </a:lnTo>
                <a:lnTo>
                  <a:pt x="697" y="365"/>
                </a:lnTo>
                <a:lnTo>
                  <a:pt x="693" y="375"/>
                </a:lnTo>
                <a:lnTo>
                  <a:pt x="694" y="383"/>
                </a:lnTo>
                <a:lnTo>
                  <a:pt x="690" y="409"/>
                </a:lnTo>
                <a:lnTo>
                  <a:pt x="683" y="420"/>
                </a:lnTo>
                <a:lnTo>
                  <a:pt x="676" y="422"/>
                </a:lnTo>
                <a:lnTo>
                  <a:pt x="673" y="424"/>
                </a:lnTo>
                <a:lnTo>
                  <a:pt x="671" y="431"/>
                </a:lnTo>
                <a:lnTo>
                  <a:pt x="672" y="438"/>
                </a:lnTo>
                <a:lnTo>
                  <a:pt x="677" y="446"/>
                </a:lnTo>
                <a:lnTo>
                  <a:pt x="684" y="463"/>
                </a:lnTo>
                <a:lnTo>
                  <a:pt x="684" y="475"/>
                </a:lnTo>
                <a:lnTo>
                  <a:pt x="687" y="481"/>
                </a:lnTo>
                <a:lnTo>
                  <a:pt x="701" y="485"/>
                </a:lnTo>
                <a:lnTo>
                  <a:pt x="704" y="489"/>
                </a:lnTo>
                <a:lnTo>
                  <a:pt x="704" y="499"/>
                </a:lnTo>
                <a:lnTo>
                  <a:pt x="716" y="512"/>
                </a:lnTo>
                <a:lnTo>
                  <a:pt x="718" y="521"/>
                </a:lnTo>
                <a:lnTo>
                  <a:pt x="711" y="533"/>
                </a:lnTo>
                <a:lnTo>
                  <a:pt x="711" y="539"/>
                </a:lnTo>
                <a:lnTo>
                  <a:pt x="697" y="548"/>
                </a:lnTo>
                <a:lnTo>
                  <a:pt x="688" y="550"/>
                </a:lnTo>
                <a:lnTo>
                  <a:pt x="682" y="557"/>
                </a:lnTo>
                <a:lnTo>
                  <a:pt x="677" y="562"/>
                </a:lnTo>
                <a:lnTo>
                  <a:pt x="669" y="567"/>
                </a:lnTo>
                <a:lnTo>
                  <a:pt x="667" y="566"/>
                </a:lnTo>
                <a:lnTo>
                  <a:pt x="666" y="567"/>
                </a:lnTo>
                <a:lnTo>
                  <a:pt x="662" y="566"/>
                </a:lnTo>
                <a:lnTo>
                  <a:pt x="663" y="569"/>
                </a:lnTo>
                <a:lnTo>
                  <a:pt x="667" y="571"/>
                </a:lnTo>
                <a:lnTo>
                  <a:pt x="667" y="571"/>
                </a:lnTo>
                <a:lnTo>
                  <a:pt x="667" y="578"/>
                </a:lnTo>
                <a:lnTo>
                  <a:pt x="663" y="576"/>
                </a:lnTo>
                <a:lnTo>
                  <a:pt x="656" y="577"/>
                </a:lnTo>
                <a:lnTo>
                  <a:pt x="648" y="579"/>
                </a:lnTo>
                <a:lnTo>
                  <a:pt x="647" y="589"/>
                </a:lnTo>
                <a:lnTo>
                  <a:pt x="644" y="601"/>
                </a:lnTo>
                <a:lnTo>
                  <a:pt x="639" y="609"/>
                </a:lnTo>
                <a:lnTo>
                  <a:pt x="635" y="616"/>
                </a:lnTo>
                <a:lnTo>
                  <a:pt x="629" y="621"/>
                </a:lnTo>
                <a:lnTo>
                  <a:pt x="627" y="627"/>
                </a:lnTo>
                <a:lnTo>
                  <a:pt x="630" y="633"/>
                </a:lnTo>
                <a:lnTo>
                  <a:pt x="631" y="638"/>
                </a:lnTo>
                <a:lnTo>
                  <a:pt x="630" y="646"/>
                </a:lnTo>
                <a:lnTo>
                  <a:pt x="625" y="654"/>
                </a:lnTo>
                <a:lnTo>
                  <a:pt x="625" y="655"/>
                </a:lnTo>
                <a:lnTo>
                  <a:pt x="617" y="665"/>
                </a:lnTo>
                <a:lnTo>
                  <a:pt x="612" y="680"/>
                </a:lnTo>
                <a:lnTo>
                  <a:pt x="612" y="692"/>
                </a:lnTo>
                <a:lnTo>
                  <a:pt x="614" y="699"/>
                </a:lnTo>
                <a:lnTo>
                  <a:pt x="610" y="704"/>
                </a:lnTo>
                <a:lnTo>
                  <a:pt x="603" y="706"/>
                </a:lnTo>
                <a:lnTo>
                  <a:pt x="592" y="707"/>
                </a:lnTo>
                <a:lnTo>
                  <a:pt x="581" y="711"/>
                </a:lnTo>
                <a:lnTo>
                  <a:pt x="571" y="714"/>
                </a:lnTo>
                <a:lnTo>
                  <a:pt x="559" y="718"/>
                </a:lnTo>
                <a:lnTo>
                  <a:pt x="548" y="717"/>
                </a:lnTo>
                <a:lnTo>
                  <a:pt x="538" y="716"/>
                </a:lnTo>
                <a:lnTo>
                  <a:pt x="533" y="716"/>
                </a:lnTo>
                <a:lnTo>
                  <a:pt x="528" y="718"/>
                </a:lnTo>
                <a:lnTo>
                  <a:pt x="534" y="725"/>
                </a:lnTo>
                <a:lnTo>
                  <a:pt x="533" y="734"/>
                </a:lnTo>
                <a:lnTo>
                  <a:pt x="524" y="736"/>
                </a:lnTo>
                <a:lnTo>
                  <a:pt x="516" y="739"/>
                </a:lnTo>
                <a:lnTo>
                  <a:pt x="509" y="741"/>
                </a:lnTo>
                <a:lnTo>
                  <a:pt x="501" y="744"/>
                </a:lnTo>
                <a:lnTo>
                  <a:pt x="497" y="745"/>
                </a:lnTo>
                <a:lnTo>
                  <a:pt x="494" y="745"/>
                </a:lnTo>
                <a:lnTo>
                  <a:pt x="495" y="749"/>
                </a:lnTo>
                <a:lnTo>
                  <a:pt x="502" y="754"/>
                </a:lnTo>
                <a:lnTo>
                  <a:pt x="511" y="760"/>
                </a:lnTo>
                <a:lnTo>
                  <a:pt x="517" y="766"/>
                </a:lnTo>
                <a:lnTo>
                  <a:pt x="523" y="773"/>
                </a:lnTo>
                <a:lnTo>
                  <a:pt x="531" y="774"/>
                </a:lnTo>
                <a:lnTo>
                  <a:pt x="539" y="773"/>
                </a:lnTo>
                <a:lnTo>
                  <a:pt x="541" y="778"/>
                </a:lnTo>
                <a:lnTo>
                  <a:pt x="541" y="783"/>
                </a:lnTo>
                <a:lnTo>
                  <a:pt x="535" y="786"/>
                </a:lnTo>
                <a:lnTo>
                  <a:pt x="530" y="787"/>
                </a:lnTo>
                <a:lnTo>
                  <a:pt x="522" y="790"/>
                </a:lnTo>
                <a:lnTo>
                  <a:pt x="512" y="791"/>
                </a:lnTo>
                <a:lnTo>
                  <a:pt x="505" y="787"/>
                </a:lnTo>
                <a:lnTo>
                  <a:pt x="497" y="788"/>
                </a:lnTo>
                <a:lnTo>
                  <a:pt x="489" y="788"/>
                </a:lnTo>
                <a:lnTo>
                  <a:pt x="482" y="789"/>
                </a:lnTo>
                <a:lnTo>
                  <a:pt x="476" y="786"/>
                </a:lnTo>
                <a:lnTo>
                  <a:pt x="469" y="786"/>
                </a:lnTo>
                <a:lnTo>
                  <a:pt x="466" y="794"/>
                </a:lnTo>
                <a:lnTo>
                  <a:pt x="466" y="802"/>
                </a:lnTo>
                <a:lnTo>
                  <a:pt x="470" y="811"/>
                </a:lnTo>
                <a:lnTo>
                  <a:pt x="474" y="818"/>
                </a:lnTo>
                <a:lnTo>
                  <a:pt x="478" y="826"/>
                </a:lnTo>
                <a:lnTo>
                  <a:pt x="482" y="835"/>
                </a:lnTo>
                <a:lnTo>
                  <a:pt x="483" y="837"/>
                </a:lnTo>
                <a:lnTo>
                  <a:pt x="485" y="843"/>
                </a:lnTo>
                <a:lnTo>
                  <a:pt x="486" y="850"/>
                </a:lnTo>
                <a:lnTo>
                  <a:pt x="481" y="857"/>
                </a:lnTo>
                <a:lnTo>
                  <a:pt x="475" y="859"/>
                </a:lnTo>
                <a:lnTo>
                  <a:pt x="470" y="860"/>
                </a:lnTo>
                <a:lnTo>
                  <a:pt x="469" y="868"/>
                </a:lnTo>
                <a:lnTo>
                  <a:pt x="464" y="866"/>
                </a:lnTo>
                <a:lnTo>
                  <a:pt x="460" y="875"/>
                </a:lnTo>
                <a:lnTo>
                  <a:pt x="455" y="882"/>
                </a:lnTo>
                <a:lnTo>
                  <a:pt x="447" y="876"/>
                </a:lnTo>
                <a:lnTo>
                  <a:pt x="444" y="867"/>
                </a:lnTo>
                <a:lnTo>
                  <a:pt x="442" y="856"/>
                </a:lnTo>
                <a:lnTo>
                  <a:pt x="445" y="840"/>
                </a:lnTo>
                <a:lnTo>
                  <a:pt x="436" y="831"/>
                </a:lnTo>
                <a:lnTo>
                  <a:pt x="431" y="826"/>
                </a:lnTo>
                <a:lnTo>
                  <a:pt x="421" y="815"/>
                </a:lnTo>
                <a:lnTo>
                  <a:pt x="412" y="806"/>
                </a:lnTo>
                <a:lnTo>
                  <a:pt x="407" y="797"/>
                </a:lnTo>
                <a:lnTo>
                  <a:pt x="398" y="792"/>
                </a:lnTo>
                <a:lnTo>
                  <a:pt x="386" y="791"/>
                </a:lnTo>
                <a:lnTo>
                  <a:pt x="374" y="782"/>
                </a:lnTo>
                <a:lnTo>
                  <a:pt x="368" y="773"/>
                </a:lnTo>
                <a:lnTo>
                  <a:pt x="372" y="765"/>
                </a:lnTo>
                <a:lnTo>
                  <a:pt x="370" y="758"/>
                </a:lnTo>
                <a:lnTo>
                  <a:pt x="366" y="748"/>
                </a:lnTo>
                <a:lnTo>
                  <a:pt x="371" y="738"/>
                </a:lnTo>
                <a:lnTo>
                  <a:pt x="379" y="740"/>
                </a:lnTo>
                <a:lnTo>
                  <a:pt x="384" y="742"/>
                </a:lnTo>
                <a:lnTo>
                  <a:pt x="395" y="745"/>
                </a:lnTo>
                <a:lnTo>
                  <a:pt x="399" y="738"/>
                </a:lnTo>
                <a:lnTo>
                  <a:pt x="397" y="731"/>
                </a:lnTo>
                <a:lnTo>
                  <a:pt x="387" y="727"/>
                </a:lnTo>
                <a:lnTo>
                  <a:pt x="375" y="722"/>
                </a:lnTo>
                <a:lnTo>
                  <a:pt x="362" y="718"/>
                </a:lnTo>
                <a:lnTo>
                  <a:pt x="361" y="701"/>
                </a:lnTo>
                <a:lnTo>
                  <a:pt x="358" y="693"/>
                </a:lnTo>
                <a:lnTo>
                  <a:pt x="357" y="681"/>
                </a:lnTo>
                <a:lnTo>
                  <a:pt x="357" y="674"/>
                </a:lnTo>
                <a:lnTo>
                  <a:pt x="368" y="672"/>
                </a:lnTo>
                <a:lnTo>
                  <a:pt x="379" y="673"/>
                </a:lnTo>
                <a:lnTo>
                  <a:pt x="388" y="668"/>
                </a:lnTo>
                <a:lnTo>
                  <a:pt x="388" y="659"/>
                </a:lnTo>
                <a:lnTo>
                  <a:pt x="389" y="654"/>
                </a:lnTo>
                <a:lnTo>
                  <a:pt x="382" y="655"/>
                </a:lnTo>
                <a:lnTo>
                  <a:pt x="370" y="656"/>
                </a:lnTo>
                <a:lnTo>
                  <a:pt x="364" y="662"/>
                </a:lnTo>
                <a:lnTo>
                  <a:pt x="348" y="672"/>
                </a:lnTo>
                <a:lnTo>
                  <a:pt x="340" y="668"/>
                </a:lnTo>
                <a:lnTo>
                  <a:pt x="330" y="661"/>
                </a:lnTo>
                <a:lnTo>
                  <a:pt x="324" y="665"/>
                </a:lnTo>
                <a:lnTo>
                  <a:pt x="325" y="673"/>
                </a:lnTo>
                <a:lnTo>
                  <a:pt x="327" y="681"/>
                </a:lnTo>
                <a:lnTo>
                  <a:pt x="327" y="690"/>
                </a:lnTo>
                <a:lnTo>
                  <a:pt x="321" y="695"/>
                </a:lnTo>
                <a:lnTo>
                  <a:pt x="318" y="697"/>
                </a:lnTo>
                <a:lnTo>
                  <a:pt x="311" y="701"/>
                </a:lnTo>
                <a:lnTo>
                  <a:pt x="311" y="708"/>
                </a:lnTo>
                <a:lnTo>
                  <a:pt x="311" y="713"/>
                </a:lnTo>
                <a:lnTo>
                  <a:pt x="319" y="715"/>
                </a:lnTo>
                <a:lnTo>
                  <a:pt x="334" y="714"/>
                </a:lnTo>
                <a:lnTo>
                  <a:pt x="345" y="718"/>
                </a:lnTo>
                <a:lnTo>
                  <a:pt x="338" y="727"/>
                </a:lnTo>
                <a:lnTo>
                  <a:pt x="323" y="729"/>
                </a:lnTo>
                <a:lnTo>
                  <a:pt x="308" y="724"/>
                </a:lnTo>
                <a:lnTo>
                  <a:pt x="299" y="718"/>
                </a:lnTo>
                <a:lnTo>
                  <a:pt x="298" y="712"/>
                </a:lnTo>
                <a:lnTo>
                  <a:pt x="301" y="708"/>
                </a:lnTo>
                <a:lnTo>
                  <a:pt x="304" y="702"/>
                </a:lnTo>
                <a:lnTo>
                  <a:pt x="308" y="698"/>
                </a:lnTo>
                <a:lnTo>
                  <a:pt x="308" y="692"/>
                </a:lnTo>
                <a:lnTo>
                  <a:pt x="307" y="686"/>
                </a:lnTo>
                <a:lnTo>
                  <a:pt x="299" y="681"/>
                </a:lnTo>
                <a:lnTo>
                  <a:pt x="297" y="669"/>
                </a:lnTo>
                <a:lnTo>
                  <a:pt x="294" y="650"/>
                </a:lnTo>
                <a:lnTo>
                  <a:pt x="286" y="642"/>
                </a:lnTo>
                <a:lnTo>
                  <a:pt x="275" y="639"/>
                </a:lnTo>
                <a:lnTo>
                  <a:pt x="274" y="636"/>
                </a:lnTo>
                <a:lnTo>
                  <a:pt x="276" y="628"/>
                </a:lnTo>
                <a:lnTo>
                  <a:pt x="275" y="616"/>
                </a:lnTo>
                <a:lnTo>
                  <a:pt x="266" y="617"/>
                </a:lnTo>
                <a:lnTo>
                  <a:pt x="252" y="616"/>
                </a:lnTo>
                <a:lnTo>
                  <a:pt x="242" y="620"/>
                </a:lnTo>
                <a:lnTo>
                  <a:pt x="230" y="623"/>
                </a:lnTo>
                <a:lnTo>
                  <a:pt x="220" y="613"/>
                </a:lnTo>
                <a:lnTo>
                  <a:pt x="230" y="606"/>
                </a:lnTo>
                <a:lnTo>
                  <a:pt x="234" y="598"/>
                </a:lnTo>
                <a:lnTo>
                  <a:pt x="224" y="591"/>
                </a:lnTo>
                <a:lnTo>
                  <a:pt x="217" y="586"/>
                </a:lnTo>
                <a:lnTo>
                  <a:pt x="217" y="570"/>
                </a:lnTo>
                <a:lnTo>
                  <a:pt x="213" y="565"/>
                </a:lnTo>
                <a:lnTo>
                  <a:pt x="216" y="558"/>
                </a:lnTo>
                <a:lnTo>
                  <a:pt x="207" y="539"/>
                </a:lnTo>
                <a:lnTo>
                  <a:pt x="203" y="531"/>
                </a:lnTo>
                <a:lnTo>
                  <a:pt x="204" y="519"/>
                </a:lnTo>
                <a:lnTo>
                  <a:pt x="204" y="510"/>
                </a:lnTo>
                <a:lnTo>
                  <a:pt x="198" y="508"/>
                </a:lnTo>
                <a:lnTo>
                  <a:pt x="193" y="511"/>
                </a:lnTo>
                <a:lnTo>
                  <a:pt x="194" y="520"/>
                </a:lnTo>
                <a:lnTo>
                  <a:pt x="185" y="534"/>
                </a:lnTo>
                <a:lnTo>
                  <a:pt x="178" y="533"/>
                </a:lnTo>
                <a:lnTo>
                  <a:pt x="176" y="523"/>
                </a:lnTo>
                <a:lnTo>
                  <a:pt x="166" y="519"/>
                </a:lnTo>
                <a:lnTo>
                  <a:pt x="155" y="521"/>
                </a:lnTo>
                <a:lnTo>
                  <a:pt x="139" y="521"/>
                </a:lnTo>
                <a:lnTo>
                  <a:pt x="134" y="514"/>
                </a:lnTo>
                <a:lnTo>
                  <a:pt x="137" y="503"/>
                </a:lnTo>
                <a:lnTo>
                  <a:pt x="143" y="490"/>
                </a:lnTo>
                <a:lnTo>
                  <a:pt x="141" y="480"/>
                </a:lnTo>
                <a:lnTo>
                  <a:pt x="127" y="484"/>
                </a:lnTo>
                <a:lnTo>
                  <a:pt x="110" y="485"/>
                </a:lnTo>
                <a:lnTo>
                  <a:pt x="97" y="486"/>
                </a:lnTo>
                <a:lnTo>
                  <a:pt x="94" y="475"/>
                </a:lnTo>
                <a:lnTo>
                  <a:pt x="117" y="469"/>
                </a:lnTo>
                <a:lnTo>
                  <a:pt x="131" y="459"/>
                </a:lnTo>
                <a:lnTo>
                  <a:pt x="133" y="442"/>
                </a:lnTo>
                <a:lnTo>
                  <a:pt x="138" y="425"/>
                </a:lnTo>
                <a:lnTo>
                  <a:pt x="140" y="409"/>
                </a:lnTo>
                <a:lnTo>
                  <a:pt x="129" y="396"/>
                </a:lnTo>
                <a:lnTo>
                  <a:pt x="116" y="403"/>
                </a:lnTo>
                <a:lnTo>
                  <a:pt x="105" y="419"/>
                </a:lnTo>
                <a:lnTo>
                  <a:pt x="83" y="426"/>
                </a:lnTo>
                <a:lnTo>
                  <a:pt x="75" y="413"/>
                </a:lnTo>
                <a:lnTo>
                  <a:pt x="85" y="400"/>
                </a:lnTo>
                <a:lnTo>
                  <a:pt x="99" y="390"/>
                </a:lnTo>
                <a:lnTo>
                  <a:pt x="115" y="377"/>
                </a:lnTo>
                <a:lnTo>
                  <a:pt x="127" y="357"/>
                </a:lnTo>
                <a:lnTo>
                  <a:pt x="125" y="335"/>
                </a:lnTo>
                <a:lnTo>
                  <a:pt x="118" y="344"/>
                </a:lnTo>
                <a:lnTo>
                  <a:pt x="116" y="356"/>
                </a:lnTo>
                <a:lnTo>
                  <a:pt x="93" y="360"/>
                </a:lnTo>
                <a:lnTo>
                  <a:pt x="68" y="362"/>
                </a:lnTo>
                <a:lnTo>
                  <a:pt x="49" y="365"/>
                </a:lnTo>
                <a:lnTo>
                  <a:pt x="40" y="356"/>
                </a:lnTo>
                <a:lnTo>
                  <a:pt x="36" y="348"/>
                </a:lnTo>
                <a:lnTo>
                  <a:pt x="19" y="341"/>
                </a:lnTo>
                <a:lnTo>
                  <a:pt x="5" y="334"/>
                </a:lnTo>
                <a:lnTo>
                  <a:pt x="0" y="330"/>
                </a:lnTo>
                <a:lnTo>
                  <a:pt x="2" y="327"/>
                </a:lnTo>
                <a:lnTo>
                  <a:pt x="6" y="320"/>
                </a:lnTo>
                <a:lnTo>
                  <a:pt x="10" y="314"/>
                </a:lnTo>
                <a:lnTo>
                  <a:pt x="13" y="310"/>
                </a:lnTo>
                <a:lnTo>
                  <a:pt x="12" y="306"/>
                </a:lnTo>
                <a:lnTo>
                  <a:pt x="10" y="303"/>
                </a:lnTo>
                <a:lnTo>
                  <a:pt x="7" y="299"/>
                </a:lnTo>
                <a:lnTo>
                  <a:pt x="8" y="296"/>
                </a:lnTo>
                <a:lnTo>
                  <a:pt x="12" y="287"/>
                </a:lnTo>
                <a:lnTo>
                  <a:pt x="17" y="272"/>
                </a:lnTo>
                <a:lnTo>
                  <a:pt x="19" y="268"/>
                </a:lnTo>
                <a:lnTo>
                  <a:pt x="22" y="265"/>
                </a:lnTo>
                <a:lnTo>
                  <a:pt x="28" y="269"/>
                </a:lnTo>
                <a:lnTo>
                  <a:pt x="33" y="269"/>
                </a:lnTo>
                <a:lnTo>
                  <a:pt x="37" y="269"/>
                </a:lnTo>
                <a:lnTo>
                  <a:pt x="40" y="267"/>
                </a:lnTo>
                <a:lnTo>
                  <a:pt x="41" y="277"/>
                </a:lnTo>
                <a:lnTo>
                  <a:pt x="41" y="282"/>
                </a:lnTo>
                <a:lnTo>
                  <a:pt x="43" y="287"/>
                </a:lnTo>
                <a:lnTo>
                  <a:pt x="45" y="289"/>
                </a:lnTo>
                <a:lnTo>
                  <a:pt x="50" y="287"/>
                </a:lnTo>
                <a:lnTo>
                  <a:pt x="51" y="285"/>
                </a:lnTo>
                <a:lnTo>
                  <a:pt x="49" y="277"/>
                </a:lnTo>
                <a:lnTo>
                  <a:pt x="47" y="267"/>
                </a:lnTo>
                <a:lnTo>
                  <a:pt x="49" y="264"/>
                </a:lnTo>
                <a:lnTo>
                  <a:pt x="52" y="264"/>
                </a:lnTo>
                <a:lnTo>
                  <a:pt x="54" y="269"/>
                </a:lnTo>
                <a:lnTo>
                  <a:pt x="58" y="273"/>
                </a:lnTo>
                <a:lnTo>
                  <a:pt x="62" y="272"/>
                </a:lnTo>
                <a:lnTo>
                  <a:pt x="71" y="269"/>
                </a:lnTo>
                <a:lnTo>
                  <a:pt x="71" y="266"/>
                </a:lnTo>
                <a:lnTo>
                  <a:pt x="86" y="258"/>
                </a:lnTo>
                <a:close/>
              </a:path>
            </a:pathLst>
          </a:custGeom>
          <a:solidFill>
            <a:srgbClr val="00619E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7" name="Freeform 110"/>
          <p:cNvSpPr>
            <a:spLocks/>
          </p:cNvSpPr>
          <p:nvPr/>
        </p:nvSpPr>
        <p:spPr bwMode="auto">
          <a:xfrm>
            <a:off x="12934507" y="1763681"/>
            <a:ext cx="3096666" cy="3556157"/>
          </a:xfrm>
          <a:custGeom>
            <a:avLst/>
            <a:gdLst>
              <a:gd name="T0" fmla="*/ 1397 w 1422"/>
              <a:gd name="T1" fmla="*/ 139 h 1633"/>
              <a:gd name="T2" fmla="*/ 1382 w 1422"/>
              <a:gd name="T3" fmla="*/ 181 h 1633"/>
              <a:gd name="T4" fmla="*/ 1396 w 1422"/>
              <a:gd name="T5" fmla="*/ 222 h 1633"/>
              <a:gd name="T6" fmla="*/ 1405 w 1422"/>
              <a:gd name="T7" fmla="*/ 246 h 1633"/>
              <a:gd name="T8" fmla="*/ 1410 w 1422"/>
              <a:gd name="T9" fmla="*/ 272 h 1633"/>
              <a:gd name="T10" fmla="*/ 1412 w 1422"/>
              <a:gd name="T11" fmla="*/ 308 h 1633"/>
              <a:gd name="T12" fmla="*/ 1398 w 1422"/>
              <a:gd name="T13" fmla="*/ 331 h 1633"/>
              <a:gd name="T14" fmla="*/ 1378 w 1422"/>
              <a:gd name="T15" fmla="*/ 368 h 1633"/>
              <a:gd name="T16" fmla="*/ 1351 w 1422"/>
              <a:gd name="T17" fmla="*/ 409 h 1633"/>
              <a:gd name="T18" fmla="*/ 1330 w 1422"/>
              <a:gd name="T19" fmla="*/ 433 h 1633"/>
              <a:gd name="T20" fmla="*/ 1356 w 1422"/>
              <a:gd name="T21" fmla="*/ 460 h 1633"/>
              <a:gd name="T22" fmla="*/ 1390 w 1422"/>
              <a:gd name="T23" fmla="*/ 484 h 1633"/>
              <a:gd name="T24" fmla="*/ 1383 w 1422"/>
              <a:gd name="T25" fmla="*/ 535 h 1633"/>
              <a:gd name="T26" fmla="*/ 1418 w 1422"/>
              <a:gd name="T27" fmla="*/ 572 h 1633"/>
              <a:gd name="T28" fmla="*/ 1397 w 1422"/>
              <a:gd name="T29" fmla="*/ 593 h 1633"/>
              <a:gd name="T30" fmla="*/ 1360 w 1422"/>
              <a:gd name="T31" fmla="*/ 633 h 1633"/>
              <a:gd name="T32" fmla="*/ 1395 w 1422"/>
              <a:gd name="T33" fmla="*/ 679 h 1633"/>
              <a:gd name="T34" fmla="*/ 1368 w 1422"/>
              <a:gd name="T35" fmla="*/ 693 h 1633"/>
              <a:gd name="T36" fmla="*/ 1344 w 1422"/>
              <a:gd name="T37" fmla="*/ 726 h 1633"/>
              <a:gd name="T38" fmla="*/ 1164 w 1422"/>
              <a:gd name="T39" fmla="*/ 719 h 1633"/>
              <a:gd name="T40" fmla="*/ 1132 w 1422"/>
              <a:gd name="T41" fmla="*/ 842 h 1633"/>
              <a:gd name="T42" fmla="*/ 1133 w 1422"/>
              <a:gd name="T43" fmla="*/ 989 h 1633"/>
              <a:gd name="T44" fmla="*/ 1085 w 1422"/>
              <a:gd name="T45" fmla="*/ 1076 h 1633"/>
              <a:gd name="T46" fmla="*/ 1085 w 1422"/>
              <a:gd name="T47" fmla="*/ 1134 h 1633"/>
              <a:gd name="T48" fmla="*/ 1109 w 1422"/>
              <a:gd name="T49" fmla="*/ 1226 h 1633"/>
              <a:gd name="T50" fmla="*/ 1163 w 1422"/>
              <a:gd name="T51" fmla="*/ 1294 h 1633"/>
              <a:gd name="T52" fmla="*/ 1170 w 1422"/>
              <a:gd name="T53" fmla="*/ 1379 h 1633"/>
              <a:gd name="T54" fmla="*/ 1085 w 1422"/>
              <a:gd name="T55" fmla="*/ 1437 h 1633"/>
              <a:gd name="T56" fmla="*/ 1003 w 1422"/>
              <a:gd name="T57" fmla="*/ 1602 h 1633"/>
              <a:gd name="T58" fmla="*/ 897 w 1422"/>
              <a:gd name="T59" fmla="*/ 1633 h 1633"/>
              <a:gd name="T60" fmla="*/ 796 w 1422"/>
              <a:gd name="T61" fmla="*/ 1579 h 1633"/>
              <a:gd name="T62" fmla="*/ 729 w 1422"/>
              <a:gd name="T63" fmla="*/ 1543 h 1633"/>
              <a:gd name="T64" fmla="*/ 707 w 1422"/>
              <a:gd name="T65" fmla="*/ 1480 h 1633"/>
              <a:gd name="T66" fmla="*/ 698 w 1422"/>
              <a:gd name="T67" fmla="*/ 1403 h 1633"/>
              <a:gd name="T68" fmla="*/ 565 w 1422"/>
              <a:gd name="T69" fmla="*/ 1377 h 1633"/>
              <a:gd name="T70" fmla="*/ 485 w 1422"/>
              <a:gd name="T71" fmla="*/ 1324 h 1633"/>
              <a:gd name="T72" fmla="*/ 425 w 1422"/>
              <a:gd name="T73" fmla="*/ 1253 h 1633"/>
              <a:gd name="T74" fmla="*/ 394 w 1422"/>
              <a:gd name="T75" fmla="*/ 1211 h 1633"/>
              <a:gd name="T76" fmla="*/ 337 w 1422"/>
              <a:gd name="T77" fmla="*/ 1121 h 1633"/>
              <a:gd name="T78" fmla="*/ 243 w 1422"/>
              <a:gd name="T79" fmla="*/ 1026 h 1633"/>
              <a:gd name="T80" fmla="*/ 267 w 1422"/>
              <a:gd name="T81" fmla="*/ 934 h 1633"/>
              <a:gd name="T82" fmla="*/ 196 w 1422"/>
              <a:gd name="T83" fmla="*/ 875 h 1633"/>
              <a:gd name="T84" fmla="*/ 96 w 1422"/>
              <a:gd name="T85" fmla="*/ 864 h 1633"/>
              <a:gd name="T86" fmla="*/ 40 w 1422"/>
              <a:gd name="T87" fmla="*/ 775 h 1633"/>
              <a:gd name="T88" fmla="*/ 54 w 1422"/>
              <a:gd name="T89" fmla="*/ 649 h 1633"/>
              <a:gd name="T90" fmla="*/ 288 w 1422"/>
              <a:gd name="T91" fmla="*/ 596 h 1633"/>
              <a:gd name="T92" fmla="*/ 542 w 1422"/>
              <a:gd name="T93" fmla="*/ 688 h 1633"/>
              <a:gd name="T94" fmla="*/ 760 w 1422"/>
              <a:gd name="T95" fmla="*/ 691 h 1633"/>
              <a:gd name="T96" fmla="*/ 909 w 1422"/>
              <a:gd name="T97" fmla="*/ 644 h 1633"/>
              <a:gd name="T98" fmla="*/ 959 w 1422"/>
              <a:gd name="T99" fmla="*/ 474 h 1633"/>
              <a:gd name="T100" fmla="*/ 944 w 1422"/>
              <a:gd name="T101" fmla="*/ 262 h 1633"/>
              <a:gd name="T102" fmla="*/ 1021 w 1422"/>
              <a:gd name="T103" fmla="*/ 163 h 1633"/>
              <a:gd name="T104" fmla="*/ 1138 w 1422"/>
              <a:gd name="T105" fmla="*/ 159 h 1633"/>
              <a:gd name="T106" fmla="*/ 1169 w 1422"/>
              <a:gd name="T107" fmla="*/ 191 h 1633"/>
              <a:gd name="T108" fmla="*/ 1187 w 1422"/>
              <a:gd name="T109" fmla="*/ 181 h 1633"/>
              <a:gd name="T110" fmla="*/ 1181 w 1422"/>
              <a:gd name="T111" fmla="*/ 133 h 1633"/>
              <a:gd name="T112" fmla="*/ 1184 w 1422"/>
              <a:gd name="T113" fmla="*/ 91 h 1633"/>
              <a:gd name="T114" fmla="*/ 1224 w 1422"/>
              <a:gd name="T115" fmla="*/ 3 h 1633"/>
              <a:gd name="T116" fmla="*/ 1367 w 1422"/>
              <a:gd name="T117" fmla="*/ 71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22" h="1633">
                <a:moveTo>
                  <a:pt x="1413" y="106"/>
                </a:moveTo>
                <a:lnTo>
                  <a:pt x="1412" y="107"/>
                </a:lnTo>
                <a:lnTo>
                  <a:pt x="1405" y="110"/>
                </a:lnTo>
                <a:lnTo>
                  <a:pt x="1401" y="110"/>
                </a:lnTo>
                <a:lnTo>
                  <a:pt x="1397" y="113"/>
                </a:lnTo>
                <a:lnTo>
                  <a:pt x="1395" y="117"/>
                </a:lnTo>
                <a:lnTo>
                  <a:pt x="1393" y="122"/>
                </a:lnTo>
                <a:lnTo>
                  <a:pt x="1394" y="126"/>
                </a:lnTo>
                <a:lnTo>
                  <a:pt x="1396" y="129"/>
                </a:lnTo>
                <a:lnTo>
                  <a:pt x="1397" y="133"/>
                </a:lnTo>
                <a:lnTo>
                  <a:pt x="1397" y="139"/>
                </a:lnTo>
                <a:lnTo>
                  <a:pt x="1396" y="143"/>
                </a:lnTo>
                <a:lnTo>
                  <a:pt x="1395" y="147"/>
                </a:lnTo>
                <a:lnTo>
                  <a:pt x="1393" y="150"/>
                </a:lnTo>
                <a:lnTo>
                  <a:pt x="1392" y="155"/>
                </a:lnTo>
                <a:lnTo>
                  <a:pt x="1392" y="159"/>
                </a:lnTo>
                <a:lnTo>
                  <a:pt x="1392" y="163"/>
                </a:lnTo>
                <a:lnTo>
                  <a:pt x="1390" y="168"/>
                </a:lnTo>
                <a:lnTo>
                  <a:pt x="1387" y="173"/>
                </a:lnTo>
                <a:lnTo>
                  <a:pt x="1385" y="175"/>
                </a:lnTo>
                <a:lnTo>
                  <a:pt x="1383" y="178"/>
                </a:lnTo>
                <a:lnTo>
                  <a:pt x="1382" y="181"/>
                </a:lnTo>
                <a:lnTo>
                  <a:pt x="1383" y="185"/>
                </a:lnTo>
                <a:lnTo>
                  <a:pt x="1382" y="188"/>
                </a:lnTo>
                <a:lnTo>
                  <a:pt x="1382" y="190"/>
                </a:lnTo>
                <a:lnTo>
                  <a:pt x="1382" y="193"/>
                </a:lnTo>
                <a:lnTo>
                  <a:pt x="1386" y="197"/>
                </a:lnTo>
                <a:lnTo>
                  <a:pt x="1392" y="200"/>
                </a:lnTo>
                <a:lnTo>
                  <a:pt x="1393" y="207"/>
                </a:lnTo>
                <a:lnTo>
                  <a:pt x="1392" y="210"/>
                </a:lnTo>
                <a:lnTo>
                  <a:pt x="1392" y="215"/>
                </a:lnTo>
                <a:lnTo>
                  <a:pt x="1393" y="219"/>
                </a:lnTo>
                <a:lnTo>
                  <a:pt x="1396" y="222"/>
                </a:lnTo>
                <a:lnTo>
                  <a:pt x="1401" y="225"/>
                </a:lnTo>
                <a:lnTo>
                  <a:pt x="1404" y="227"/>
                </a:lnTo>
                <a:lnTo>
                  <a:pt x="1405" y="228"/>
                </a:lnTo>
                <a:lnTo>
                  <a:pt x="1407" y="227"/>
                </a:lnTo>
                <a:lnTo>
                  <a:pt x="1409" y="229"/>
                </a:lnTo>
                <a:lnTo>
                  <a:pt x="1409" y="233"/>
                </a:lnTo>
                <a:lnTo>
                  <a:pt x="1408" y="235"/>
                </a:lnTo>
                <a:lnTo>
                  <a:pt x="1405" y="239"/>
                </a:lnTo>
                <a:lnTo>
                  <a:pt x="1403" y="243"/>
                </a:lnTo>
                <a:lnTo>
                  <a:pt x="1402" y="245"/>
                </a:lnTo>
                <a:lnTo>
                  <a:pt x="1405" y="246"/>
                </a:lnTo>
                <a:lnTo>
                  <a:pt x="1409" y="247"/>
                </a:lnTo>
                <a:lnTo>
                  <a:pt x="1412" y="248"/>
                </a:lnTo>
                <a:lnTo>
                  <a:pt x="1413" y="252"/>
                </a:lnTo>
                <a:lnTo>
                  <a:pt x="1416" y="253"/>
                </a:lnTo>
                <a:lnTo>
                  <a:pt x="1418" y="254"/>
                </a:lnTo>
                <a:lnTo>
                  <a:pt x="1421" y="257"/>
                </a:lnTo>
                <a:lnTo>
                  <a:pt x="1422" y="259"/>
                </a:lnTo>
                <a:lnTo>
                  <a:pt x="1421" y="263"/>
                </a:lnTo>
                <a:lnTo>
                  <a:pt x="1420" y="267"/>
                </a:lnTo>
                <a:lnTo>
                  <a:pt x="1414" y="270"/>
                </a:lnTo>
                <a:lnTo>
                  <a:pt x="1410" y="272"/>
                </a:lnTo>
                <a:lnTo>
                  <a:pt x="1406" y="273"/>
                </a:lnTo>
                <a:lnTo>
                  <a:pt x="1404" y="276"/>
                </a:lnTo>
                <a:lnTo>
                  <a:pt x="1401" y="279"/>
                </a:lnTo>
                <a:lnTo>
                  <a:pt x="1401" y="282"/>
                </a:lnTo>
                <a:lnTo>
                  <a:pt x="1400" y="286"/>
                </a:lnTo>
                <a:lnTo>
                  <a:pt x="1399" y="290"/>
                </a:lnTo>
                <a:lnTo>
                  <a:pt x="1399" y="294"/>
                </a:lnTo>
                <a:lnTo>
                  <a:pt x="1400" y="298"/>
                </a:lnTo>
                <a:lnTo>
                  <a:pt x="1403" y="302"/>
                </a:lnTo>
                <a:lnTo>
                  <a:pt x="1407" y="306"/>
                </a:lnTo>
                <a:lnTo>
                  <a:pt x="1412" y="308"/>
                </a:lnTo>
                <a:lnTo>
                  <a:pt x="1417" y="312"/>
                </a:lnTo>
                <a:lnTo>
                  <a:pt x="1418" y="318"/>
                </a:lnTo>
                <a:lnTo>
                  <a:pt x="1418" y="322"/>
                </a:lnTo>
                <a:lnTo>
                  <a:pt x="1417" y="327"/>
                </a:lnTo>
                <a:lnTo>
                  <a:pt x="1415" y="329"/>
                </a:lnTo>
                <a:lnTo>
                  <a:pt x="1411" y="326"/>
                </a:lnTo>
                <a:lnTo>
                  <a:pt x="1407" y="324"/>
                </a:lnTo>
                <a:lnTo>
                  <a:pt x="1404" y="324"/>
                </a:lnTo>
                <a:lnTo>
                  <a:pt x="1401" y="326"/>
                </a:lnTo>
                <a:lnTo>
                  <a:pt x="1400" y="328"/>
                </a:lnTo>
                <a:lnTo>
                  <a:pt x="1398" y="331"/>
                </a:lnTo>
                <a:lnTo>
                  <a:pt x="1397" y="335"/>
                </a:lnTo>
                <a:lnTo>
                  <a:pt x="1397" y="337"/>
                </a:lnTo>
                <a:lnTo>
                  <a:pt x="1398" y="341"/>
                </a:lnTo>
                <a:lnTo>
                  <a:pt x="1398" y="346"/>
                </a:lnTo>
                <a:lnTo>
                  <a:pt x="1397" y="351"/>
                </a:lnTo>
                <a:lnTo>
                  <a:pt x="1394" y="353"/>
                </a:lnTo>
                <a:lnTo>
                  <a:pt x="1389" y="354"/>
                </a:lnTo>
                <a:lnTo>
                  <a:pt x="1386" y="356"/>
                </a:lnTo>
                <a:lnTo>
                  <a:pt x="1384" y="360"/>
                </a:lnTo>
                <a:lnTo>
                  <a:pt x="1381" y="366"/>
                </a:lnTo>
                <a:lnTo>
                  <a:pt x="1378" y="368"/>
                </a:lnTo>
                <a:lnTo>
                  <a:pt x="1375" y="374"/>
                </a:lnTo>
                <a:lnTo>
                  <a:pt x="1372" y="377"/>
                </a:lnTo>
                <a:lnTo>
                  <a:pt x="1367" y="379"/>
                </a:lnTo>
                <a:lnTo>
                  <a:pt x="1367" y="387"/>
                </a:lnTo>
                <a:lnTo>
                  <a:pt x="1367" y="391"/>
                </a:lnTo>
                <a:lnTo>
                  <a:pt x="1363" y="395"/>
                </a:lnTo>
                <a:lnTo>
                  <a:pt x="1359" y="398"/>
                </a:lnTo>
                <a:lnTo>
                  <a:pt x="1356" y="402"/>
                </a:lnTo>
                <a:lnTo>
                  <a:pt x="1355" y="403"/>
                </a:lnTo>
                <a:lnTo>
                  <a:pt x="1353" y="406"/>
                </a:lnTo>
                <a:lnTo>
                  <a:pt x="1351" y="409"/>
                </a:lnTo>
                <a:lnTo>
                  <a:pt x="1347" y="411"/>
                </a:lnTo>
                <a:lnTo>
                  <a:pt x="1343" y="413"/>
                </a:lnTo>
                <a:lnTo>
                  <a:pt x="1341" y="415"/>
                </a:lnTo>
                <a:lnTo>
                  <a:pt x="1341" y="419"/>
                </a:lnTo>
                <a:lnTo>
                  <a:pt x="1341" y="421"/>
                </a:lnTo>
                <a:lnTo>
                  <a:pt x="1339" y="425"/>
                </a:lnTo>
                <a:lnTo>
                  <a:pt x="1337" y="426"/>
                </a:lnTo>
                <a:lnTo>
                  <a:pt x="1334" y="427"/>
                </a:lnTo>
                <a:lnTo>
                  <a:pt x="1334" y="429"/>
                </a:lnTo>
                <a:lnTo>
                  <a:pt x="1333" y="431"/>
                </a:lnTo>
                <a:lnTo>
                  <a:pt x="1330" y="433"/>
                </a:lnTo>
                <a:lnTo>
                  <a:pt x="1328" y="434"/>
                </a:lnTo>
                <a:lnTo>
                  <a:pt x="1328" y="437"/>
                </a:lnTo>
                <a:lnTo>
                  <a:pt x="1329" y="441"/>
                </a:lnTo>
                <a:lnTo>
                  <a:pt x="1334" y="446"/>
                </a:lnTo>
                <a:lnTo>
                  <a:pt x="1336" y="449"/>
                </a:lnTo>
                <a:lnTo>
                  <a:pt x="1337" y="453"/>
                </a:lnTo>
                <a:lnTo>
                  <a:pt x="1342" y="458"/>
                </a:lnTo>
                <a:lnTo>
                  <a:pt x="1346" y="460"/>
                </a:lnTo>
                <a:lnTo>
                  <a:pt x="1350" y="463"/>
                </a:lnTo>
                <a:lnTo>
                  <a:pt x="1353" y="461"/>
                </a:lnTo>
                <a:lnTo>
                  <a:pt x="1356" y="460"/>
                </a:lnTo>
                <a:lnTo>
                  <a:pt x="1360" y="461"/>
                </a:lnTo>
                <a:lnTo>
                  <a:pt x="1365" y="467"/>
                </a:lnTo>
                <a:lnTo>
                  <a:pt x="1368" y="471"/>
                </a:lnTo>
                <a:lnTo>
                  <a:pt x="1372" y="472"/>
                </a:lnTo>
                <a:lnTo>
                  <a:pt x="1375" y="472"/>
                </a:lnTo>
                <a:lnTo>
                  <a:pt x="1379" y="471"/>
                </a:lnTo>
                <a:lnTo>
                  <a:pt x="1382" y="472"/>
                </a:lnTo>
                <a:lnTo>
                  <a:pt x="1385" y="474"/>
                </a:lnTo>
                <a:lnTo>
                  <a:pt x="1387" y="477"/>
                </a:lnTo>
                <a:lnTo>
                  <a:pt x="1390" y="480"/>
                </a:lnTo>
                <a:lnTo>
                  <a:pt x="1390" y="484"/>
                </a:lnTo>
                <a:lnTo>
                  <a:pt x="1389" y="490"/>
                </a:lnTo>
                <a:lnTo>
                  <a:pt x="1387" y="496"/>
                </a:lnTo>
                <a:lnTo>
                  <a:pt x="1385" y="503"/>
                </a:lnTo>
                <a:lnTo>
                  <a:pt x="1383" y="506"/>
                </a:lnTo>
                <a:lnTo>
                  <a:pt x="1385" y="508"/>
                </a:lnTo>
                <a:lnTo>
                  <a:pt x="1386" y="512"/>
                </a:lnTo>
                <a:lnTo>
                  <a:pt x="1386" y="517"/>
                </a:lnTo>
                <a:lnTo>
                  <a:pt x="1386" y="523"/>
                </a:lnTo>
                <a:lnTo>
                  <a:pt x="1386" y="526"/>
                </a:lnTo>
                <a:lnTo>
                  <a:pt x="1383" y="532"/>
                </a:lnTo>
                <a:lnTo>
                  <a:pt x="1383" y="535"/>
                </a:lnTo>
                <a:lnTo>
                  <a:pt x="1384" y="538"/>
                </a:lnTo>
                <a:lnTo>
                  <a:pt x="1386" y="544"/>
                </a:lnTo>
                <a:lnTo>
                  <a:pt x="1390" y="546"/>
                </a:lnTo>
                <a:lnTo>
                  <a:pt x="1392" y="549"/>
                </a:lnTo>
                <a:lnTo>
                  <a:pt x="1399" y="549"/>
                </a:lnTo>
                <a:lnTo>
                  <a:pt x="1406" y="550"/>
                </a:lnTo>
                <a:lnTo>
                  <a:pt x="1411" y="552"/>
                </a:lnTo>
                <a:lnTo>
                  <a:pt x="1414" y="556"/>
                </a:lnTo>
                <a:lnTo>
                  <a:pt x="1416" y="563"/>
                </a:lnTo>
                <a:lnTo>
                  <a:pt x="1417" y="567"/>
                </a:lnTo>
                <a:lnTo>
                  <a:pt x="1418" y="572"/>
                </a:lnTo>
                <a:lnTo>
                  <a:pt x="1418" y="578"/>
                </a:lnTo>
                <a:lnTo>
                  <a:pt x="1414" y="583"/>
                </a:lnTo>
                <a:lnTo>
                  <a:pt x="1412" y="587"/>
                </a:lnTo>
                <a:lnTo>
                  <a:pt x="1412" y="590"/>
                </a:lnTo>
                <a:lnTo>
                  <a:pt x="1412" y="592"/>
                </a:lnTo>
                <a:lnTo>
                  <a:pt x="1409" y="593"/>
                </a:lnTo>
                <a:lnTo>
                  <a:pt x="1407" y="592"/>
                </a:lnTo>
                <a:lnTo>
                  <a:pt x="1405" y="591"/>
                </a:lnTo>
                <a:lnTo>
                  <a:pt x="1401" y="593"/>
                </a:lnTo>
                <a:lnTo>
                  <a:pt x="1399" y="594"/>
                </a:lnTo>
                <a:lnTo>
                  <a:pt x="1397" y="593"/>
                </a:lnTo>
                <a:lnTo>
                  <a:pt x="1393" y="591"/>
                </a:lnTo>
                <a:lnTo>
                  <a:pt x="1386" y="590"/>
                </a:lnTo>
                <a:lnTo>
                  <a:pt x="1385" y="590"/>
                </a:lnTo>
                <a:lnTo>
                  <a:pt x="1380" y="593"/>
                </a:lnTo>
                <a:lnTo>
                  <a:pt x="1378" y="597"/>
                </a:lnTo>
                <a:lnTo>
                  <a:pt x="1377" y="602"/>
                </a:lnTo>
                <a:lnTo>
                  <a:pt x="1375" y="606"/>
                </a:lnTo>
                <a:lnTo>
                  <a:pt x="1373" y="614"/>
                </a:lnTo>
                <a:lnTo>
                  <a:pt x="1370" y="619"/>
                </a:lnTo>
                <a:lnTo>
                  <a:pt x="1364" y="626"/>
                </a:lnTo>
                <a:lnTo>
                  <a:pt x="1360" y="633"/>
                </a:lnTo>
                <a:lnTo>
                  <a:pt x="1359" y="637"/>
                </a:lnTo>
                <a:lnTo>
                  <a:pt x="1360" y="643"/>
                </a:lnTo>
                <a:lnTo>
                  <a:pt x="1362" y="649"/>
                </a:lnTo>
                <a:lnTo>
                  <a:pt x="1370" y="653"/>
                </a:lnTo>
                <a:lnTo>
                  <a:pt x="1379" y="655"/>
                </a:lnTo>
                <a:lnTo>
                  <a:pt x="1383" y="657"/>
                </a:lnTo>
                <a:lnTo>
                  <a:pt x="1389" y="658"/>
                </a:lnTo>
                <a:lnTo>
                  <a:pt x="1394" y="662"/>
                </a:lnTo>
                <a:lnTo>
                  <a:pt x="1394" y="666"/>
                </a:lnTo>
                <a:lnTo>
                  <a:pt x="1394" y="671"/>
                </a:lnTo>
                <a:lnTo>
                  <a:pt x="1395" y="679"/>
                </a:lnTo>
                <a:lnTo>
                  <a:pt x="1397" y="684"/>
                </a:lnTo>
                <a:lnTo>
                  <a:pt x="1398" y="688"/>
                </a:lnTo>
                <a:lnTo>
                  <a:pt x="1395" y="688"/>
                </a:lnTo>
                <a:lnTo>
                  <a:pt x="1393" y="690"/>
                </a:lnTo>
                <a:lnTo>
                  <a:pt x="1392" y="691"/>
                </a:lnTo>
                <a:lnTo>
                  <a:pt x="1387" y="690"/>
                </a:lnTo>
                <a:lnTo>
                  <a:pt x="1384" y="690"/>
                </a:lnTo>
                <a:lnTo>
                  <a:pt x="1380" y="693"/>
                </a:lnTo>
                <a:lnTo>
                  <a:pt x="1377" y="692"/>
                </a:lnTo>
                <a:lnTo>
                  <a:pt x="1374" y="692"/>
                </a:lnTo>
                <a:lnTo>
                  <a:pt x="1368" y="693"/>
                </a:lnTo>
                <a:lnTo>
                  <a:pt x="1362" y="693"/>
                </a:lnTo>
                <a:lnTo>
                  <a:pt x="1358" y="692"/>
                </a:lnTo>
                <a:lnTo>
                  <a:pt x="1353" y="689"/>
                </a:lnTo>
                <a:lnTo>
                  <a:pt x="1349" y="687"/>
                </a:lnTo>
                <a:lnTo>
                  <a:pt x="1347" y="685"/>
                </a:lnTo>
                <a:lnTo>
                  <a:pt x="1337" y="684"/>
                </a:lnTo>
                <a:lnTo>
                  <a:pt x="1334" y="685"/>
                </a:lnTo>
                <a:lnTo>
                  <a:pt x="1333" y="691"/>
                </a:lnTo>
                <a:lnTo>
                  <a:pt x="1336" y="701"/>
                </a:lnTo>
                <a:lnTo>
                  <a:pt x="1342" y="715"/>
                </a:lnTo>
                <a:lnTo>
                  <a:pt x="1344" y="726"/>
                </a:lnTo>
                <a:lnTo>
                  <a:pt x="1343" y="737"/>
                </a:lnTo>
                <a:lnTo>
                  <a:pt x="1340" y="739"/>
                </a:lnTo>
                <a:lnTo>
                  <a:pt x="1323" y="735"/>
                </a:lnTo>
                <a:lnTo>
                  <a:pt x="1303" y="726"/>
                </a:lnTo>
                <a:lnTo>
                  <a:pt x="1280" y="719"/>
                </a:lnTo>
                <a:lnTo>
                  <a:pt x="1252" y="711"/>
                </a:lnTo>
                <a:lnTo>
                  <a:pt x="1231" y="707"/>
                </a:lnTo>
                <a:lnTo>
                  <a:pt x="1214" y="707"/>
                </a:lnTo>
                <a:lnTo>
                  <a:pt x="1193" y="710"/>
                </a:lnTo>
                <a:lnTo>
                  <a:pt x="1180" y="713"/>
                </a:lnTo>
                <a:lnTo>
                  <a:pt x="1164" y="719"/>
                </a:lnTo>
                <a:lnTo>
                  <a:pt x="1152" y="724"/>
                </a:lnTo>
                <a:lnTo>
                  <a:pt x="1149" y="727"/>
                </a:lnTo>
                <a:lnTo>
                  <a:pt x="1148" y="733"/>
                </a:lnTo>
                <a:lnTo>
                  <a:pt x="1147" y="743"/>
                </a:lnTo>
                <a:lnTo>
                  <a:pt x="1147" y="754"/>
                </a:lnTo>
                <a:lnTo>
                  <a:pt x="1145" y="765"/>
                </a:lnTo>
                <a:lnTo>
                  <a:pt x="1144" y="780"/>
                </a:lnTo>
                <a:lnTo>
                  <a:pt x="1142" y="793"/>
                </a:lnTo>
                <a:lnTo>
                  <a:pt x="1140" y="818"/>
                </a:lnTo>
                <a:lnTo>
                  <a:pt x="1137" y="834"/>
                </a:lnTo>
                <a:lnTo>
                  <a:pt x="1132" y="842"/>
                </a:lnTo>
                <a:lnTo>
                  <a:pt x="1127" y="848"/>
                </a:lnTo>
                <a:lnTo>
                  <a:pt x="1122" y="861"/>
                </a:lnTo>
                <a:lnTo>
                  <a:pt x="1120" y="868"/>
                </a:lnTo>
                <a:lnTo>
                  <a:pt x="1119" y="877"/>
                </a:lnTo>
                <a:lnTo>
                  <a:pt x="1118" y="888"/>
                </a:lnTo>
                <a:lnTo>
                  <a:pt x="1117" y="901"/>
                </a:lnTo>
                <a:lnTo>
                  <a:pt x="1120" y="912"/>
                </a:lnTo>
                <a:lnTo>
                  <a:pt x="1122" y="929"/>
                </a:lnTo>
                <a:lnTo>
                  <a:pt x="1127" y="953"/>
                </a:lnTo>
                <a:lnTo>
                  <a:pt x="1131" y="973"/>
                </a:lnTo>
                <a:lnTo>
                  <a:pt x="1133" y="989"/>
                </a:lnTo>
                <a:lnTo>
                  <a:pt x="1127" y="1007"/>
                </a:lnTo>
                <a:lnTo>
                  <a:pt x="1121" y="1019"/>
                </a:lnTo>
                <a:lnTo>
                  <a:pt x="1111" y="1033"/>
                </a:lnTo>
                <a:lnTo>
                  <a:pt x="1108" y="1037"/>
                </a:lnTo>
                <a:lnTo>
                  <a:pt x="1101" y="1043"/>
                </a:lnTo>
                <a:lnTo>
                  <a:pt x="1096" y="1043"/>
                </a:lnTo>
                <a:lnTo>
                  <a:pt x="1092" y="1047"/>
                </a:lnTo>
                <a:lnTo>
                  <a:pt x="1089" y="1058"/>
                </a:lnTo>
                <a:lnTo>
                  <a:pt x="1088" y="1063"/>
                </a:lnTo>
                <a:lnTo>
                  <a:pt x="1087" y="1069"/>
                </a:lnTo>
                <a:lnTo>
                  <a:pt x="1085" y="1076"/>
                </a:lnTo>
                <a:lnTo>
                  <a:pt x="1082" y="1083"/>
                </a:lnTo>
                <a:lnTo>
                  <a:pt x="1074" y="1095"/>
                </a:lnTo>
                <a:lnTo>
                  <a:pt x="1070" y="1099"/>
                </a:lnTo>
                <a:lnTo>
                  <a:pt x="1067" y="1102"/>
                </a:lnTo>
                <a:lnTo>
                  <a:pt x="1067" y="1108"/>
                </a:lnTo>
                <a:lnTo>
                  <a:pt x="1065" y="1114"/>
                </a:lnTo>
                <a:lnTo>
                  <a:pt x="1071" y="1120"/>
                </a:lnTo>
                <a:lnTo>
                  <a:pt x="1075" y="1120"/>
                </a:lnTo>
                <a:lnTo>
                  <a:pt x="1081" y="1120"/>
                </a:lnTo>
                <a:lnTo>
                  <a:pt x="1086" y="1123"/>
                </a:lnTo>
                <a:lnTo>
                  <a:pt x="1085" y="1134"/>
                </a:lnTo>
                <a:lnTo>
                  <a:pt x="1085" y="1143"/>
                </a:lnTo>
                <a:lnTo>
                  <a:pt x="1087" y="1152"/>
                </a:lnTo>
                <a:lnTo>
                  <a:pt x="1096" y="1155"/>
                </a:lnTo>
                <a:lnTo>
                  <a:pt x="1099" y="1159"/>
                </a:lnTo>
                <a:lnTo>
                  <a:pt x="1100" y="1166"/>
                </a:lnTo>
                <a:lnTo>
                  <a:pt x="1101" y="1182"/>
                </a:lnTo>
                <a:lnTo>
                  <a:pt x="1111" y="1183"/>
                </a:lnTo>
                <a:lnTo>
                  <a:pt x="1117" y="1192"/>
                </a:lnTo>
                <a:lnTo>
                  <a:pt x="1122" y="1205"/>
                </a:lnTo>
                <a:lnTo>
                  <a:pt x="1121" y="1212"/>
                </a:lnTo>
                <a:lnTo>
                  <a:pt x="1109" y="1226"/>
                </a:lnTo>
                <a:lnTo>
                  <a:pt x="1107" y="1231"/>
                </a:lnTo>
                <a:lnTo>
                  <a:pt x="1106" y="1235"/>
                </a:lnTo>
                <a:lnTo>
                  <a:pt x="1116" y="1241"/>
                </a:lnTo>
                <a:lnTo>
                  <a:pt x="1127" y="1246"/>
                </a:lnTo>
                <a:lnTo>
                  <a:pt x="1146" y="1252"/>
                </a:lnTo>
                <a:lnTo>
                  <a:pt x="1157" y="1258"/>
                </a:lnTo>
                <a:lnTo>
                  <a:pt x="1163" y="1262"/>
                </a:lnTo>
                <a:lnTo>
                  <a:pt x="1166" y="1268"/>
                </a:lnTo>
                <a:lnTo>
                  <a:pt x="1169" y="1282"/>
                </a:lnTo>
                <a:lnTo>
                  <a:pt x="1169" y="1289"/>
                </a:lnTo>
                <a:lnTo>
                  <a:pt x="1163" y="1294"/>
                </a:lnTo>
                <a:lnTo>
                  <a:pt x="1161" y="1294"/>
                </a:lnTo>
                <a:lnTo>
                  <a:pt x="1161" y="1297"/>
                </a:lnTo>
                <a:lnTo>
                  <a:pt x="1163" y="1310"/>
                </a:lnTo>
                <a:lnTo>
                  <a:pt x="1165" y="1326"/>
                </a:lnTo>
                <a:lnTo>
                  <a:pt x="1166" y="1335"/>
                </a:lnTo>
                <a:lnTo>
                  <a:pt x="1165" y="1348"/>
                </a:lnTo>
                <a:lnTo>
                  <a:pt x="1167" y="1356"/>
                </a:lnTo>
                <a:lnTo>
                  <a:pt x="1174" y="1363"/>
                </a:lnTo>
                <a:lnTo>
                  <a:pt x="1182" y="1367"/>
                </a:lnTo>
                <a:lnTo>
                  <a:pt x="1175" y="1369"/>
                </a:lnTo>
                <a:lnTo>
                  <a:pt x="1170" y="1379"/>
                </a:lnTo>
                <a:lnTo>
                  <a:pt x="1164" y="1382"/>
                </a:lnTo>
                <a:lnTo>
                  <a:pt x="1161" y="1394"/>
                </a:lnTo>
                <a:lnTo>
                  <a:pt x="1155" y="1398"/>
                </a:lnTo>
                <a:lnTo>
                  <a:pt x="1147" y="1431"/>
                </a:lnTo>
                <a:lnTo>
                  <a:pt x="1146" y="1435"/>
                </a:lnTo>
                <a:lnTo>
                  <a:pt x="1138" y="1437"/>
                </a:lnTo>
                <a:lnTo>
                  <a:pt x="1134" y="1443"/>
                </a:lnTo>
                <a:lnTo>
                  <a:pt x="1121" y="1443"/>
                </a:lnTo>
                <a:lnTo>
                  <a:pt x="1098" y="1442"/>
                </a:lnTo>
                <a:lnTo>
                  <a:pt x="1090" y="1437"/>
                </a:lnTo>
                <a:lnTo>
                  <a:pt x="1085" y="1437"/>
                </a:lnTo>
                <a:lnTo>
                  <a:pt x="1082" y="1438"/>
                </a:lnTo>
                <a:lnTo>
                  <a:pt x="1082" y="1493"/>
                </a:lnTo>
                <a:lnTo>
                  <a:pt x="1078" y="1569"/>
                </a:lnTo>
                <a:lnTo>
                  <a:pt x="1078" y="1577"/>
                </a:lnTo>
                <a:lnTo>
                  <a:pt x="1074" y="1580"/>
                </a:lnTo>
                <a:lnTo>
                  <a:pt x="1062" y="1581"/>
                </a:lnTo>
                <a:lnTo>
                  <a:pt x="1055" y="1581"/>
                </a:lnTo>
                <a:lnTo>
                  <a:pt x="1037" y="1583"/>
                </a:lnTo>
                <a:lnTo>
                  <a:pt x="1027" y="1585"/>
                </a:lnTo>
                <a:lnTo>
                  <a:pt x="1017" y="1589"/>
                </a:lnTo>
                <a:lnTo>
                  <a:pt x="1003" y="1602"/>
                </a:lnTo>
                <a:lnTo>
                  <a:pt x="1002" y="1606"/>
                </a:lnTo>
                <a:lnTo>
                  <a:pt x="995" y="1608"/>
                </a:lnTo>
                <a:lnTo>
                  <a:pt x="982" y="1607"/>
                </a:lnTo>
                <a:lnTo>
                  <a:pt x="968" y="1598"/>
                </a:lnTo>
                <a:lnTo>
                  <a:pt x="951" y="1598"/>
                </a:lnTo>
                <a:lnTo>
                  <a:pt x="925" y="1597"/>
                </a:lnTo>
                <a:lnTo>
                  <a:pt x="914" y="1600"/>
                </a:lnTo>
                <a:lnTo>
                  <a:pt x="907" y="1613"/>
                </a:lnTo>
                <a:lnTo>
                  <a:pt x="904" y="1625"/>
                </a:lnTo>
                <a:lnTo>
                  <a:pt x="900" y="1631"/>
                </a:lnTo>
                <a:lnTo>
                  <a:pt x="897" y="1633"/>
                </a:lnTo>
                <a:lnTo>
                  <a:pt x="892" y="1631"/>
                </a:lnTo>
                <a:lnTo>
                  <a:pt x="884" y="1626"/>
                </a:lnTo>
                <a:lnTo>
                  <a:pt x="877" y="1619"/>
                </a:lnTo>
                <a:lnTo>
                  <a:pt x="871" y="1611"/>
                </a:lnTo>
                <a:lnTo>
                  <a:pt x="866" y="1609"/>
                </a:lnTo>
                <a:lnTo>
                  <a:pt x="836" y="1607"/>
                </a:lnTo>
                <a:lnTo>
                  <a:pt x="795" y="1605"/>
                </a:lnTo>
                <a:lnTo>
                  <a:pt x="790" y="1604"/>
                </a:lnTo>
                <a:lnTo>
                  <a:pt x="788" y="1601"/>
                </a:lnTo>
                <a:lnTo>
                  <a:pt x="789" y="1598"/>
                </a:lnTo>
                <a:lnTo>
                  <a:pt x="796" y="1579"/>
                </a:lnTo>
                <a:lnTo>
                  <a:pt x="796" y="1575"/>
                </a:lnTo>
                <a:lnTo>
                  <a:pt x="794" y="1574"/>
                </a:lnTo>
                <a:lnTo>
                  <a:pt x="785" y="1572"/>
                </a:lnTo>
                <a:lnTo>
                  <a:pt x="763" y="1569"/>
                </a:lnTo>
                <a:lnTo>
                  <a:pt x="758" y="1569"/>
                </a:lnTo>
                <a:lnTo>
                  <a:pt x="745" y="1567"/>
                </a:lnTo>
                <a:lnTo>
                  <a:pt x="744" y="1563"/>
                </a:lnTo>
                <a:lnTo>
                  <a:pt x="742" y="1559"/>
                </a:lnTo>
                <a:lnTo>
                  <a:pt x="738" y="1554"/>
                </a:lnTo>
                <a:lnTo>
                  <a:pt x="733" y="1547"/>
                </a:lnTo>
                <a:lnTo>
                  <a:pt x="729" y="1543"/>
                </a:lnTo>
                <a:lnTo>
                  <a:pt x="726" y="1537"/>
                </a:lnTo>
                <a:lnTo>
                  <a:pt x="726" y="1534"/>
                </a:lnTo>
                <a:lnTo>
                  <a:pt x="728" y="1521"/>
                </a:lnTo>
                <a:lnTo>
                  <a:pt x="730" y="1519"/>
                </a:lnTo>
                <a:lnTo>
                  <a:pt x="732" y="1516"/>
                </a:lnTo>
                <a:lnTo>
                  <a:pt x="732" y="1512"/>
                </a:lnTo>
                <a:lnTo>
                  <a:pt x="729" y="1505"/>
                </a:lnTo>
                <a:lnTo>
                  <a:pt x="723" y="1497"/>
                </a:lnTo>
                <a:lnTo>
                  <a:pt x="718" y="1490"/>
                </a:lnTo>
                <a:lnTo>
                  <a:pt x="712" y="1486"/>
                </a:lnTo>
                <a:lnTo>
                  <a:pt x="707" y="1480"/>
                </a:lnTo>
                <a:lnTo>
                  <a:pt x="705" y="1472"/>
                </a:lnTo>
                <a:lnTo>
                  <a:pt x="702" y="1469"/>
                </a:lnTo>
                <a:lnTo>
                  <a:pt x="705" y="1462"/>
                </a:lnTo>
                <a:lnTo>
                  <a:pt x="706" y="1457"/>
                </a:lnTo>
                <a:lnTo>
                  <a:pt x="704" y="1451"/>
                </a:lnTo>
                <a:lnTo>
                  <a:pt x="703" y="1443"/>
                </a:lnTo>
                <a:lnTo>
                  <a:pt x="705" y="1440"/>
                </a:lnTo>
                <a:lnTo>
                  <a:pt x="708" y="1433"/>
                </a:lnTo>
                <a:lnTo>
                  <a:pt x="707" y="1426"/>
                </a:lnTo>
                <a:lnTo>
                  <a:pt x="703" y="1412"/>
                </a:lnTo>
                <a:lnTo>
                  <a:pt x="698" y="1403"/>
                </a:lnTo>
                <a:lnTo>
                  <a:pt x="692" y="1397"/>
                </a:lnTo>
                <a:lnTo>
                  <a:pt x="687" y="1392"/>
                </a:lnTo>
                <a:lnTo>
                  <a:pt x="676" y="1384"/>
                </a:lnTo>
                <a:lnTo>
                  <a:pt x="664" y="1387"/>
                </a:lnTo>
                <a:lnTo>
                  <a:pt x="654" y="1392"/>
                </a:lnTo>
                <a:lnTo>
                  <a:pt x="644" y="1399"/>
                </a:lnTo>
                <a:lnTo>
                  <a:pt x="625" y="1400"/>
                </a:lnTo>
                <a:lnTo>
                  <a:pt x="593" y="1393"/>
                </a:lnTo>
                <a:lnTo>
                  <a:pt x="581" y="1391"/>
                </a:lnTo>
                <a:lnTo>
                  <a:pt x="570" y="1382"/>
                </a:lnTo>
                <a:lnTo>
                  <a:pt x="565" y="1377"/>
                </a:lnTo>
                <a:lnTo>
                  <a:pt x="554" y="1366"/>
                </a:lnTo>
                <a:lnTo>
                  <a:pt x="533" y="1346"/>
                </a:lnTo>
                <a:lnTo>
                  <a:pt x="521" y="1335"/>
                </a:lnTo>
                <a:lnTo>
                  <a:pt x="512" y="1327"/>
                </a:lnTo>
                <a:lnTo>
                  <a:pt x="507" y="1322"/>
                </a:lnTo>
                <a:lnTo>
                  <a:pt x="504" y="1322"/>
                </a:lnTo>
                <a:lnTo>
                  <a:pt x="499" y="1326"/>
                </a:lnTo>
                <a:lnTo>
                  <a:pt x="495" y="1331"/>
                </a:lnTo>
                <a:lnTo>
                  <a:pt x="492" y="1331"/>
                </a:lnTo>
                <a:lnTo>
                  <a:pt x="487" y="1329"/>
                </a:lnTo>
                <a:lnTo>
                  <a:pt x="485" y="1324"/>
                </a:lnTo>
                <a:lnTo>
                  <a:pt x="483" y="1312"/>
                </a:lnTo>
                <a:lnTo>
                  <a:pt x="479" y="1305"/>
                </a:lnTo>
                <a:lnTo>
                  <a:pt x="469" y="1296"/>
                </a:lnTo>
                <a:lnTo>
                  <a:pt x="462" y="1287"/>
                </a:lnTo>
                <a:lnTo>
                  <a:pt x="462" y="1278"/>
                </a:lnTo>
                <a:lnTo>
                  <a:pt x="468" y="1269"/>
                </a:lnTo>
                <a:lnTo>
                  <a:pt x="480" y="1241"/>
                </a:lnTo>
                <a:lnTo>
                  <a:pt x="473" y="1238"/>
                </a:lnTo>
                <a:lnTo>
                  <a:pt x="461" y="1239"/>
                </a:lnTo>
                <a:lnTo>
                  <a:pt x="440" y="1251"/>
                </a:lnTo>
                <a:lnTo>
                  <a:pt x="425" y="1253"/>
                </a:lnTo>
                <a:lnTo>
                  <a:pt x="423" y="1249"/>
                </a:lnTo>
                <a:lnTo>
                  <a:pt x="420" y="1247"/>
                </a:lnTo>
                <a:lnTo>
                  <a:pt x="417" y="1247"/>
                </a:lnTo>
                <a:lnTo>
                  <a:pt x="415" y="1251"/>
                </a:lnTo>
                <a:lnTo>
                  <a:pt x="413" y="1253"/>
                </a:lnTo>
                <a:lnTo>
                  <a:pt x="409" y="1251"/>
                </a:lnTo>
                <a:lnTo>
                  <a:pt x="408" y="1237"/>
                </a:lnTo>
                <a:lnTo>
                  <a:pt x="407" y="1224"/>
                </a:lnTo>
                <a:lnTo>
                  <a:pt x="405" y="1219"/>
                </a:lnTo>
                <a:lnTo>
                  <a:pt x="397" y="1213"/>
                </a:lnTo>
                <a:lnTo>
                  <a:pt x="394" y="1211"/>
                </a:lnTo>
                <a:lnTo>
                  <a:pt x="394" y="1200"/>
                </a:lnTo>
                <a:lnTo>
                  <a:pt x="392" y="1182"/>
                </a:lnTo>
                <a:lnTo>
                  <a:pt x="388" y="1164"/>
                </a:lnTo>
                <a:lnTo>
                  <a:pt x="381" y="1155"/>
                </a:lnTo>
                <a:lnTo>
                  <a:pt x="376" y="1139"/>
                </a:lnTo>
                <a:lnTo>
                  <a:pt x="371" y="1138"/>
                </a:lnTo>
                <a:lnTo>
                  <a:pt x="347" y="1142"/>
                </a:lnTo>
                <a:lnTo>
                  <a:pt x="341" y="1139"/>
                </a:lnTo>
                <a:lnTo>
                  <a:pt x="345" y="1133"/>
                </a:lnTo>
                <a:lnTo>
                  <a:pt x="349" y="1125"/>
                </a:lnTo>
                <a:lnTo>
                  <a:pt x="337" y="1121"/>
                </a:lnTo>
                <a:lnTo>
                  <a:pt x="328" y="1123"/>
                </a:lnTo>
                <a:lnTo>
                  <a:pt x="319" y="1123"/>
                </a:lnTo>
                <a:lnTo>
                  <a:pt x="289" y="1120"/>
                </a:lnTo>
                <a:lnTo>
                  <a:pt x="282" y="1109"/>
                </a:lnTo>
                <a:lnTo>
                  <a:pt x="263" y="1100"/>
                </a:lnTo>
                <a:lnTo>
                  <a:pt x="255" y="1095"/>
                </a:lnTo>
                <a:lnTo>
                  <a:pt x="248" y="1078"/>
                </a:lnTo>
                <a:lnTo>
                  <a:pt x="245" y="1065"/>
                </a:lnTo>
                <a:lnTo>
                  <a:pt x="242" y="1051"/>
                </a:lnTo>
                <a:lnTo>
                  <a:pt x="243" y="1041"/>
                </a:lnTo>
                <a:lnTo>
                  <a:pt x="243" y="1026"/>
                </a:lnTo>
                <a:lnTo>
                  <a:pt x="245" y="1011"/>
                </a:lnTo>
                <a:lnTo>
                  <a:pt x="249" y="997"/>
                </a:lnTo>
                <a:lnTo>
                  <a:pt x="261" y="992"/>
                </a:lnTo>
                <a:lnTo>
                  <a:pt x="269" y="984"/>
                </a:lnTo>
                <a:lnTo>
                  <a:pt x="272" y="977"/>
                </a:lnTo>
                <a:lnTo>
                  <a:pt x="272" y="970"/>
                </a:lnTo>
                <a:lnTo>
                  <a:pt x="269" y="966"/>
                </a:lnTo>
                <a:lnTo>
                  <a:pt x="268" y="960"/>
                </a:lnTo>
                <a:lnTo>
                  <a:pt x="271" y="949"/>
                </a:lnTo>
                <a:lnTo>
                  <a:pt x="272" y="939"/>
                </a:lnTo>
                <a:lnTo>
                  <a:pt x="267" y="934"/>
                </a:lnTo>
                <a:lnTo>
                  <a:pt x="242" y="932"/>
                </a:lnTo>
                <a:lnTo>
                  <a:pt x="235" y="930"/>
                </a:lnTo>
                <a:lnTo>
                  <a:pt x="236" y="922"/>
                </a:lnTo>
                <a:lnTo>
                  <a:pt x="238" y="911"/>
                </a:lnTo>
                <a:lnTo>
                  <a:pt x="238" y="906"/>
                </a:lnTo>
                <a:lnTo>
                  <a:pt x="235" y="902"/>
                </a:lnTo>
                <a:lnTo>
                  <a:pt x="217" y="879"/>
                </a:lnTo>
                <a:lnTo>
                  <a:pt x="213" y="876"/>
                </a:lnTo>
                <a:lnTo>
                  <a:pt x="209" y="876"/>
                </a:lnTo>
                <a:lnTo>
                  <a:pt x="204" y="876"/>
                </a:lnTo>
                <a:lnTo>
                  <a:pt x="196" y="875"/>
                </a:lnTo>
                <a:lnTo>
                  <a:pt x="164" y="870"/>
                </a:lnTo>
                <a:lnTo>
                  <a:pt x="149" y="868"/>
                </a:lnTo>
                <a:lnTo>
                  <a:pt x="125" y="868"/>
                </a:lnTo>
                <a:lnTo>
                  <a:pt x="117" y="870"/>
                </a:lnTo>
                <a:lnTo>
                  <a:pt x="118" y="863"/>
                </a:lnTo>
                <a:lnTo>
                  <a:pt x="118" y="856"/>
                </a:lnTo>
                <a:lnTo>
                  <a:pt x="116" y="851"/>
                </a:lnTo>
                <a:lnTo>
                  <a:pt x="111" y="848"/>
                </a:lnTo>
                <a:lnTo>
                  <a:pt x="106" y="852"/>
                </a:lnTo>
                <a:lnTo>
                  <a:pt x="104" y="859"/>
                </a:lnTo>
                <a:lnTo>
                  <a:pt x="96" y="864"/>
                </a:lnTo>
                <a:lnTo>
                  <a:pt x="87" y="861"/>
                </a:lnTo>
                <a:lnTo>
                  <a:pt x="72" y="851"/>
                </a:lnTo>
                <a:lnTo>
                  <a:pt x="58" y="846"/>
                </a:lnTo>
                <a:lnTo>
                  <a:pt x="45" y="840"/>
                </a:lnTo>
                <a:lnTo>
                  <a:pt x="35" y="834"/>
                </a:lnTo>
                <a:lnTo>
                  <a:pt x="35" y="827"/>
                </a:lnTo>
                <a:lnTo>
                  <a:pt x="39" y="821"/>
                </a:lnTo>
                <a:lnTo>
                  <a:pt x="46" y="810"/>
                </a:lnTo>
                <a:lnTo>
                  <a:pt x="51" y="797"/>
                </a:lnTo>
                <a:lnTo>
                  <a:pt x="50" y="785"/>
                </a:lnTo>
                <a:lnTo>
                  <a:pt x="40" y="775"/>
                </a:lnTo>
                <a:lnTo>
                  <a:pt x="18" y="766"/>
                </a:lnTo>
                <a:lnTo>
                  <a:pt x="7" y="758"/>
                </a:lnTo>
                <a:lnTo>
                  <a:pt x="0" y="756"/>
                </a:lnTo>
                <a:lnTo>
                  <a:pt x="7" y="740"/>
                </a:lnTo>
                <a:lnTo>
                  <a:pt x="14" y="727"/>
                </a:lnTo>
                <a:lnTo>
                  <a:pt x="20" y="712"/>
                </a:lnTo>
                <a:lnTo>
                  <a:pt x="23" y="699"/>
                </a:lnTo>
                <a:lnTo>
                  <a:pt x="26" y="684"/>
                </a:lnTo>
                <a:lnTo>
                  <a:pt x="34" y="669"/>
                </a:lnTo>
                <a:lnTo>
                  <a:pt x="44" y="659"/>
                </a:lnTo>
                <a:lnTo>
                  <a:pt x="54" y="649"/>
                </a:lnTo>
                <a:lnTo>
                  <a:pt x="72" y="640"/>
                </a:lnTo>
                <a:lnTo>
                  <a:pt x="89" y="636"/>
                </a:lnTo>
                <a:lnTo>
                  <a:pt x="109" y="633"/>
                </a:lnTo>
                <a:lnTo>
                  <a:pt x="124" y="629"/>
                </a:lnTo>
                <a:lnTo>
                  <a:pt x="139" y="625"/>
                </a:lnTo>
                <a:lnTo>
                  <a:pt x="160" y="610"/>
                </a:lnTo>
                <a:lnTo>
                  <a:pt x="169" y="608"/>
                </a:lnTo>
                <a:lnTo>
                  <a:pt x="191" y="599"/>
                </a:lnTo>
                <a:lnTo>
                  <a:pt x="221" y="593"/>
                </a:lnTo>
                <a:lnTo>
                  <a:pt x="257" y="590"/>
                </a:lnTo>
                <a:lnTo>
                  <a:pt x="288" y="596"/>
                </a:lnTo>
                <a:lnTo>
                  <a:pt x="308" y="608"/>
                </a:lnTo>
                <a:lnTo>
                  <a:pt x="331" y="629"/>
                </a:lnTo>
                <a:lnTo>
                  <a:pt x="354" y="655"/>
                </a:lnTo>
                <a:lnTo>
                  <a:pt x="375" y="674"/>
                </a:lnTo>
                <a:lnTo>
                  <a:pt x="391" y="686"/>
                </a:lnTo>
                <a:lnTo>
                  <a:pt x="416" y="693"/>
                </a:lnTo>
                <a:lnTo>
                  <a:pt x="436" y="700"/>
                </a:lnTo>
                <a:lnTo>
                  <a:pt x="464" y="703"/>
                </a:lnTo>
                <a:lnTo>
                  <a:pt x="480" y="702"/>
                </a:lnTo>
                <a:lnTo>
                  <a:pt x="499" y="698"/>
                </a:lnTo>
                <a:lnTo>
                  <a:pt x="542" y="688"/>
                </a:lnTo>
                <a:lnTo>
                  <a:pt x="570" y="676"/>
                </a:lnTo>
                <a:lnTo>
                  <a:pt x="597" y="661"/>
                </a:lnTo>
                <a:lnTo>
                  <a:pt x="622" y="655"/>
                </a:lnTo>
                <a:lnTo>
                  <a:pt x="644" y="650"/>
                </a:lnTo>
                <a:lnTo>
                  <a:pt x="653" y="650"/>
                </a:lnTo>
                <a:lnTo>
                  <a:pt x="666" y="652"/>
                </a:lnTo>
                <a:lnTo>
                  <a:pt x="686" y="662"/>
                </a:lnTo>
                <a:lnTo>
                  <a:pt x="706" y="675"/>
                </a:lnTo>
                <a:lnTo>
                  <a:pt x="722" y="683"/>
                </a:lnTo>
                <a:lnTo>
                  <a:pt x="743" y="688"/>
                </a:lnTo>
                <a:lnTo>
                  <a:pt x="760" y="691"/>
                </a:lnTo>
                <a:lnTo>
                  <a:pt x="785" y="693"/>
                </a:lnTo>
                <a:lnTo>
                  <a:pt x="803" y="694"/>
                </a:lnTo>
                <a:lnTo>
                  <a:pt x="819" y="695"/>
                </a:lnTo>
                <a:lnTo>
                  <a:pt x="833" y="700"/>
                </a:lnTo>
                <a:lnTo>
                  <a:pt x="854" y="709"/>
                </a:lnTo>
                <a:lnTo>
                  <a:pt x="859" y="711"/>
                </a:lnTo>
                <a:lnTo>
                  <a:pt x="862" y="709"/>
                </a:lnTo>
                <a:lnTo>
                  <a:pt x="880" y="680"/>
                </a:lnTo>
                <a:lnTo>
                  <a:pt x="888" y="667"/>
                </a:lnTo>
                <a:lnTo>
                  <a:pt x="898" y="654"/>
                </a:lnTo>
                <a:lnTo>
                  <a:pt x="909" y="644"/>
                </a:lnTo>
                <a:lnTo>
                  <a:pt x="916" y="637"/>
                </a:lnTo>
                <a:lnTo>
                  <a:pt x="924" y="634"/>
                </a:lnTo>
                <a:lnTo>
                  <a:pt x="923" y="611"/>
                </a:lnTo>
                <a:lnTo>
                  <a:pt x="917" y="557"/>
                </a:lnTo>
                <a:lnTo>
                  <a:pt x="913" y="529"/>
                </a:lnTo>
                <a:lnTo>
                  <a:pt x="910" y="516"/>
                </a:lnTo>
                <a:lnTo>
                  <a:pt x="911" y="514"/>
                </a:lnTo>
                <a:lnTo>
                  <a:pt x="923" y="512"/>
                </a:lnTo>
                <a:lnTo>
                  <a:pt x="952" y="498"/>
                </a:lnTo>
                <a:lnTo>
                  <a:pt x="957" y="488"/>
                </a:lnTo>
                <a:lnTo>
                  <a:pt x="959" y="474"/>
                </a:lnTo>
                <a:lnTo>
                  <a:pt x="952" y="407"/>
                </a:lnTo>
                <a:lnTo>
                  <a:pt x="958" y="404"/>
                </a:lnTo>
                <a:lnTo>
                  <a:pt x="961" y="401"/>
                </a:lnTo>
                <a:lnTo>
                  <a:pt x="957" y="370"/>
                </a:lnTo>
                <a:lnTo>
                  <a:pt x="956" y="365"/>
                </a:lnTo>
                <a:lnTo>
                  <a:pt x="952" y="363"/>
                </a:lnTo>
                <a:lnTo>
                  <a:pt x="949" y="353"/>
                </a:lnTo>
                <a:lnTo>
                  <a:pt x="949" y="331"/>
                </a:lnTo>
                <a:lnTo>
                  <a:pt x="945" y="305"/>
                </a:lnTo>
                <a:lnTo>
                  <a:pt x="945" y="280"/>
                </a:lnTo>
                <a:lnTo>
                  <a:pt x="944" y="262"/>
                </a:lnTo>
                <a:lnTo>
                  <a:pt x="942" y="241"/>
                </a:lnTo>
                <a:lnTo>
                  <a:pt x="940" y="220"/>
                </a:lnTo>
                <a:lnTo>
                  <a:pt x="940" y="200"/>
                </a:lnTo>
                <a:lnTo>
                  <a:pt x="938" y="188"/>
                </a:lnTo>
                <a:lnTo>
                  <a:pt x="954" y="186"/>
                </a:lnTo>
                <a:lnTo>
                  <a:pt x="967" y="181"/>
                </a:lnTo>
                <a:lnTo>
                  <a:pt x="978" y="179"/>
                </a:lnTo>
                <a:lnTo>
                  <a:pt x="990" y="175"/>
                </a:lnTo>
                <a:lnTo>
                  <a:pt x="1003" y="172"/>
                </a:lnTo>
                <a:lnTo>
                  <a:pt x="1013" y="166"/>
                </a:lnTo>
                <a:lnTo>
                  <a:pt x="1021" y="163"/>
                </a:lnTo>
                <a:lnTo>
                  <a:pt x="1027" y="161"/>
                </a:lnTo>
                <a:lnTo>
                  <a:pt x="1036" y="162"/>
                </a:lnTo>
                <a:lnTo>
                  <a:pt x="1070" y="168"/>
                </a:lnTo>
                <a:lnTo>
                  <a:pt x="1089" y="170"/>
                </a:lnTo>
                <a:lnTo>
                  <a:pt x="1104" y="174"/>
                </a:lnTo>
                <a:lnTo>
                  <a:pt x="1112" y="174"/>
                </a:lnTo>
                <a:lnTo>
                  <a:pt x="1115" y="168"/>
                </a:lnTo>
                <a:lnTo>
                  <a:pt x="1119" y="165"/>
                </a:lnTo>
                <a:lnTo>
                  <a:pt x="1126" y="161"/>
                </a:lnTo>
                <a:lnTo>
                  <a:pt x="1132" y="159"/>
                </a:lnTo>
                <a:lnTo>
                  <a:pt x="1138" y="159"/>
                </a:lnTo>
                <a:lnTo>
                  <a:pt x="1144" y="163"/>
                </a:lnTo>
                <a:lnTo>
                  <a:pt x="1148" y="168"/>
                </a:lnTo>
                <a:lnTo>
                  <a:pt x="1150" y="173"/>
                </a:lnTo>
                <a:lnTo>
                  <a:pt x="1153" y="176"/>
                </a:lnTo>
                <a:lnTo>
                  <a:pt x="1154" y="177"/>
                </a:lnTo>
                <a:lnTo>
                  <a:pt x="1155" y="180"/>
                </a:lnTo>
                <a:lnTo>
                  <a:pt x="1157" y="184"/>
                </a:lnTo>
                <a:lnTo>
                  <a:pt x="1158" y="188"/>
                </a:lnTo>
                <a:lnTo>
                  <a:pt x="1162" y="192"/>
                </a:lnTo>
                <a:lnTo>
                  <a:pt x="1166" y="191"/>
                </a:lnTo>
                <a:lnTo>
                  <a:pt x="1169" y="191"/>
                </a:lnTo>
                <a:lnTo>
                  <a:pt x="1173" y="195"/>
                </a:lnTo>
                <a:lnTo>
                  <a:pt x="1175" y="194"/>
                </a:lnTo>
                <a:lnTo>
                  <a:pt x="1178" y="197"/>
                </a:lnTo>
                <a:lnTo>
                  <a:pt x="1179" y="200"/>
                </a:lnTo>
                <a:lnTo>
                  <a:pt x="1179" y="202"/>
                </a:lnTo>
                <a:lnTo>
                  <a:pt x="1182" y="202"/>
                </a:lnTo>
                <a:lnTo>
                  <a:pt x="1185" y="201"/>
                </a:lnTo>
                <a:lnTo>
                  <a:pt x="1187" y="198"/>
                </a:lnTo>
                <a:lnTo>
                  <a:pt x="1188" y="192"/>
                </a:lnTo>
                <a:lnTo>
                  <a:pt x="1188" y="188"/>
                </a:lnTo>
                <a:lnTo>
                  <a:pt x="1187" y="181"/>
                </a:lnTo>
                <a:lnTo>
                  <a:pt x="1185" y="176"/>
                </a:lnTo>
                <a:lnTo>
                  <a:pt x="1183" y="171"/>
                </a:lnTo>
                <a:lnTo>
                  <a:pt x="1182" y="165"/>
                </a:lnTo>
                <a:lnTo>
                  <a:pt x="1184" y="162"/>
                </a:lnTo>
                <a:lnTo>
                  <a:pt x="1186" y="161"/>
                </a:lnTo>
                <a:lnTo>
                  <a:pt x="1186" y="156"/>
                </a:lnTo>
                <a:lnTo>
                  <a:pt x="1185" y="152"/>
                </a:lnTo>
                <a:lnTo>
                  <a:pt x="1185" y="146"/>
                </a:lnTo>
                <a:lnTo>
                  <a:pt x="1183" y="141"/>
                </a:lnTo>
                <a:lnTo>
                  <a:pt x="1181" y="136"/>
                </a:lnTo>
                <a:lnTo>
                  <a:pt x="1181" y="133"/>
                </a:lnTo>
                <a:lnTo>
                  <a:pt x="1183" y="130"/>
                </a:lnTo>
                <a:lnTo>
                  <a:pt x="1182" y="127"/>
                </a:lnTo>
                <a:lnTo>
                  <a:pt x="1188" y="119"/>
                </a:lnTo>
                <a:lnTo>
                  <a:pt x="1189" y="115"/>
                </a:lnTo>
                <a:lnTo>
                  <a:pt x="1187" y="111"/>
                </a:lnTo>
                <a:lnTo>
                  <a:pt x="1184" y="107"/>
                </a:lnTo>
                <a:lnTo>
                  <a:pt x="1184" y="103"/>
                </a:lnTo>
                <a:lnTo>
                  <a:pt x="1183" y="99"/>
                </a:lnTo>
                <a:lnTo>
                  <a:pt x="1183" y="98"/>
                </a:lnTo>
                <a:lnTo>
                  <a:pt x="1182" y="94"/>
                </a:lnTo>
                <a:lnTo>
                  <a:pt x="1184" y="91"/>
                </a:lnTo>
                <a:lnTo>
                  <a:pt x="1186" y="88"/>
                </a:lnTo>
                <a:lnTo>
                  <a:pt x="1189" y="84"/>
                </a:lnTo>
                <a:lnTo>
                  <a:pt x="1190" y="80"/>
                </a:lnTo>
                <a:lnTo>
                  <a:pt x="1194" y="67"/>
                </a:lnTo>
                <a:lnTo>
                  <a:pt x="1198" y="55"/>
                </a:lnTo>
                <a:lnTo>
                  <a:pt x="1204" y="47"/>
                </a:lnTo>
                <a:lnTo>
                  <a:pt x="1211" y="39"/>
                </a:lnTo>
                <a:lnTo>
                  <a:pt x="1214" y="33"/>
                </a:lnTo>
                <a:lnTo>
                  <a:pt x="1214" y="27"/>
                </a:lnTo>
                <a:lnTo>
                  <a:pt x="1213" y="22"/>
                </a:lnTo>
                <a:lnTo>
                  <a:pt x="1224" y="3"/>
                </a:lnTo>
                <a:lnTo>
                  <a:pt x="1229" y="2"/>
                </a:lnTo>
                <a:lnTo>
                  <a:pt x="1268" y="0"/>
                </a:lnTo>
                <a:lnTo>
                  <a:pt x="1269" y="24"/>
                </a:lnTo>
                <a:lnTo>
                  <a:pt x="1299" y="23"/>
                </a:lnTo>
                <a:lnTo>
                  <a:pt x="1339" y="23"/>
                </a:lnTo>
                <a:lnTo>
                  <a:pt x="1341" y="31"/>
                </a:lnTo>
                <a:lnTo>
                  <a:pt x="1344" y="41"/>
                </a:lnTo>
                <a:lnTo>
                  <a:pt x="1346" y="57"/>
                </a:lnTo>
                <a:lnTo>
                  <a:pt x="1349" y="65"/>
                </a:lnTo>
                <a:lnTo>
                  <a:pt x="1360" y="73"/>
                </a:lnTo>
                <a:lnTo>
                  <a:pt x="1367" y="71"/>
                </a:lnTo>
                <a:lnTo>
                  <a:pt x="1380" y="60"/>
                </a:lnTo>
                <a:lnTo>
                  <a:pt x="1395" y="71"/>
                </a:lnTo>
                <a:lnTo>
                  <a:pt x="1403" y="72"/>
                </a:lnTo>
                <a:lnTo>
                  <a:pt x="1410" y="77"/>
                </a:lnTo>
                <a:lnTo>
                  <a:pt x="1415" y="86"/>
                </a:lnTo>
                <a:lnTo>
                  <a:pt x="1416" y="96"/>
                </a:lnTo>
                <a:lnTo>
                  <a:pt x="1413" y="106"/>
                </a:lnTo>
                <a:lnTo>
                  <a:pt x="1413" y="106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8" name="Freeform 111"/>
          <p:cNvSpPr>
            <a:spLocks/>
          </p:cNvSpPr>
          <p:nvPr/>
        </p:nvSpPr>
        <p:spPr bwMode="auto">
          <a:xfrm>
            <a:off x="15251543" y="2212620"/>
            <a:ext cx="2240838" cy="2911563"/>
          </a:xfrm>
          <a:custGeom>
            <a:avLst/>
            <a:gdLst>
              <a:gd name="T0" fmla="*/ 416 w 1029"/>
              <a:gd name="T1" fmla="*/ 1329 h 1337"/>
              <a:gd name="T2" fmla="*/ 489 w 1029"/>
              <a:gd name="T3" fmla="*/ 1281 h 1337"/>
              <a:gd name="T4" fmla="*/ 577 w 1029"/>
              <a:gd name="T5" fmla="*/ 1300 h 1337"/>
              <a:gd name="T6" fmla="*/ 671 w 1029"/>
              <a:gd name="T7" fmla="*/ 1280 h 1337"/>
              <a:gd name="T8" fmla="*/ 729 w 1029"/>
              <a:gd name="T9" fmla="*/ 1114 h 1337"/>
              <a:gd name="T10" fmla="*/ 855 w 1029"/>
              <a:gd name="T11" fmla="*/ 928 h 1337"/>
              <a:gd name="T12" fmla="*/ 871 w 1029"/>
              <a:gd name="T13" fmla="*/ 770 h 1337"/>
              <a:gd name="T14" fmla="*/ 1029 w 1029"/>
              <a:gd name="T15" fmla="*/ 486 h 1337"/>
              <a:gd name="T16" fmla="*/ 997 w 1029"/>
              <a:gd name="T17" fmla="*/ 471 h 1337"/>
              <a:gd name="T18" fmla="*/ 967 w 1029"/>
              <a:gd name="T19" fmla="*/ 490 h 1337"/>
              <a:gd name="T20" fmla="*/ 916 w 1029"/>
              <a:gd name="T21" fmla="*/ 509 h 1337"/>
              <a:gd name="T22" fmla="*/ 883 w 1029"/>
              <a:gd name="T23" fmla="*/ 475 h 1337"/>
              <a:gd name="T24" fmla="*/ 862 w 1029"/>
              <a:gd name="T25" fmla="*/ 420 h 1337"/>
              <a:gd name="T26" fmla="*/ 871 w 1029"/>
              <a:gd name="T27" fmla="*/ 378 h 1337"/>
              <a:gd name="T28" fmla="*/ 876 w 1029"/>
              <a:gd name="T29" fmla="*/ 332 h 1337"/>
              <a:gd name="T30" fmla="*/ 887 w 1029"/>
              <a:gd name="T31" fmla="*/ 228 h 1337"/>
              <a:gd name="T32" fmla="*/ 870 w 1029"/>
              <a:gd name="T33" fmla="*/ 201 h 1337"/>
              <a:gd name="T34" fmla="*/ 847 w 1029"/>
              <a:gd name="T35" fmla="*/ 173 h 1337"/>
              <a:gd name="T36" fmla="*/ 832 w 1029"/>
              <a:gd name="T37" fmla="*/ 149 h 1337"/>
              <a:gd name="T38" fmla="*/ 843 w 1029"/>
              <a:gd name="T39" fmla="*/ 120 h 1337"/>
              <a:gd name="T40" fmla="*/ 827 w 1029"/>
              <a:gd name="T41" fmla="*/ 80 h 1337"/>
              <a:gd name="T42" fmla="*/ 839 w 1029"/>
              <a:gd name="T43" fmla="*/ 39 h 1337"/>
              <a:gd name="T44" fmla="*/ 835 w 1029"/>
              <a:gd name="T45" fmla="*/ 1 h 1337"/>
              <a:gd name="T46" fmla="*/ 812 w 1029"/>
              <a:gd name="T47" fmla="*/ 24 h 1337"/>
              <a:gd name="T48" fmla="*/ 809 w 1029"/>
              <a:gd name="T49" fmla="*/ 72 h 1337"/>
              <a:gd name="T50" fmla="*/ 801 w 1029"/>
              <a:gd name="T51" fmla="*/ 128 h 1337"/>
              <a:gd name="T52" fmla="*/ 800 w 1029"/>
              <a:gd name="T53" fmla="*/ 187 h 1337"/>
              <a:gd name="T54" fmla="*/ 823 w 1029"/>
              <a:gd name="T55" fmla="*/ 207 h 1337"/>
              <a:gd name="T56" fmla="*/ 826 w 1029"/>
              <a:gd name="T57" fmla="*/ 223 h 1337"/>
              <a:gd name="T58" fmla="*/ 839 w 1029"/>
              <a:gd name="T59" fmla="*/ 269 h 1337"/>
              <a:gd name="T60" fmla="*/ 833 w 1029"/>
              <a:gd name="T61" fmla="*/ 314 h 1337"/>
              <a:gd name="T62" fmla="*/ 823 w 1029"/>
              <a:gd name="T63" fmla="*/ 333 h 1337"/>
              <a:gd name="T64" fmla="*/ 824 w 1029"/>
              <a:gd name="T65" fmla="*/ 378 h 1337"/>
              <a:gd name="T66" fmla="*/ 813 w 1029"/>
              <a:gd name="T67" fmla="*/ 400 h 1337"/>
              <a:gd name="T68" fmla="*/ 826 w 1029"/>
              <a:gd name="T69" fmla="*/ 436 h 1337"/>
              <a:gd name="T70" fmla="*/ 822 w 1029"/>
              <a:gd name="T71" fmla="*/ 476 h 1337"/>
              <a:gd name="T72" fmla="*/ 818 w 1029"/>
              <a:gd name="T73" fmla="*/ 500 h 1337"/>
              <a:gd name="T74" fmla="*/ 796 w 1029"/>
              <a:gd name="T75" fmla="*/ 536 h 1337"/>
              <a:gd name="T76" fmla="*/ 745 w 1029"/>
              <a:gd name="T77" fmla="*/ 551 h 1337"/>
              <a:gd name="T78" fmla="*/ 725 w 1029"/>
              <a:gd name="T79" fmla="*/ 552 h 1337"/>
              <a:gd name="T80" fmla="*/ 698 w 1029"/>
              <a:gd name="T81" fmla="*/ 545 h 1337"/>
              <a:gd name="T82" fmla="*/ 687 w 1029"/>
              <a:gd name="T83" fmla="*/ 572 h 1337"/>
              <a:gd name="T84" fmla="*/ 632 w 1029"/>
              <a:gd name="T85" fmla="*/ 568 h 1337"/>
              <a:gd name="T86" fmla="*/ 615 w 1029"/>
              <a:gd name="T87" fmla="*/ 594 h 1337"/>
              <a:gd name="T88" fmla="*/ 556 w 1029"/>
              <a:gd name="T89" fmla="*/ 615 h 1337"/>
              <a:gd name="T90" fmla="*/ 498 w 1029"/>
              <a:gd name="T91" fmla="*/ 625 h 1337"/>
              <a:gd name="T92" fmla="*/ 458 w 1029"/>
              <a:gd name="T93" fmla="*/ 643 h 1337"/>
              <a:gd name="T94" fmla="*/ 398 w 1029"/>
              <a:gd name="T95" fmla="*/ 641 h 1337"/>
              <a:gd name="T96" fmla="*/ 353 w 1029"/>
              <a:gd name="T97" fmla="*/ 588 h 1337"/>
              <a:gd name="T98" fmla="*/ 310 w 1029"/>
              <a:gd name="T99" fmla="*/ 535 h 1337"/>
              <a:gd name="T100" fmla="*/ 286 w 1029"/>
              <a:gd name="T101" fmla="*/ 500 h 1337"/>
              <a:gd name="T102" fmla="*/ 277 w 1029"/>
              <a:gd name="T103" fmla="*/ 509 h 1337"/>
              <a:gd name="T104" fmla="*/ 149 w 1029"/>
              <a:gd name="T105" fmla="*/ 501 h 1337"/>
              <a:gd name="T106" fmla="*/ 80 w 1029"/>
              <a:gd name="T107" fmla="*/ 559 h 1337"/>
              <a:gd name="T108" fmla="*/ 54 w 1029"/>
              <a:gd name="T109" fmla="*/ 671 h 1337"/>
              <a:gd name="T110" fmla="*/ 56 w 1029"/>
              <a:gd name="T111" fmla="*/ 813 h 1337"/>
              <a:gd name="T112" fmla="*/ 20 w 1029"/>
              <a:gd name="T113" fmla="*/ 870 h 1337"/>
              <a:gd name="T114" fmla="*/ 16 w 1029"/>
              <a:gd name="T115" fmla="*/ 914 h 1337"/>
              <a:gd name="T116" fmla="*/ 46 w 1029"/>
              <a:gd name="T117" fmla="*/ 977 h 1337"/>
              <a:gd name="T118" fmla="*/ 81 w 1029"/>
              <a:gd name="T119" fmla="*/ 1046 h 1337"/>
              <a:gd name="T120" fmla="*/ 98 w 1029"/>
              <a:gd name="T121" fmla="*/ 1104 h 1337"/>
              <a:gd name="T122" fmla="*/ 127 w 1029"/>
              <a:gd name="T123" fmla="*/ 1212 h 1337"/>
              <a:gd name="T124" fmla="*/ 218 w 1029"/>
              <a:gd name="T125" fmla="*/ 1252 h 1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9" h="1337">
                <a:moveTo>
                  <a:pt x="308" y="1333"/>
                </a:moveTo>
                <a:lnTo>
                  <a:pt x="312" y="1335"/>
                </a:lnTo>
                <a:lnTo>
                  <a:pt x="339" y="1337"/>
                </a:lnTo>
                <a:lnTo>
                  <a:pt x="347" y="1337"/>
                </a:lnTo>
                <a:lnTo>
                  <a:pt x="357" y="1336"/>
                </a:lnTo>
                <a:lnTo>
                  <a:pt x="376" y="1334"/>
                </a:lnTo>
                <a:lnTo>
                  <a:pt x="402" y="1335"/>
                </a:lnTo>
                <a:lnTo>
                  <a:pt x="414" y="1336"/>
                </a:lnTo>
                <a:lnTo>
                  <a:pt x="416" y="1329"/>
                </a:lnTo>
                <a:lnTo>
                  <a:pt x="417" y="1321"/>
                </a:lnTo>
                <a:lnTo>
                  <a:pt x="419" y="1314"/>
                </a:lnTo>
                <a:lnTo>
                  <a:pt x="427" y="1310"/>
                </a:lnTo>
                <a:lnTo>
                  <a:pt x="433" y="1308"/>
                </a:lnTo>
                <a:lnTo>
                  <a:pt x="442" y="1306"/>
                </a:lnTo>
                <a:lnTo>
                  <a:pt x="452" y="1303"/>
                </a:lnTo>
                <a:lnTo>
                  <a:pt x="464" y="1286"/>
                </a:lnTo>
                <a:lnTo>
                  <a:pt x="470" y="1283"/>
                </a:lnTo>
                <a:lnTo>
                  <a:pt x="489" y="1281"/>
                </a:lnTo>
                <a:lnTo>
                  <a:pt x="507" y="1282"/>
                </a:lnTo>
                <a:lnTo>
                  <a:pt x="514" y="1285"/>
                </a:lnTo>
                <a:lnTo>
                  <a:pt x="522" y="1289"/>
                </a:lnTo>
                <a:lnTo>
                  <a:pt x="522" y="1298"/>
                </a:lnTo>
                <a:lnTo>
                  <a:pt x="518" y="1307"/>
                </a:lnTo>
                <a:lnTo>
                  <a:pt x="523" y="1311"/>
                </a:lnTo>
                <a:lnTo>
                  <a:pt x="533" y="1311"/>
                </a:lnTo>
                <a:lnTo>
                  <a:pt x="565" y="1298"/>
                </a:lnTo>
                <a:lnTo>
                  <a:pt x="577" y="1300"/>
                </a:lnTo>
                <a:lnTo>
                  <a:pt x="585" y="1307"/>
                </a:lnTo>
                <a:lnTo>
                  <a:pt x="592" y="1306"/>
                </a:lnTo>
                <a:lnTo>
                  <a:pt x="599" y="1297"/>
                </a:lnTo>
                <a:lnTo>
                  <a:pt x="602" y="1289"/>
                </a:lnTo>
                <a:lnTo>
                  <a:pt x="608" y="1287"/>
                </a:lnTo>
                <a:lnTo>
                  <a:pt x="620" y="1288"/>
                </a:lnTo>
                <a:lnTo>
                  <a:pt x="632" y="1288"/>
                </a:lnTo>
                <a:lnTo>
                  <a:pt x="645" y="1285"/>
                </a:lnTo>
                <a:lnTo>
                  <a:pt x="671" y="1280"/>
                </a:lnTo>
                <a:lnTo>
                  <a:pt x="700" y="1275"/>
                </a:lnTo>
                <a:lnTo>
                  <a:pt x="718" y="1268"/>
                </a:lnTo>
                <a:lnTo>
                  <a:pt x="729" y="1263"/>
                </a:lnTo>
                <a:lnTo>
                  <a:pt x="728" y="1249"/>
                </a:lnTo>
                <a:lnTo>
                  <a:pt x="722" y="1210"/>
                </a:lnTo>
                <a:lnTo>
                  <a:pt x="720" y="1181"/>
                </a:lnTo>
                <a:lnTo>
                  <a:pt x="722" y="1152"/>
                </a:lnTo>
                <a:lnTo>
                  <a:pt x="725" y="1132"/>
                </a:lnTo>
                <a:lnTo>
                  <a:pt x="729" y="1114"/>
                </a:lnTo>
                <a:lnTo>
                  <a:pt x="735" y="1097"/>
                </a:lnTo>
                <a:lnTo>
                  <a:pt x="744" y="1082"/>
                </a:lnTo>
                <a:lnTo>
                  <a:pt x="761" y="1056"/>
                </a:lnTo>
                <a:lnTo>
                  <a:pt x="773" y="1038"/>
                </a:lnTo>
                <a:lnTo>
                  <a:pt x="784" y="1021"/>
                </a:lnTo>
                <a:lnTo>
                  <a:pt x="803" y="999"/>
                </a:lnTo>
                <a:lnTo>
                  <a:pt x="820" y="974"/>
                </a:lnTo>
                <a:lnTo>
                  <a:pt x="836" y="954"/>
                </a:lnTo>
                <a:lnTo>
                  <a:pt x="855" y="928"/>
                </a:lnTo>
                <a:lnTo>
                  <a:pt x="858" y="923"/>
                </a:lnTo>
                <a:lnTo>
                  <a:pt x="864" y="911"/>
                </a:lnTo>
                <a:lnTo>
                  <a:pt x="865" y="897"/>
                </a:lnTo>
                <a:lnTo>
                  <a:pt x="864" y="880"/>
                </a:lnTo>
                <a:lnTo>
                  <a:pt x="864" y="855"/>
                </a:lnTo>
                <a:lnTo>
                  <a:pt x="863" y="837"/>
                </a:lnTo>
                <a:lnTo>
                  <a:pt x="861" y="818"/>
                </a:lnTo>
                <a:lnTo>
                  <a:pt x="864" y="801"/>
                </a:lnTo>
                <a:lnTo>
                  <a:pt x="871" y="770"/>
                </a:lnTo>
                <a:lnTo>
                  <a:pt x="883" y="740"/>
                </a:lnTo>
                <a:lnTo>
                  <a:pt x="896" y="712"/>
                </a:lnTo>
                <a:lnTo>
                  <a:pt x="926" y="660"/>
                </a:lnTo>
                <a:lnTo>
                  <a:pt x="954" y="616"/>
                </a:lnTo>
                <a:lnTo>
                  <a:pt x="969" y="588"/>
                </a:lnTo>
                <a:lnTo>
                  <a:pt x="999" y="535"/>
                </a:lnTo>
                <a:lnTo>
                  <a:pt x="1019" y="503"/>
                </a:lnTo>
                <a:lnTo>
                  <a:pt x="1027" y="490"/>
                </a:lnTo>
                <a:lnTo>
                  <a:pt x="1029" y="486"/>
                </a:lnTo>
                <a:lnTo>
                  <a:pt x="1027" y="480"/>
                </a:lnTo>
                <a:lnTo>
                  <a:pt x="1023" y="474"/>
                </a:lnTo>
                <a:lnTo>
                  <a:pt x="1015" y="468"/>
                </a:lnTo>
                <a:lnTo>
                  <a:pt x="1009" y="462"/>
                </a:lnTo>
                <a:lnTo>
                  <a:pt x="1004" y="459"/>
                </a:lnTo>
                <a:lnTo>
                  <a:pt x="1001" y="458"/>
                </a:lnTo>
                <a:lnTo>
                  <a:pt x="999" y="460"/>
                </a:lnTo>
                <a:lnTo>
                  <a:pt x="999" y="465"/>
                </a:lnTo>
                <a:lnTo>
                  <a:pt x="997" y="471"/>
                </a:lnTo>
                <a:lnTo>
                  <a:pt x="995" y="471"/>
                </a:lnTo>
                <a:lnTo>
                  <a:pt x="993" y="468"/>
                </a:lnTo>
                <a:lnTo>
                  <a:pt x="990" y="469"/>
                </a:lnTo>
                <a:lnTo>
                  <a:pt x="986" y="472"/>
                </a:lnTo>
                <a:lnTo>
                  <a:pt x="983" y="474"/>
                </a:lnTo>
                <a:lnTo>
                  <a:pt x="980" y="479"/>
                </a:lnTo>
                <a:lnTo>
                  <a:pt x="976" y="484"/>
                </a:lnTo>
                <a:lnTo>
                  <a:pt x="973" y="487"/>
                </a:lnTo>
                <a:lnTo>
                  <a:pt x="967" y="490"/>
                </a:lnTo>
                <a:lnTo>
                  <a:pt x="961" y="494"/>
                </a:lnTo>
                <a:lnTo>
                  <a:pt x="956" y="498"/>
                </a:lnTo>
                <a:lnTo>
                  <a:pt x="952" y="502"/>
                </a:lnTo>
                <a:lnTo>
                  <a:pt x="950" y="507"/>
                </a:lnTo>
                <a:lnTo>
                  <a:pt x="946" y="510"/>
                </a:lnTo>
                <a:lnTo>
                  <a:pt x="940" y="510"/>
                </a:lnTo>
                <a:lnTo>
                  <a:pt x="931" y="509"/>
                </a:lnTo>
                <a:lnTo>
                  <a:pt x="923" y="509"/>
                </a:lnTo>
                <a:lnTo>
                  <a:pt x="916" y="509"/>
                </a:lnTo>
                <a:lnTo>
                  <a:pt x="908" y="508"/>
                </a:lnTo>
                <a:lnTo>
                  <a:pt x="901" y="505"/>
                </a:lnTo>
                <a:lnTo>
                  <a:pt x="895" y="500"/>
                </a:lnTo>
                <a:lnTo>
                  <a:pt x="894" y="496"/>
                </a:lnTo>
                <a:lnTo>
                  <a:pt x="894" y="493"/>
                </a:lnTo>
                <a:lnTo>
                  <a:pt x="890" y="488"/>
                </a:lnTo>
                <a:lnTo>
                  <a:pt x="887" y="486"/>
                </a:lnTo>
                <a:lnTo>
                  <a:pt x="884" y="482"/>
                </a:lnTo>
                <a:lnTo>
                  <a:pt x="883" y="475"/>
                </a:lnTo>
                <a:lnTo>
                  <a:pt x="879" y="466"/>
                </a:lnTo>
                <a:lnTo>
                  <a:pt x="876" y="455"/>
                </a:lnTo>
                <a:lnTo>
                  <a:pt x="875" y="449"/>
                </a:lnTo>
                <a:lnTo>
                  <a:pt x="873" y="443"/>
                </a:lnTo>
                <a:lnTo>
                  <a:pt x="872" y="437"/>
                </a:lnTo>
                <a:lnTo>
                  <a:pt x="870" y="433"/>
                </a:lnTo>
                <a:lnTo>
                  <a:pt x="865" y="429"/>
                </a:lnTo>
                <a:lnTo>
                  <a:pt x="862" y="424"/>
                </a:lnTo>
                <a:lnTo>
                  <a:pt x="862" y="420"/>
                </a:lnTo>
                <a:lnTo>
                  <a:pt x="863" y="412"/>
                </a:lnTo>
                <a:lnTo>
                  <a:pt x="863" y="405"/>
                </a:lnTo>
                <a:lnTo>
                  <a:pt x="864" y="400"/>
                </a:lnTo>
                <a:lnTo>
                  <a:pt x="862" y="396"/>
                </a:lnTo>
                <a:lnTo>
                  <a:pt x="859" y="392"/>
                </a:lnTo>
                <a:lnTo>
                  <a:pt x="856" y="388"/>
                </a:lnTo>
                <a:lnTo>
                  <a:pt x="855" y="384"/>
                </a:lnTo>
                <a:lnTo>
                  <a:pt x="865" y="381"/>
                </a:lnTo>
                <a:lnTo>
                  <a:pt x="871" y="378"/>
                </a:lnTo>
                <a:lnTo>
                  <a:pt x="876" y="377"/>
                </a:lnTo>
                <a:lnTo>
                  <a:pt x="884" y="373"/>
                </a:lnTo>
                <a:lnTo>
                  <a:pt x="892" y="367"/>
                </a:lnTo>
                <a:lnTo>
                  <a:pt x="896" y="362"/>
                </a:lnTo>
                <a:lnTo>
                  <a:pt x="898" y="358"/>
                </a:lnTo>
                <a:lnTo>
                  <a:pt x="897" y="352"/>
                </a:lnTo>
                <a:lnTo>
                  <a:pt x="893" y="345"/>
                </a:lnTo>
                <a:lnTo>
                  <a:pt x="883" y="336"/>
                </a:lnTo>
                <a:lnTo>
                  <a:pt x="876" y="332"/>
                </a:lnTo>
                <a:lnTo>
                  <a:pt x="871" y="324"/>
                </a:lnTo>
                <a:lnTo>
                  <a:pt x="868" y="314"/>
                </a:lnTo>
                <a:lnTo>
                  <a:pt x="867" y="305"/>
                </a:lnTo>
                <a:lnTo>
                  <a:pt x="869" y="294"/>
                </a:lnTo>
                <a:lnTo>
                  <a:pt x="879" y="266"/>
                </a:lnTo>
                <a:lnTo>
                  <a:pt x="886" y="246"/>
                </a:lnTo>
                <a:lnTo>
                  <a:pt x="886" y="241"/>
                </a:lnTo>
                <a:lnTo>
                  <a:pt x="886" y="235"/>
                </a:lnTo>
                <a:lnTo>
                  <a:pt x="887" y="228"/>
                </a:lnTo>
                <a:lnTo>
                  <a:pt x="889" y="221"/>
                </a:lnTo>
                <a:lnTo>
                  <a:pt x="891" y="215"/>
                </a:lnTo>
                <a:lnTo>
                  <a:pt x="892" y="211"/>
                </a:lnTo>
                <a:lnTo>
                  <a:pt x="890" y="210"/>
                </a:lnTo>
                <a:lnTo>
                  <a:pt x="884" y="210"/>
                </a:lnTo>
                <a:lnTo>
                  <a:pt x="879" y="210"/>
                </a:lnTo>
                <a:lnTo>
                  <a:pt x="876" y="208"/>
                </a:lnTo>
                <a:lnTo>
                  <a:pt x="874" y="206"/>
                </a:lnTo>
                <a:lnTo>
                  <a:pt x="870" y="201"/>
                </a:lnTo>
                <a:lnTo>
                  <a:pt x="866" y="196"/>
                </a:lnTo>
                <a:lnTo>
                  <a:pt x="859" y="188"/>
                </a:lnTo>
                <a:lnTo>
                  <a:pt x="856" y="186"/>
                </a:lnTo>
                <a:lnTo>
                  <a:pt x="853" y="184"/>
                </a:lnTo>
                <a:lnTo>
                  <a:pt x="850" y="183"/>
                </a:lnTo>
                <a:lnTo>
                  <a:pt x="848" y="181"/>
                </a:lnTo>
                <a:lnTo>
                  <a:pt x="848" y="177"/>
                </a:lnTo>
                <a:lnTo>
                  <a:pt x="847" y="176"/>
                </a:lnTo>
                <a:lnTo>
                  <a:pt x="847" y="173"/>
                </a:lnTo>
                <a:lnTo>
                  <a:pt x="847" y="167"/>
                </a:lnTo>
                <a:lnTo>
                  <a:pt x="847" y="166"/>
                </a:lnTo>
                <a:lnTo>
                  <a:pt x="843" y="165"/>
                </a:lnTo>
                <a:lnTo>
                  <a:pt x="841" y="161"/>
                </a:lnTo>
                <a:lnTo>
                  <a:pt x="840" y="157"/>
                </a:lnTo>
                <a:lnTo>
                  <a:pt x="839" y="155"/>
                </a:lnTo>
                <a:lnTo>
                  <a:pt x="836" y="153"/>
                </a:lnTo>
                <a:lnTo>
                  <a:pt x="833" y="150"/>
                </a:lnTo>
                <a:lnTo>
                  <a:pt x="832" y="149"/>
                </a:lnTo>
                <a:lnTo>
                  <a:pt x="831" y="145"/>
                </a:lnTo>
                <a:lnTo>
                  <a:pt x="831" y="142"/>
                </a:lnTo>
                <a:lnTo>
                  <a:pt x="833" y="138"/>
                </a:lnTo>
                <a:lnTo>
                  <a:pt x="836" y="135"/>
                </a:lnTo>
                <a:lnTo>
                  <a:pt x="841" y="131"/>
                </a:lnTo>
                <a:lnTo>
                  <a:pt x="845" y="129"/>
                </a:lnTo>
                <a:lnTo>
                  <a:pt x="847" y="125"/>
                </a:lnTo>
                <a:lnTo>
                  <a:pt x="847" y="121"/>
                </a:lnTo>
                <a:lnTo>
                  <a:pt x="843" y="120"/>
                </a:lnTo>
                <a:lnTo>
                  <a:pt x="839" y="119"/>
                </a:lnTo>
                <a:lnTo>
                  <a:pt x="834" y="116"/>
                </a:lnTo>
                <a:lnTo>
                  <a:pt x="832" y="109"/>
                </a:lnTo>
                <a:lnTo>
                  <a:pt x="834" y="96"/>
                </a:lnTo>
                <a:lnTo>
                  <a:pt x="834" y="85"/>
                </a:lnTo>
                <a:lnTo>
                  <a:pt x="834" y="81"/>
                </a:lnTo>
                <a:lnTo>
                  <a:pt x="832" y="78"/>
                </a:lnTo>
                <a:lnTo>
                  <a:pt x="829" y="79"/>
                </a:lnTo>
                <a:lnTo>
                  <a:pt x="827" y="80"/>
                </a:lnTo>
                <a:lnTo>
                  <a:pt x="825" y="83"/>
                </a:lnTo>
                <a:lnTo>
                  <a:pt x="823" y="82"/>
                </a:lnTo>
                <a:lnTo>
                  <a:pt x="823" y="77"/>
                </a:lnTo>
                <a:lnTo>
                  <a:pt x="825" y="71"/>
                </a:lnTo>
                <a:lnTo>
                  <a:pt x="828" y="63"/>
                </a:lnTo>
                <a:lnTo>
                  <a:pt x="831" y="57"/>
                </a:lnTo>
                <a:lnTo>
                  <a:pt x="837" y="47"/>
                </a:lnTo>
                <a:lnTo>
                  <a:pt x="838" y="42"/>
                </a:lnTo>
                <a:lnTo>
                  <a:pt x="839" y="39"/>
                </a:lnTo>
                <a:lnTo>
                  <a:pt x="838" y="35"/>
                </a:lnTo>
                <a:lnTo>
                  <a:pt x="837" y="30"/>
                </a:lnTo>
                <a:lnTo>
                  <a:pt x="838" y="26"/>
                </a:lnTo>
                <a:lnTo>
                  <a:pt x="839" y="21"/>
                </a:lnTo>
                <a:lnTo>
                  <a:pt x="840" y="18"/>
                </a:lnTo>
                <a:lnTo>
                  <a:pt x="841" y="15"/>
                </a:lnTo>
                <a:lnTo>
                  <a:pt x="839" y="10"/>
                </a:lnTo>
                <a:lnTo>
                  <a:pt x="838" y="7"/>
                </a:lnTo>
                <a:lnTo>
                  <a:pt x="835" y="1"/>
                </a:lnTo>
                <a:lnTo>
                  <a:pt x="832" y="0"/>
                </a:lnTo>
                <a:lnTo>
                  <a:pt x="828" y="1"/>
                </a:lnTo>
                <a:lnTo>
                  <a:pt x="826" y="3"/>
                </a:lnTo>
                <a:lnTo>
                  <a:pt x="824" y="7"/>
                </a:lnTo>
                <a:lnTo>
                  <a:pt x="818" y="9"/>
                </a:lnTo>
                <a:lnTo>
                  <a:pt x="814" y="14"/>
                </a:lnTo>
                <a:lnTo>
                  <a:pt x="816" y="21"/>
                </a:lnTo>
                <a:lnTo>
                  <a:pt x="813" y="23"/>
                </a:lnTo>
                <a:lnTo>
                  <a:pt x="812" y="24"/>
                </a:lnTo>
                <a:lnTo>
                  <a:pt x="812" y="27"/>
                </a:lnTo>
                <a:lnTo>
                  <a:pt x="813" y="33"/>
                </a:lnTo>
                <a:lnTo>
                  <a:pt x="817" y="39"/>
                </a:lnTo>
                <a:lnTo>
                  <a:pt x="821" y="46"/>
                </a:lnTo>
                <a:lnTo>
                  <a:pt x="823" y="49"/>
                </a:lnTo>
                <a:lnTo>
                  <a:pt x="821" y="54"/>
                </a:lnTo>
                <a:lnTo>
                  <a:pt x="817" y="66"/>
                </a:lnTo>
                <a:lnTo>
                  <a:pt x="814" y="70"/>
                </a:lnTo>
                <a:lnTo>
                  <a:pt x="809" y="72"/>
                </a:lnTo>
                <a:lnTo>
                  <a:pt x="805" y="73"/>
                </a:lnTo>
                <a:lnTo>
                  <a:pt x="803" y="75"/>
                </a:lnTo>
                <a:lnTo>
                  <a:pt x="800" y="78"/>
                </a:lnTo>
                <a:lnTo>
                  <a:pt x="799" y="85"/>
                </a:lnTo>
                <a:lnTo>
                  <a:pt x="799" y="91"/>
                </a:lnTo>
                <a:lnTo>
                  <a:pt x="799" y="98"/>
                </a:lnTo>
                <a:lnTo>
                  <a:pt x="799" y="109"/>
                </a:lnTo>
                <a:lnTo>
                  <a:pt x="799" y="122"/>
                </a:lnTo>
                <a:lnTo>
                  <a:pt x="801" y="128"/>
                </a:lnTo>
                <a:lnTo>
                  <a:pt x="806" y="131"/>
                </a:lnTo>
                <a:lnTo>
                  <a:pt x="806" y="138"/>
                </a:lnTo>
                <a:lnTo>
                  <a:pt x="805" y="152"/>
                </a:lnTo>
                <a:lnTo>
                  <a:pt x="801" y="160"/>
                </a:lnTo>
                <a:lnTo>
                  <a:pt x="800" y="168"/>
                </a:lnTo>
                <a:lnTo>
                  <a:pt x="798" y="177"/>
                </a:lnTo>
                <a:lnTo>
                  <a:pt x="796" y="182"/>
                </a:lnTo>
                <a:lnTo>
                  <a:pt x="797" y="186"/>
                </a:lnTo>
                <a:lnTo>
                  <a:pt x="800" y="187"/>
                </a:lnTo>
                <a:lnTo>
                  <a:pt x="805" y="184"/>
                </a:lnTo>
                <a:lnTo>
                  <a:pt x="810" y="183"/>
                </a:lnTo>
                <a:lnTo>
                  <a:pt x="817" y="184"/>
                </a:lnTo>
                <a:lnTo>
                  <a:pt x="818" y="187"/>
                </a:lnTo>
                <a:lnTo>
                  <a:pt x="819" y="191"/>
                </a:lnTo>
                <a:lnTo>
                  <a:pt x="818" y="196"/>
                </a:lnTo>
                <a:lnTo>
                  <a:pt x="819" y="201"/>
                </a:lnTo>
                <a:lnTo>
                  <a:pt x="820" y="205"/>
                </a:lnTo>
                <a:lnTo>
                  <a:pt x="823" y="207"/>
                </a:lnTo>
                <a:lnTo>
                  <a:pt x="826" y="205"/>
                </a:lnTo>
                <a:lnTo>
                  <a:pt x="827" y="204"/>
                </a:lnTo>
                <a:lnTo>
                  <a:pt x="831" y="206"/>
                </a:lnTo>
                <a:lnTo>
                  <a:pt x="834" y="211"/>
                </a:lnTo>
                <a:lnTo>
                  <a:pt x="839" y="216"/>
                </a:lnTo>
                <a:lnTo>
                  <a:pt x="839" y="222"/>
                </a:lnTo>
                <a:lnTo>
                  <a:pt x="835" y="222"/>
                </a:lnTo>
                <a:lnTo>
                  <a:pt x="831" y="223"/>
                </a:lnTo>
                <a:lnTo>
                  <a:pt x="826" y="223"/>
                </a:lnTo>
                <a:lnTo>
                  <a:pt x="824" y="225"/>
                </a:lnTo>
                <a:lnTo>
                  <a:pt x="823" y="228"/>
                </a:lnTo>
                <a:lnTo>
                  <a:pt x="823" y="231"/>
                </a:lnTo>
                <a:lnTo>
                  <a:pt x="827" y="235"/>
                </a:lnTo>
                <a:lnTo>
                  <a:pt x="832" y="242"/>
                </a:lnTo>
                <a:lnTo>
                  <a:pt x="833" y="248"/>
                </a:lnTo>
                <a:lnTo>
                  <a:pt x="836" y="254"/>
                </a:lnTo>
                <a:lnTo>
                  <a:pt x="837" y="260"/>
                </a:lnTo>
                <a:lnTo>
                  <a:pt x="839" y="269"/>
                </a:lnTo>
                <a:lnTo>
                  <a:pt x="840" y="280"/>
                </a:lnTo>
                <a:lnTo>
                  <a:pt x="839" y="285"/>
                </a:lnTo>
                <a:lnTo>
                  <a:pt x="839" y="289"/>
                </a:lnTo>
                <a:lnTo>
                  <a:pt x="839" y="294"/>
                </a:lnTo>
                <a:lnTo>
                  <a:pt x="839" y="297"/>
                </a:lnTo>
                <a:lnTo>
                  <a:pt x="836" y="305"/>
                </a:lnTo>
                <a:lnTo>
                  <a:pt x="835" y="308"/>
                </a:lnTo>
                <a:lnTo>
                  <a:pt x="834" y="311"/>
                </a:lnTo>
                <a:lnTo>
                  <a:pt x="833" y="314"/>
                </a:lnTo>
                <a:lnTo>
                  <a:pt x="833" y="318"/>
                </a:lnTo>
                <a:lnTo>
                  <a:pt x="833" y="318"/>
                </a:lnTo>
                <a:lnTo>
                  <a:pt x="833" y="319"/>
                </a:lnTo>
                <a:lnTo>
                  <a:pt x="833" y="321"/>
                </a:lnTo>
                <a:lnTo>
                  <a:pt x="831" y="328"/>
                </a:lnTo>
                <a:lnTo>
                  <a:pt x="830" y="329"/>
                </a:lnTo>
                <a:lnTo>
                  <a:pt x="828" y="330"/>
                </a:lnTo>
                <a:lnTo>
                  <a:pt x="826" y="332"/>
                </a:lnTo>
                <a:lnTo>
                  <a:pt x="823" y="333"/>
                </a:lnTo>
                <a:lnTo>
                  <a:pt x="821" y="337"/>
                </a:lnTo>
                <a:lnTo>
                  <a:pt x="823" y="340"/>
                </a:lnTo>
                <a:lnTo>
                  <a:pt x="824" y="345"/>
                </a:lnTo>
                <a:lnTo>
                  <a:pt x="826" y="349"/>
                </a:lnTo>
                <a:lnTo>
                  <a:pt x="827" y="355"/>
                </a:lnTo>
                <a:lnTo>
                  <a:pt x="829" y="359"/>
                </a:lnTo>
                <a:lnTo>
                  <a:pt x="828" y="364"/>
                </a:lnTo>
                <a:lnTo>
                  <a:pt x="826" y="377"/>
                </a:lnTo>
                <a:lnTo>
                  <a:pt x="824" y="378"/>
                </a:lnTo>
                <a:lnTo>
                  <a:pt x="820" y="378"/>
                </a:lnTo>
                <a:lnTo>
                  <a:pt x="817" y="378"/>
                </a:lnTo>
                <a:lnTo>
                  <a:pt x="813" y="378"/>
                </a:lnTo>
                <a:lnTo>
                  <a:pt x="811" y="380"/>
                </a:lnTo>
                <a:lnTo>
                  <a:pt x="811" y="382"/>
                </a:lnTo>
                <a:lnTo>
                  <a:pt x="814" y="385"/>
                </a:lnTo>
                <a:lnTo>
                  <a:pt x="816" y="389"/>
                </a:lnTo>
                <a:lnTo>
                  <a:pt x="815" y="394"/>
                </a:lnTo>
                <a:lnTo>
                  <a:pt x="813" y="400"/>
                </a:lnTo>
                <a:lnTo>
                  <a:pt x="809" y="402"/>
                </a:lnTo>
                <a:lnTo>
                  <a:pt x="807" y="405"/>
                </a:lnTo>
                <a:lnTo>
                  <a:pt x="808" y="410"/>
                </a:lnTo>
                <a:lnTo>
                  <a:pt x="811" y="415"/>
                </a:lnTo>
                <a:lnTo>
                  <a:pt x="817" y="420"/>
                </a:lnTo>
                <a:lnTo>
                  <a:pt x="820" y="424"/>
                </a:lnTo>
                <a:lnTo>
                  <a:pt x="821" y="429"/>
                </a:lnTo>
                <a:lnTo>
                  <a:pt x="823" y="432"/>
                </a:lnTo>
                <a:lnTo>
                  <a:pt x="826" y="436"/>
                </a:lnTo>
                <a:lnTo>
                  <a:pt x="827" y="444"/>
                </a:lnTo>
                <a:lnTo>
                  <a:pt x="828" y="451"/>
                </a:lnTo>
                <a:lnTo>
                  <a:pt x="829" y="457"/>
                </a:lnTo>
                <a:lnTo>
                  <a:pt x="829" y="461"/>
                </a:lnTo>
                <a:lnTo>
                  <a:pt x="828" y="465"/>
                </a:lnTo>
                <a:lnTo>
                  <a:pt x="826" y="468"/>
                </a:lnTo>
                <a:lnTo>
                  <a:pt x="824" y="470"/>
                </a:lnTo>
                <a:lnTo>
                  <a:pt x="822" y="473"/>
                </a:lnTo>
                <a:lnTo>
                  <a:pt x="822" y="476"/>
                </a:lnTo>
                <a:lnTo>
                  <a:pt x="821" y="480"/>
                </a:lnTo>
                <a:lnTo>
                  <a:pt x="819" y="481"/>
                </a:lnTo>
                <a:lnTo>
                  <a:pt x="817" y="482"/>
                </a:lnTo>
                <a:lnTo>
                  <a:pt x="814" y="483"/>
                </a:lnTo>
                <a:lnTo>
                  <a:pt x="813" y="486"/>
                </a:lnTo>
                <a:lnTo>
                  <a:pt x="817" y="489"/>
                </a:lnTo>
                <a:lnTo>
                  <a:pt x="820" y="493"/>
                </a:lnTo>
                <a:lnTo>
                  <a:pt x="823" y="496"/>
                </a:lnTo>
                <a:lnTo>
                  <a:pt x="818" y="500"/>
                </a:lnTo>
                <a:lnTo>
                  <a:pt x="817" y="505"/>
                </a:lnTo>
                <a:lnTo>
                  <a:pt x="817" y="510"/>
                </a:lnTo>
                <a:lnTo>
                  <a:pt x="816" y="515"/>
                </a:lnTo>
                <a:lnTo>
                  <a:pt x="813" y="518"/>
                </a:lnTo>
                <a:lnTo>
                  <a:pt x="809" y="521"/>
                </a:lnTo>
                <a:lnTo>
                  <a:pt x="807" y="525"/>
                </a:lnTo>
                <a:lnTo>
                  <a:pt x="803" y="530"/>
                </a:lnTo>
                <a:lnTo>
                  <a:pt x="799" y="533"/>
                </a:lnTo>
                <a:lnTo>
                  <a:pt x="796" y="536"/>
                </a:lnTo>
                <a:lnTo>
                  <a:pt x="793" y="538"/>
                </a:lnTo>
                <a:lnTo>
                  <a:pt x="785" y="539"/>
                </a:lnTo>
                <a:lnTo>
                  <a:pt x="781" y="540"/>
                </a:lnTo>
                <a:lnTo>
                  <a:pt x="774" y="542"/>
                </a:lnTo>
                <a:lnTo>
                  <a:pt x="769" y="543"/>
                </a:lnTo>
                <a:lnTo>
                  <a:pt x="763" y="545"/>
                </a:lnTo>
                <a:lnTo>
                  <a:pt x="757" y="545"/>
                </a:lnTo>
                <a:lnTo>
                  <a:pt x="748" y="550"/>
                </a:lnTo>
                <a:lnTo>
                  <a:pt x="745" y="551"/>
                </a:lnTo>
                <a:lnTo>
                  <a:pt x="741" y="552"/>
                </a:lnTo>
                <a:lnTo>
                  <a:pt x="738" y="554"/>
                </a:lnTo>
                <a:lnTo>
                  <a:pt x="735" y="557"/>
                </a:lnTo>
                <a:lnTo>
                  <a:pt x="734" y="559"/>
                </a:lnTo>
                <a:lnTo>
                  <a:pt x="731" y="560"/>
                </a:lnTo>
                <a:lnTo>
                  <a:pt x="729" y="560"/>
                </a:lnTo>
                <a:lnTo>
                  <a:pt x="728" y="558"/>
                </a:lnTo>
                <a:lnTo>
                  <a:pt x="726" y="556"/>
                </a:lnTo>
                <a:lnTo>
                  <a:pt x="725" y="552"/>
                </a:lnTo>
                <a:lnTo>
                  <a:pt x="724" y="551"/>
                </a:lnTo>
                <a:lnTo>
                  <a:pt x="723" y="547"/>
                </a:lnTo>
                <a:lnTo>
                  <a:pt x="723" y="547"/>
                </a:lnTo>
                <a:lnTo>
                  <a:pt x="717" y="545"/>
                </a:lnTo>
                <a:lnTo>
                  <a:pt x="713" y="543"/>
                </a:lnTo>
                <a:lnTo>
                  <a:pt x="710" y="543"/>
                </a:lnTo>
                <a:lnTo>
                  <a:pt x="708" y="543"/>
                </a:lnTo>
                <a:lnTo>
                  <a:pt x="703" y="543"/>
                </a:lnTo>
                <a:lnTo>
                  <a:pt x="698" y="545"/>
                </a:lnTo>
                <a:lnTo>
                  <a:pt x="696" y="546"/>
                </a:lnTo>
                <a:lnTo>
                  <a:pt x="694" y="549"/>
                </a:lnTo>
                <a:lnTo>
                  <a:pt x="695" y="552"/>
                </a:lnTo>
                <a:lnTo>
                  <a:pt x="696" y="557"/>
                </a:lnTo>
                <a:lnTo>
                  <a:pt x="696" y="561"/>
                </a:lnTo>
                <a:lnTo>
                  <a:pt x="695" y="564"/>
                </a:lnTo>
                <a:lnTo>
                  <a:pt x="694" y="568"/>
                </a:lnTo>
                <a:lnTo>
                  <a:pt x="692" y="571"/>
                </a:lnTo>
                <a:lnTo>
                  <a:pt x="687" y="572"/>
                </a:lnTo>
                <a:lnTo>
                  <a:pt x="680" y="572"/>
                </a:lnTo>
                <a:lnTo>
                  <a:pt x="667" y="572"/>
                </a:lnTo>
                <a:lnTo>
                  <a:pt x="660" y="572"/>
                </a:lnTo>
                <a:lnTo>
                  <a:pt x="654" y="572"/>
                </a:lnTo>
                <a:lnTo>
                  <a:pt x="650" y="573"/>
                </a:lnTo>
                <a:lnTo>
                  <a:pt x="643" y="573"/>
                </a:lnTo>
                <a:lnTo>
                  <a:pt x="637" y="572"/>
                </a:lnTo>
                <a:lnTo>
                  <a:pt x="632" y="572"/>
                </a:lnTo>
                <a:lnTo>
                  <a:pt x="632" y="568"/>
                </a:lnTo>
                <a:lnTo>
                  <a:pt x="630" y="564"/>
                </a:lnTo>
                <a:lnTo>
                  <a:pt x="630" y="561"/>
                </a:lnTo>
                <a:lnTo>
                  <a:pt x="627" y="563"/>
                </a:lnTo>
                <a:lnTo>
                  <a:pt x="625" y="566"/>
                </a:lnTo>
                <a:lnTo>
                  <a:pt x="625" y="570"/>
                </a:lnTo>
                <a:lnTo>
                  <a:pt x="624" y="576"/>
                </a:lnTo>
                <a:lnTo>
                  <a:pt x="622" y="582"/>
                </a:lnTo>
                <a:lnTo>
                  <a:pt x="619" y="589"/>
                </a:lnTo>
                <a:lnTo>
                  <a:pt x="615" y="594"/>
                </a:lnTo>
                <a:lnTo>
                  <a:pt x="609" y="598"/>
                </a:lnTo>
                <a:lnTo>
                  <a:pt x="602" y="603"/>
                </a:lnTo>
                <a:lnTo>
                  <a:pt x="597" y="606"/>
                </a:lnTo>
                <a:lnTo>
                  <a:pt x="591" y="607"/>
                </a:lnTo>
                <a:lnTo>
                  <a:pt x="582" y="610"/>
                </a:lnTo>
                <a:lnTo>
                  <a:pt x="576" y="611"/>
                </a:lnTo>
                <a:lnTo>
                  <a:pt x="569" y="612"/>
                </a:lnTo>
                <a:lnTo>
                  <a:pt x="563" y="613"/>
                </a:lnTo>
                <a:lnTo>
                  <a:pt x="556" y="615"/>
                </a:lnTo>
                <a:lnTo>
                  <a:pt x="549" y="616"/>
                </a:lnTo>
                <a:lnTo>
                  <a:pt x="542" y="617"/>
                </a:lnTo>
                <a:lnTo>
                  <a:pt x="534" y="617"/>
                </a:lnTo>
                <a:lnTo>
                  <a:pt x="528" y="618"/>
                </a:lnTo>
                <a:lnTo>
                  <a:pt x="525" y="620"/>
                </a:lnTo>
                <a:lnTo>
                  <a:pt x="519" y="621"/>
                </a:lnTo>
                <a:lnTo>
                  <a:pt x="514" y="621"/>
                </a:lnTo>
                <a:lnTo>
                  <a:pt x="507" y="623"/>
                </a:lnTo>
                <a:lnTo>
                  <a:pt x="498" y="625"/>
                </a:lnTo>
                <a:lnTo>
                  <a:pt x="493" y="626"/>
                </a:lnTo>
                <a:lnTo>
                  <a:pt x="486" y="626"/>
                </a:lnTo>
                <a:lnTo>
                  <a:pt x="480" y="628"/>
                </a:lnTo>
                <a:lnTo>
                  <a:pt x="476" y="630"/>
                </a:lnTo>
                <a:lnTo>
                  <a:pt x="470" y="633"/>
                </a:lnTo>
                <a:lnTo>
                  <a:pt x="466" y="636"/>
                </a:lnTo>
                <a:lnTo>
                  <a:pt x="463" y="638"/>
                </a:lnTo>
                <a:lnTo>
                  <a:pt x="461" y="641"/>
                </a:lnTo>
                <a:lnTo>
                  <a:pt x="458" y="643"/>
                </a:lnTo>
                <a:lnTo>
                  <a:pt x="452" y="645"/>
                </a:lnTo>
                <a:lnTo>
                  <a:pt x="445" y="647"/>
                </a:lnTo>
                <a:lnTo>
                  <a:pt x="435" y="648"/>
                </a:lnTo>
                <a:lnTo>
                  <a:pt x="429" y="649"/>
                </a:lnTo>
                <a:lnTo>
                  <a:pt x="421" y="648"/>
                </a:lnTo>
                <a:lnTo>
                  <a:pt x="415" y="648"/>
                </a:lnTo>
                <a:lnTo>
                  <a:pt x="408" y="646"/>
                </a:lnTo>
                <a:lnTo>
                  <a:pt x="402" y="644"/>
                </a:lnTo>
                <a:lnTo>
                  <a:pt x="398" y="641"/>
                </a:lnTo>
                <a:lnTo>
                  <a:pt x="392" y="637"/>
                </a:lnTo>
                <a:lnTo>
                  <a:pt x="387" y="632"/>
                </a:lnTo>
                <a:lnTo>
                  <a:pt x="383" y="626"/>
                </a:lnTo>
                <a:lnTo>
                  <a:pt x="379" y="621"/>
                </a:lnTo>
                <a:lnTo>
                  <a:pt x="372" y="609"/>
                </a:lnTo>
                <a:lnTo>
                  <a:pt x="366" y="604"/>
                </a:lnTo>
                <a:lnTo>
                  <a:pt x="361" y="599"/>
                </a:lnTo>
                <a:lnTo>
                  <a:pt x="357" y="594"/>
                </a:lnTo>
                <a:lnTo>
                  <a:pt x="353" y="588"/>
                </a:lnTo>
                <a:lnTo>
                  <a:pt x="352" y="585"/>
                </a:lnTo>
                <a:lnTo>
                  <a:pt x="350" y="580"/>
                </a:lnTo>
                <a:lnTo>
                  <a:pt x="347" y="576"/>
                </a:lnTo>
                <a:lnTo>
                  <a:pt x="344" y="571"/>
                </a:lnTo>
                <a:lnTo>
                  <a:pt x="340" y="565"/>
                </a:lnTo>
                <a:lnTo>
                  <a:pt x="330" y="554"/>
                </a:lnTo>
                <a:lnTo>
                  <a:pt x="325" y="548"/>
                </a:lnTo>
                <a:lnTo>
                  <a:pt x="316" y="542"/>
                </a:lnTo>
                <a:lnTo>
                  <a:pt x="310" y="535"/>
                </a:lnTo>
                <a:lnTo>
                  <a:pt x="307" y="530"/>
                </a:lnTo>
                <a:lnTo>
                  <a:pt x="302" y="525"/>
                </a:lnTo>
                <a:lnTo>
                  <a:pt x="301" y="520"/>
                </a:lnTo>
                <a:lnTo>
                  <a:pt x="299" y="515"/>
                </a:lnTo>
                <a:lnTo>
                  <a:pt x="298" y="511"/>
                </a:lnTo>
                <a:lnTo>
                  <a:pt x="295" y="506"/>
                </a:lnTo>
                <a:lnTo>
                  <a:pt x="292" y="503"/>
                </a:lnTo>
                <a:lnTo>
                  <a:pt x="289" y="501"/>
                </a:lnTo>
                <a:lnTo>
                  <a:pt x="286" y="500"/>
                </a:lnTo>
                <a:lnTo>
                  <a:pt x="284" y="498"/>
                </a:lnTo>
                <a:lnTo>
                  <a:pt x="282" y="488"/>
                </a:lnTo>
                <a:lnTo>
                  <a:pt x="282" y="484"/>
                </a:lnTo>
                <a:lnTo>
                  <a:pt x="282" y="479"/>
                </a:lnTo>
                <a:lnTo>
                  <a:pt x="272" y="478"/>
                </a:lnTo>
                <a:lnTo>
                  <a:pt x="269" y="479"/>
                </a:lnTo>
                <a:lnTo>
                  <a:pt x="268" y="485"/>
                </a:lnTo>
                <a:lnTo>
                  <a:pt x="271" y="495"/>
                </a:lnTo>
                <a:lnTo>
                  <a:pt x="277" y="509"/>
                </a:lnTo>
                <a:lnTo>
                  <a:pt x="279" y="520"/>
                </a:lnTo>
                <a:lnTo>
                  <a:pt x="278" y="531"/>
                </a:lnTo>
                <a:lnTo>
                  <a:pt x="275" y="533"/>
                </a:lnTo>
                <a:lnTo>
                  <a:pt x="258" y="529"/>
                </a:lnTo>
                <a:lnTo>
                  <a:pt x="238" y="520"/>
                </a:lnTo>
                <a:lnTo>
                  <a:pt x="215" y="513"/>
                </a:lnTo>
                <a:lnTo>
                  <a:pt x="187" y="505"/>
                </a:lnTo>
                <a:lnTo>
                  <a:pt x="166" y="501"/>
                </a:lnTo>
                <a:lnTo>
                  <a:pt x="149" y="501"/>
                </a:lnTo>
                <a:lnTo>
                  <a:pt x="128" y="504"/>
                </a:lnTo>
                <a:lnTo>
                  <a:pt x="115" y="507"/>
                </a:lnTo>
                <a:lnTo>
                  <a:pt x="99" y="513"/>
                </a:lnTo>
                <a:lnTo>
                  <a:pt x="87" y="518"/>
                </a:lnTo>
                <a:lnTo>
                  <a:pt x="84" y="521"/>
                </a:lnTo>
                <a:lnTo>
                  <a:pt x="83" y="527"/>
                </a:lnTo>
                <a:lnTo>
                  <a:pt x="82" y="537"/>
                </a:lnTo>
                <a:lnTo>
                  <a:pt x="82" y="548"/>
                </a:lnTo>
                <a:lnTo>
                  <a:pt x="80" y="559"/>
                </a:lnTo>
                <a:lnTo>
                  <a:pt x="79" y="574"/>
                </a:lnTo>
                <a:lnTo>
                  <a:pt x="77" y="587"/>
                </a:lnTo>
                <a:lnTo>
                  <a:pt x="75" y="612"/>
                </a:lnTo>
                <a:lnTo>
                  <a:pt x="72" y="628"/>
                </a:lnTo>
                <a:lnTo>
                  <a:pt x="67" y="636"/>
                </a:lnTo>
                <a:lnTo>
                  <a:pt x="62" y="642"/>
                </a:lnTo>
                <a:lnTo>
                  <a:pt x="57" y="655"/>
                </a:lnTo>
                <a:lnTo>
                  <a:pt x="55" y="662"/>
                </a:lnTo>
                <a:lnTo>
                  <a:pt x="54" y="671"/>
                </a:lnTo>
                <a:lnTo>
                  <a:pt x="53" y="682"/>
                </a:lnTo>
                <a:lnTo>
                  <a:pt x="52" y="695"/>
                </a:lnTo>
                <a:lnTo>
                  <a:pt x="55" y="706"/>
                </a:lnTo>
                <a:lnTo>
                  <a:pt x="57" y="723"/>
                </a:lnTo>
                <a:lnTo>
                  <a:pt x="62" y="747"/>
                </a:lnTo>
                <a:lnTo>
                  <a:pt x="66" y="767"/>
                </a:lnTo>
                <a:lnTo>
                  <a:pt x="68" y="783"/>
                </a:lnTo>
                <a:lnTo>
                  <a:pt x="62" y="801"/>
                </a:lnTo>
                <a:lnTo>
                  <a:pt x="56" y="813"/>
                </a:lnTo>
                <a:lnTo>
                  <a:pt x="46" y="827"/>
                </a:lnTo>
                <a:lnTo>
                  <a:pt x="43" y="831"/>
                </a:lnTo>
                <a:lnTo>
                  <a:pt x="36" y="837"/>
                </a:lnTo>
                <a:lnTo>
                  <a:pt x="31" y="837"/>
                </a:lnTo>
                <a:lnTo>
                  <a:pt x="27" y="841"/>
                </a:lnTo>
                <a:lnTo>
                  <a:pt x="24" y="852"/>
                </a:lnTo>
                <a:lnTo>
                  <a:pt x="23" y="857"/>
                </a:lnTo>
                <a:lnTo>
                  <a:pt x="22" y="863"/>
                </a:lnTo>
                <a:lnTo>
                  <a:pt x="20" y="870"/>
                </a:lnTo>
                <a:lnTo>
                  <a:pt x="17" y="877"/>
                </a:lnTo>
                <a:lnTo>
                  <a:pt x="9" y="889"/>
                </a:lnTo>
                <a:lnTo>
                  <a:pt x="5" y="893"/>
                </a:lnTo>
                <a:lnTo>
                  <a:pt x="2" y="896"/>
                </a:lnTo>
                <a:lnTo>
                  <a:pt x="2" y="902"/>
                </a:lnTo>
                <a:lnTo>
                  <a:pt x="0" y="908"/>
                </a:lnTo>
                <a:lnTo>
                  <a:pt x="6" y="914"/>
                </a:lnTo>
                <a:lnTo>
                  <a:pt x="10" y="914"/>
                </a:lnTo>
                <a:lnTo>
                  <a:pt x="16" y="914"/>
                </a:lnTo>
                <a:lnTo>
                  <a:pt x="21" y="917"/>
                </a:lnTo>
                <a:lnTo>
                  <a:pt x="20" y="928"/>
                </a:lnTo>
                <a:lnTo>
                  <a:pt x="20" y="937"/>
                </a:lnTo>
                <a:lnTo>
                  <a:pt x="22" y="946"/>
                </a:lnTo>
                <a:lnTo>
                  <a:pt x="31" y="949"/>
                </a:lnTo>
                <a:lnTo>
                  <a:pt x="34" y="953"/>
                </a:lnTo>
                <a:lnTo>
                  <a:pt x="35" y="960"/>
                </a:lnTo>
                <a:lnTo>
                  <a:pt x="36" y="976"/>
                </a:lnTo>
                <a:lnTo>
                  <a:pt x="46" y="977"/>
                </a:lnTo>
                <a:lnTo>
                  <a:pt x="52" y="986"/>
                </a:lnTo>
                <a:lnTo>
                  <a:pt x="57" y="999"/>
                </a:lnTo>
                <a:lnTo>
                  <a:pt x="56" y="1006"/>
                </a:lnTo>
                <a:lnTo>
                  <a:pt x="44" y="1020"/>
                </a:lnTo>
                <a:lnTo>
                  <a:pt x="42" y="1025"/>
                </a:lnTo>
                <a:lnTo>
                  <a:pt x="41" y="1029"/>
                </a:lnTo>
                <a:lnTo>
                  <a:pt x="51" y="1035"/>
                </a:lnTo>
                <a:lnTo>
                  <a:pt x="62" y="1040"/>
                </a:lnTo>
                <a:lnTo>
                  <a:pt x="81" y="1046"/>
                </a:lnTo>
                <a:lnTo>
                  <a:pt x="92" y="1052"/>
                </a:lnTo>
                <a:lnTo>
                  <a:pt x="98" y="1056"/>
                </a:lnTo>
                <a:lnTo>
                  <a:pt x="101" y="1062"/>
                </a:lnTo>
                <a:lnTo>
                  <a:pt x="104" y="1076"/>
                </a:lnTo>
                <a:lnTo>
                  <a:pt x="104" y="1083"/>
                </a:lnTo>
                <a:lnTo>
                  <a:pt x="98" y="1088"/>
                </a:lnTo>
                <a:lnTo>
                  <a:pt x="96" y="1088"/>
                </a:lnTo>
                <a:lnTo>
                  <a:pt x="96" y="1091"/>
                </a:lnTo>
                <a:lnTo>
                  <a:pt x="98" y="1104"/>
                </a:lnTo>
                <a:lnTo>
                  <a:pt x="100" y="1120"/>
                </a:lnTo>
                <a:lnTo>
                  <a:pt x="101" y="1129"/>
                </a:lnTo>
                <a:lnTo>
                  <a:pt x="100" y="1142"/>
                </a:lnTo>
                <a:lnTo>
                  <a:pt x="102" y="1150"/>
                </a:lnTo>
                <a:lnTo>
                  <a:pt x="109" y="1157"/>
                </a:lnTo>
                <a:lnTo>
                  <a:pt x="117" y="1161"/>
                </a:lnTo>
                <a:lnTo>
                  <a:pt x="122" y="1170"/>
                </a:lnTo>
                <a:lnTo>
                  <a:pt x="126" y="1207"/>
                </a:lnTo>
                <a:lnTo>
                  <a:pt x="127" y="1212"/>
                </a:lnTo>
                <a:lnTo>
                  <a:pt x="131" y="1216"/>
                </a:lnTo>
                <a:lnTo>
                  <a:pt x="136" y="1216"/>
                </a:lnTo>
                <a:lnTo>
                  <a:pt x="143" y="1214"/>
                </a:lnTo>
                <a:lnTo>
                  <a:pt x="149" y="1214"/>
                </a:lnTo>
                <a:lnTo>
                  <a:pt x="165" y="1218"/>
                </a:lnTo>
                <a:lnTo>
                  <a:pt x="183" y="1225"/>
                </a:lnTo>
                <a:lnTo>
                  <a:pt x="194" y="1229"/>
                </a:lnTo>
                <a:lnTo>
                  <a:pt x="207" y="1242"/>
                </a:lnTo>
                <a:lnTo>
                  <a:pt x="218" y="1252"/>
                </a:lnTo>
                <a:lnTo>
                  <a:pt x="227" y="1254"/>
                </a:lnTo>
                <a:lnTo>
                  <a:pt x="244" y="1260"/>
                </a:lnTo>
                <a:lnTo>
                  <a:pt x="258" y="1274"/>
                </a:lnTo>
                <a:lnTo>
                  <a:pt x="268" y="1285"/>
                </a:lnTo>
                <a:lnTo>
                  <a:pt x="279" y="1308"/>
                </a:lnTo>
                <a:lnTo>
                  <a:pt x="290" y="1312"/>
                </a:lnTo>
                <a:lnTo>
                  <a:pt x="294" y="1314"/>
                </a:lnTo>
                <a:lnTo>
                  <a:pt x="308" y="1333"/>
                </a:lnTo>
                <a:close/>
              </a:path>
            </a:pathLst>
          </a:custGeom>
          <a:solidFill>
            <a:srgbClr val="5F96B7"/>
          </a:solidFill>
          <a:ln w="635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79" name="Freeform 112"/>
          <p:cNvSpPr>
            <a:spLocks/>
          </p:cNvSpPr>
          <p:nvPr/>
        </p:nvSpPr>
        <p:spPr bwMode="auto">
          <a:xfrm>
            <a:off x="16668563" y="6095430"/>
            <a:ext cx="398517" cy="326653"/>
          </a:xfrm>
          <a:custGeom>
            <a:avLst/>
            <a:gdLst>
              <a:gd name="T0" fmla="*/ 167 w 183"/>
              <a:gd name="T1" fmla="*/ 96 h 150"/>
              <a:gd name="T2" fmla="*/ 154 w 183"/>
              <a:gd name="T3" fmla="*/ 96 h 150"/>
              <a:gd name="T4" fmla="*/ 147 w 183"/>
              <a:gd name="T5" fmla="*/ 96 h 150"/>
              <a:gd name="T6" fmla="*/ 135 w 183"/>
              <a:gd name="T7" fmla="*/ 106 h 150"/>
              <a:gd name="T8" fmla="*/ 123 w 183"/>
              <a:gd name="T9" fmla="*/ 120 h 150"/>
              <a:gd name="T10" fmla="*/ 109 w 183"/>
              <a:gd name="T11" fmla="*/ 118 h 150"/>
              <a:gd name="T12" fmla="*/ 96 w 183"/>
              <a:gd name="T13" fmla="*/ 123 h 150"/>
              <a:gd name="T14" fmla="*/ 84 w 183"/>
              <a:gd name="T15" fmla="*/ 131 h 150"/>
              <a:gd name="T16" fmla="*/ 71 w 183"/>
              <a:gd name="T17" fmla="*/ 144 h 150"/>
              <a:gd name="T18" fmla="*/ 65 w 183"/>
              <a:gd name="T19" fmla="*/ 147 h 150"/>
              <a:gd name="T20" fmla="*/ 78 w 183"/>
              <a:gd name="T21" fmla="*/ 136 h 150"/>
              <a:gd name="T22" fmla="*/ 90 w 183"/>
              <a:gd name="T23" fmla="*/ 125 h 150"/>
              <a:gd name="T24" fmla="*/ 97 w 183"/>
              <a:gd name="T25" fmla="*/ 118 h 150"/>
              <a:gd name="T26" fmla="*/ 110 w 183"/>
              <a:gd name="T27" fmla="*/ 115 h 150"/>
              <a:gd name="T28" fmla="*/ 126 w 183"/>
              <a:gd name="T29" fmla="*/ 112 h 150"/>
              <a:gd name="T30" fmla="*/ 136 w 183"/>
              <a:gd name="T31" fmla="*/ 92 h 150"/>
              <a:gd name="T32" fmla="*/ 136 w 183"/>
              <a:gd name="T33" fmla="*/ 85 h 150"/>
              <a:gd name="T34" fmla="*/ 126 w 183"/>
              <a:gd name="T35" fmla="*/ 77 h 150"/>
              <a:gd name="T36" fmla="*/ 124 w 183"/>
              <a:gd name="T37" fmla="*/ 72 h 150"/>
              <a:gd name="T38" fmla="*/ 119 w 183"/>
              <a:gd name="T39" fmla="*/ 65 h 150"/>
              <a:gd name="T40" fmla="*/ 118 w 183"/>
              <a:gd name="T41" fmla="*/ 55 h 150"/>
              <a:gd name="T42" fmla="*/ 101 w 183"/>
              <a:gd name="T43" fmla="*/ 51 h 150"/>
              <a:gd name="T44" fmla="*/ 82 w 183"/>
              <a:gd name="T45" fmla="*/ 47 h 150"/>
              <a:gd name="T46" fmla="*/ 63 w 183"/>
              <a:gd name="T47" fmla="*/ 41 h 150"/>
              <a:gd name="T48" fmla="*/ 55 w 183"/>
              <a:gd name="T49" fmla="*/ 42 h 150"/>
              <a:gd name="T50" fmla="*/ 45 w 183"/>
              <a:gd name="T51" fmla="*/ 45 h 150"/>
              <a:gd name="T52" fmla="*/ 30 w 183"/>
              <a:gd name="T53" fmla="*/ 53 h 150"/>
              <a:gd name="T54" fmla="*/ 21 w 183"/>
              <a:gd name="T55" fmla="*/ 52 h 150"/>
              <a:gd name="T56" fmla="*/ 11 w 183"/>
              <a:gd name="T57" fmla="*/ 55 h 150"/>
              <a:gd name="T58" fmla="*/ 5 w 183"/>
              <a:gd name="T59" fmla="*/ 53 h 150"/>
              <a:gd name="T60" fmla="*/ 19 w 183"/>
              <a:gd name="T61" fmla="*/ 51 h 150"/>
              <a:gd name="T62" fmla="*/ 29 w 183"/>
              <a:gd name="T63" fmla="*/ 51 h 150"/>
              <a:gd name="T64" fmla="*/ 43 w 183"/>
              <a:gd name="T65" fmla="*/ 44 h 150"/>
              <a:gd name="T66" fmla="*/ 50 w 183"/>
              <a:gd name="T67" fmla="*/ 37 h 150"/>
              <a:gd name="T68" fmla="*/ 44 w 183"/>
              <a:gd name="T69" fmla="*/ 29 h 150"/>
              <a:gd name="T70" fmla="*/ 38 w 183"/>
              <a:gd name="T71" fmla="*/ 20 h 150"/>
              <a:gd name="T72" fmla="*/ 35 w 183"/>
              <a:gd name="T73" fmla="*/ 8 h 150"/>
              <a:gd name="T74" fmla="*/ 26 w 183"/>
              <a:gd name="T75" fmla="*/ 2 h 150"/>
              <a:gd name="T76" fmla="*/ 31 w 183"/>
              <a:gd name="T77" fmla="*/ 3 h 150"/>
              <a:gd name="T78" fmla="*/ 39 w 183"/>
              <a:gd name="T79" fmla="*/ 12 h 150"/>
              <a:gd name="T80" fmla="*/ 40 w 183"/>
              <a:gd name="T81" fmla="*/ 23 h 150"/>
              <a:gd name="T82" fmla="*/ 50 w 183"/>
              <a:gd name="T83" fmla="*/ 31 h 150"/>
              <a:gd name="T84" fmla="*/ 66 w 183"/>
              <a:gd name="T85" fmla="*/ 39 h 150"/>
              <a:gd name="T86" fmla="*/ 84 w 183"/>
              <a:gd name="T87" fmla="*/ 42 h 150"/>
              <a:gd name="T88" fmla="*/ 93 w 183"/>
              <a:gd name="T89" fmla="*/ 45 h 150"/>
              <a:gd name="T90" fmla="*/ 111 w 183"/>
              <a:gd name="T91" fmla="*/ 41 h 150"/>
              <a:gd name="T92" fmla="*/ 123 w 183"/>
              <a:gd name="T93" fmla="*/ 52 h 150"/>
              <a:gd name="T94" fmla="*/ 134 w 183"/>
              <a:gd name="T95" fmla="*/ 75 h 150"/>
              <a:gd name="T96" fmla="*/ 154 w 183"/>
              <a:gd name="T97" fmla="*/ 80 h 150"/>
              <a:gd name="T98" fmla="*/ 157 w 183"/>
              <a:gd name="T99" fmla="*/ 74 h 150"/>
              <a:gd name="T100" fmla="*/ 175 w 183"/>
              <a:gd name="T101" fmla="*/ 80 h 150"/>
              <a:gd name="T102" fmla="*/ 181 w 183"/>
              <a:gd name="T103" fmla="*/ 9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3" h="150">
                <a:moveTo>
                  <a:pt x="183" y="103"/>
                </a:moveTo>
                <a:lnTo>
                  <a:pt x="179" y="101"/>
                </a:lnTo>
                <a:lnTo>
                  <a:pt x="175" y="101"/>
                </a:lnTo>
                <a:lnTo>
                  <a:pt x="169" y="97"/>
                </a:lnTo>
                <a:lnTo>
                  <a:pt x="167" y="96"/>
                </a:lnTo>
                <a:lnTo>
                  <a:pt x="164" y="93"/>
                </a:lnTo>
                <a:lnTo>
                  <a:pt x="161" y="93"/>
                </a:lnTo>
                <a:lnTo>
                  <a:pt x="158" y="93"/>
                </a:lnTo>
                <a:lnTo>
                  <a:pt x="155" y="95"/>
                </a:lnTo>
                <a:lnTo>
                  <a:pt x="154" y="96"/>
                </a:lnTo>
                <a:lnTo>
                  <a:pt x="153" y="96"/>
                </a:lnTo>
                <a:lnTo>
                  <a:pt x="151" y="96"/>
                </a:lnTo>
                <a:lnTo>
                  <a:pt x="150" y="94"/>
                </a:lnTo>
                <a:lnTo>
                  <a:pt x="149" y="94"/>
                </a:lnTo>
                <a:lnTo>
                  <a:pt x="147" y="96"/>
                </a:lnTo>
                <a:lnTo>
                  <a:pt x="145" y="96"/>
                </a:lnTo>
                <a:lnTo>
                  <a:pt x="143" y="97"/>
                </a:lnTo>
                <a:lnTo>
                  <a:pt x="140" y="98"/>
                </a:lnTo>
                <a:lnTo>
                  <a:pt x="136" y="103"/>
                </a:lnTo>
                <a:lnTo>
                  <a:pt x="135" y="106"/>
                </a:lnTo>
                <a:lnTo>
                  <a:pt x="133" y="110"/>
                </a:lnTo>
                <a:lnTo>
                  <a:pt x="131" y="113"/>
                </a:lnTo>
                <a:lnTo>
                  <a:pt x="127" y="115"/>
                </a:lnTo>
                <a:lnTo>
                  <a:pt x="125" y="117"/>
                </a:lnTo>
                <a:lnTo>
                  <a:pt x="123" y="120"/>
                </a:lnTo>
                <a:lnTo>
                  <a:pt x="121" y="120"/>
                </a:lnTo>
                <a:lnTo>
                  <a:pt x="119" y="119"/>
                </a:lnTo>
                <a:lnTo>
                  <a:pt x="114" y="120"/>
                </a:lnTo>
                <a:lnTo>
                  <a:pt x="111" y="119"/>
                </a:lnTo>
                <a:lnTo>
                  <a:pt x="109" y="118"/>
                </a:lnTo>
                <a:lnTo>
                  <a:pt x="107" y="118"/>
                </a:lnTo>
                <a:lnTo>
                  <a:pt x="104" y="119"/>
                </a:lnTo>
                <a:lnTo>
                  <a:pt x="101" y="120"/>
                </a:lnTo>
                <a:lnTo>
                  <a:pt x="97" y="121"/>
                </a:lnTo>
                <a:lnTo>
                  <a:pt x="96" y="123"/>
                </a:lnTo>
                <a:lnTo>
                  <a:pt x="94" y="127"/>
                </a:lnTo>
                <a:lnTo>
                  <a:pt x="91" y="128"/>
                </a:lnTo>
                <a:lnTo>
                  <a:pt x="88" y="128"/>
                </a:lnTo>
                <a:lnTo>
                  <a:pt x="85" y="128"/>
                </a:lnTo>
                <a:lnTo>
                  <a:pt x="84" y="131"/>
                </a:lnTo>
                <a:lnTo>
                  <a:pt x="83" y="134"/>
                </a:lnTo>
                <a:lnTo>
                  <a:pt x="81" y="136"/>
                </a:lnTo>
                <a:lnTo>
                  <a:pt x="77" y="140"/>
                </a:lnTo>
                <a:lnTo>
                  <a:pt x="75" y="142"/>
                </a:lnTo>
                <a:lnTo>
                  <a:pt x="71" y="144"/>
                </a:lnTo>
                <a:lnTo>
                  <a:pt x="69" y="147"/>
                </a:lnTo>
                <a:lnTo>
                  <a:pt x="67" y="149"/>
                </a:lnTo>
                <a:lnTo>
                  <a:pt x="65" y="150"/>
                </a:lnTo>
                <a:lnTo>
                  <a:pt x="65" y="150"/>
                </a:lnTo>
                <a:lnTo>
                  <a:pt x="65" y="147"/>
                </a:lnTo>
                <a:lnTo>
                  <a:pt x="67" y="145"/>
                </a:lnTo>
                <a:lnTo>
                  <a:pt x="70" y="143"/>
                </a:lnTo>
                <a:lnTo>
                  <a:pt x="72" y="140"/>
                </a:lnTo>
                <a:lnTo>
                  <a:pt x="75" y="139"/>
                </a:lnTo>
                <a:lnTo>
                  <a:pt x="78" y="136"/>
                </a:lnTo>
                <a:lnTo>
                  <a:pt x="80" y="133"/>
                </a:lnTo>
                <a:lnTo>
                  <a:pt x="82" y="131"/>
                </a:lnTo>
                <a:lnTo>
                  <a:pt x="84" y="127"/>
                </a:lnTo>
                <a:lnTo>
                  <a:pt x="87" y="126"/>
                </a:lnTo>
                <a:lnTo>
                  <a:pt x="90" y="125"/>
                </a:lnTo>
                <a:lnTo>
                  <a:pt x="93" y="125"/>
                </a:lnTo>
                <a:lnTo>
                  <a:pt x="93" y="123"/>
                </a:lnTo>
                <a:lnTo>
                  <a:pt x="94" y="121"/>
                </a:lnTo>
                <a:lnTo>
                  <a:pt x="96" y="120"/>
                </a:lnTo>
                <a:lnTo>
                  <a:pt x="97" y="118"/>
                </a:lnTo>
                <a:lnTo>
                  <a:pt x="99" y="118"/>
                </a:lnTo>
                <a:lnTo>
                  <a:pt x="102" y="116"/>
                </a:lnTo>
                <a:lnTo>
                  <a:pt x="104" y="116"/>
                </a:lnTo>
                <a:lnTo>
                  <a:pt x="107" y="115"/>
                </a:lnTo>
                <a:lnTo>
                  <a:pt x="110" y="115"/>
                </a:lnTo>
                <a:lnTo>
                  <a:pt x="113" y="115"/>
                </a:lnTo>
                <a:lnTo>
                  <a:pt x="116" y="116"/>
                </a:lnTo>
                <a:lnTo>
                  <a:pt x="120" y="115"/>
                </a:lnTo>
                <a:lnTo>
                  <a:pt x="123" y="113"/>
                </a:lnTo>
                <a:lnTo>
                  <a:pt x="126" y="112"/>
                </a:lnTo>
                <a:lnTo>
                  <a:pt x="127" y="109"/>
                </a:lnTo>
                <a:lnTo>
                  <a:pt x="129" y="105"/>
                </a:lnTo>
                <a:lnTo>
                  <a:pt x="132" y="100"/>
                </a:lnTo>
                <a:lnTo>
                  <a:pt x="136" y="96"/>
                </a:lnTo>
                <a:lnTo>
                  <a:pt x="136" y="92"/>
                </a:lnTo>
                <a:lnTo>
                  <a:pt x="136" y="89"/>
                </a:lnTo>
                <a:lnTo>
                  <a:pt x="134" y="88"/>
                </a:lnTo>
                <a:lnTo>
                  <a:pt x="134" y="87"/>
                </a:lnTo>
                <a:lnTo>
                  <a:pt x="135" y="87"/>
                </a:lnTo>
                <a:lnTo>
                  <a:pt x="136" y="85"/>
                </a:lnTo>
                <a:lnTo>
                  <a:pt x="135" y="82"/>
                </a:lnTo>
                <a:lnTo>
                  <a:pt x="133" y="82"/>
                </a:lnTo>
                <a:lnTo>
                  <a:pt x="129" y="81"/>
                </a:lnTo>
                <a:lnTo>
                  <a:pt x="127" y="79"/>
                </a:lnTo>
                <a:lnTo>
                  <a:pt x="126" y="77"/>
                </a:lnTo>
                <a:lnTo>
                  <a:pt x="124" y="77"/>
                </a:lnTo>
                <a:lnTo>
                  <a:pt x="122" y="77"/>
                </a:lnTo>
                <a:lnTo>
                  <a:pt x="122" y="76"/>
                </a:lnTo>
                <a:lnTo>
                  <a:pt x="123" y="75"/>
                </a:lnTo>
                <a:lnTo>
                  <a:pt x="124" y="72"/>
                </a:lnTo>
                <a:lnTo>
                  <a:pt x="123" y="71"/>
                </a:lnTo>
                <a:lnTo>
                  <a:pt x="123" y="69"/>
                </a:lnTo>
                <a:lnTo>
                  <a:pt x="122" y="67"/>
                </a:lnTo>
                <a:lnTo>
                  <a:pt x="121" y="65"/>
                </a:lnTo>
                <a:lnTo>
                  <a:pt x="119" y="65"/>
                </a:lnTo>
                <a:lnTo>
                  <a:pt x="118" y="65"/>
                </a:lnTo>
                <a:lnTo>
                  <a:pt x="117" y="64"/>
                </a:lnTo>
                <a:lnTo>
                  <a:pt x="117" y="59"/>
                </a:lnTo>
                <a:lnTo>
                  <a:pt x="118" y="57"/>
                </a:lnTo>
                <a:lnTo>
                  <a:pt x="118" y="55"/>
                </a:lnTo>
                <a:lnTo>
                  <a:pt x="116" y="55"/>
                </a:lnTo>
                <a:lnTo>
                  <a:pt x="113" y="54"/>
                </a:lnTo>
                <a:lnTo>
                  <a:pt x="111" y="52"/>
                </a:lnTo>
                <a:lnTo>
                  <a:pt x="107" y="49"/>
                </a:lnTo>
                <a:lnTo>
                  <a:pt x="101" y="51"/>
                </a:lnTo>
                <a:lnTo>
                  <a:pt x="98" y="51"/>
                </a:lnTo>
                <a:lnTo>
                  <a:pt x="91" y="52"/>
                </a:lnTo>
                <a:lnTo>
                  <a:pt x="88" y="51"/>
                </a:lnTo>
                <a:lnTo>
                  <a:pt x="84" y="51"/>
                </a:lnTo>
                <a:lnTo>
                  <a:pt x="82" y="47"/>
                </a:lnTo>
                <a:lnTo>
                  <a:pt x="80" y="46"/>
                </a:lnTo>
                <a:lnTo>
                  <a:pt x="77" y="45"/>
                </a:lnTo>
                <a:lnTo>
                  <a:pt x="72" y="43"/>
                </a:lnTo>
                <a:lnTo>
                  <a:pt x="66" y="41"/>
                </a:lnTo>
                <a:lnTo>
                  <a:pt x="63" y="41"/>
                </a:lnTo>
                <a:lnTo>
                  <a:pt x="59" y="41"/>
                </a:lnTo>
                <a:lnTo>
                  <a:pt x="57" y="40"/>
                </a:lnTo>
                <a:lnTo>
                  <a:pt x="56" y="40"/>
                </a:lnTo>
                <a:lnTo>
                  <a:pt x="55" y="40"/>
                </a:lnTo>
                <a:lnTo>
                  <a:pt x="55" y="42"/>
                </a:lnTo>
                <a:lnTo>
                  <a:pt x="56" y="43"/>
                </a:lnTo>
                <a:lnTo>
                  <a:pt x="55" y="43"/>
                </a:lnTo>
                <a:lnTo>
                  <a:pt x="51" y="44"/>
                </a:lnTo>
                <a:lnTo>
                  <a:pt x="47" y="45"/>
                </a:lnTo>
                <a:lnTo>
                  <a:pt x="45" y="45"/>
                </a:lnTo>
                <a:lnTo>
                  <a:pt x="41" y="47"/>
                </a:lnTo>
                <a:lnTo>
                  <a:pt x="38" y="48"/>
                </a:lnTo>
                <a:lnTo>
                  <a:pt x="35" y="50"/>
                </a:lnTo>
                <a:lnTo>
                  <a:pt x="32" y="51"/>
                </a:lnTo>
                <a:lnTo>
                  <a:pt x="30" y="53"/>
                </a:lnTo>
                <a:lnTo>
                  <a:pt x="27" y="53"/>
                </a:lnTo>
                <a:lnTo>
                  <a:pt x="26" y="52"/>
                </a:lnTo>
                <a:lnTo>
                  <a:pt x="24" y="51"/>
                </a:lnTo>
                <a:lnTo>
                  <a:pt x="23" y="51"/>
                </a:lnTo>
                <a:lnTo>
                  <a:pt x="21" y="52"/>
                </a:lnTo>
                <a:lnTo>
                  <a:pt x="20" y="53"/>
                </a:lnTo>
                <a:lnTo>
                  <a:pt x="18" y="53"/>
                </a:lnTo>
                <a:lnTo>
                  <a:pt x="16" y="54"/>
                </a:lnTo>
                <a:lnTo>
                  <a:pt x="14" y="54"/>
                </a:lnTo>
                <a:lnTo>
                  <a:pt x="11" y="55"/>
                </a:lnTo>
                <a:lnTo>
                  <a:pt x="6" y="55"/>
                </a:lnTo>
                <a:lnTo>
                  <a:pt x="3" y="55"/>
                </a:lnTo>
                <a:lnTo>
                  <a:pt x="0" y="55"/>
                </a:lnTo>
                <a:lnTo>
                  <a:pt x="2" y="54"/>
                </a:lnTo>
                <a:lnTo>
                  <a:pt x="5" y="53"/>
                </a:lnTo>
                <a:lnTo>
                  <a:pt x="7" y="52"/>
                </a:lnTo>
                <a:lnTo>
                  <a:pt x="9" y="52"/>
                </a:lnTo>
                <a:lnTo>
                  <a:pt x="12" y="52"/>
                </a:lnTo>
                <a:lnTo>
                  <a:pt x="16" y="52"/>
                </a:lnTo>
                <a:lnTo>
                  <a:pt x="19" y="51"/>
                </a:lnTo>
                <a:lnTo>
                  <a:pt x="20" y="50"/>
                </a:lnTo>
                <a:lnTo>
                  <a:pt x="21" y="48"/>
                </a:lnTo>
                <a:lnTo>
                  <a:pt x="24" y="48"/>
                </a:lnTo>
                <a:lnTo>
                  <a:pt x="27" y="50"/>
                </a:lnTo>
                <a:lnTo>
                  <a:pt x="29" y="51"/>
                </a:lnTo>
                <a:lnTo>
                  <a:pt x="30" y="50"/>
                </a:lnTo>
                <a:lnTo>
                  <a:pt x="32" y="49"/>
                </a:lnTo>
                <a:lnTo>
                  <a:pt x="34" y="47"/>
                </a:lnTo>
                <a:lnTo>
                  <a:pt x="40" y="45"/>
                </a:lnTo>
                <a:lnTo>
                  <a:pt x="43" y="44"/>
                </a:lnTo>
                <a:lnTo>
                  <a:pt x="45" y="43"/>
                </a:lnTo>
                <a:lnTo>
                  <a:pt x="49" y="42"/>
                </a:lnTo>
                <a:lnTo>
                  <a:pt x="51" y="41"/>
                </a:lnTo>
                <a:lnTo>
                  <a:pt x="51" y="39"/>
                </a:lnTo>
                <a:lnTo>
                  <a:pt x="50" y="37"/>
                </a:lnTo>
                <a:lnTo>
                  <a:pt x="50" y="34"/>
                </a:lnTo>
                <a:lnTo>
                  <a:pt x="50" y="32"/>
                </a:lnTo>
                <a:lnTo>
                  <a:pt x="48" y="31"/>
                </a:lnTo>
                <a:lnTo>
                  <a:pt x="46" y="30"/>
                </a:lnTo>
                <a:lnTo>
                  <a:pt x="44" y="29"/>
                </a:lnTo>
                <a:lnTo>
                  <a:pt x="42" y="28"/>
                </a:lnTo>
                <a:lnTo>
                  <a:pt x="40" y="27"/>
                </a:lnTo>
                <a:lnTo>
                  <a:pt x="38" y="25"/>
                </a:lnTo>
                <a:lnTo>
                  <a:pt x="38" y="22"/>
                </a:lnTo>
                <a:lnTo>
                  <a:pt x="38" y="20"/>
                </a:lnTo>
                <a:lnTo>
                  <a:pt x="38" y="18"/>
                </a:lnTo>
                <a:lnTo>
                  <a:pt x="37" y="15"/>
                </a:lnTo>
                <a:lnTo>
                  <a:pt x="37" y="12"/>
                </a:lnTo>
                <a:lnTo>
                  <a:pt x="36" y="10"/>
                </a:lnTo>
                <a:lnTo>
                  <a:pt x="35" y="8"/>
                </a:lnTo>
                <a:lnTo>
                  <a:pt x="33" y="6"/>
                </a:lnTo>
                <a:lnTo>
                  <a:pt x="31" y="5"/>
                </a:lnTo>
                <a:lnTo>
                  <a:pt x="29" y="4"/>
                </a:lnTo>
                <a:lnTo>
                  <a:pt x="27" y="3"/>
                </a:lnTo>
                <a:lnTo>
                  <a:pt x="26" y="2"/>
                </a:lnTo>
                <a:lnTo>
                  <a:pt x="24" y="1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3"/>
                </a:lnTo>
                <a:lnTo>
                  <a:pt x="32" y="4"/>
                </a:lnTo>
                <a:lnTo>
                  <a:pt x="36" y="6"/>
                </a:lnTo>
                <a:lnTo>
                  <a:pt x="38" y="7"/>
                </a:lnTo>
                <a:lnTo>
                  <a:pt x="38" y="10"/>
                </a:lnTo>
                <a:lnTo>
                  <a:pt x="39" y="12"/>
                </a:lnTo>
                <a:lnTo>
                  <a:pt x="40" y="14"/>
                </a:lnTo>
                <a:lnTo>
                  <a:pt x="41" y="17"/>
                </a:lnTo>
                <a:lnTo>
                  <a:pt x="40" y="19"/>
                </a:lnTo>
                <a:lnTo>
                  <a:pt x="40" y="22"/>
                </a:lnTo>
                <a:lnTo>
                  <a:pt x="40" y="23"/>
                </a:lnTo>
                <a:lnTo>
                  <a:pt x="42" y="25"/>
                </a:lnTo>
                <a:lnTo>
                  <a:pt x="44" y="26"/>
                </a:lnTo>
                <a:lnTo>
                  <a:pt x="46" y="27"/>
                </a:lnTo>
                <a:lnTo>
                  <a:pt x="49" y="28"/>
                </a:lnTo>
                <a:lnTo>
                  <a:pt x="50" y="31"/>
                </a:lnTo>
                <a:lnTo>
                  <a:pt x="51" y="33"/>
                </a:lnTo>
                <a:lnTo>
                  <a:pt x="54" y="35"/>
                </a:lnTo>
                <a:lnTo>
                  <a:pt x="57" y="38"/>
                </a:lnTo>
                <a:lnTo>
                  <a:pt x="62" y="39"/>
                </a:lnTo>
                <a:lnTo>
                  <a:pt x="66" y="39"/>
                </a:lnTo>
                <a:lnTo>
                  <a:pt x="71" y="38"/>
                </a:lnTo>
                <a:lnTo>
                  <a:pt x="74" y="39"/>
                </a:lnTo>
                <a:lnTo>
                  <a:pt x="75" y="41"/>
                </a:lnTo>
                <a:lnTo>
                  <a:pt x="79" y="43"/>
                </a:lnTo>
                <a:lnTo>
                  <a:pt x="84" y="42"/>
                </a:lnTo>
                <a:lnTo>
                  <a:pt x="86" y="42"/>
                </a:lnTo>
                <a:lnTo>
                  <a:pt x="87" y="43"/>
                </a:lnTo>
                <a:lnTo>
                  <a:pt x="88" y="44"/>
                </a:lnTo>
                <a:lnTo>
                  <a:pt x="90" y="45"/>
                </a:lnTo>
                <a:lnTo>
                  <a:pt x="93" y="45"/>
                </a:lnTo>
                <a:lnTo>
                  <a:pt x="97" y="45"/>
                </a:lnTo>
                <a:lnTo>
                  <a:pt x="100" y="44"/>
                </a:lnTo>
                <a:lnTo>
                  <a:pt x="104" y="42"/>
                </a:lnTo>
                <a:lnTo>
                  <a:pt x="108" y="41"/>
                </a:lnTo>
                <a:lnTo>
                  <a:pt x="111" y="41"/>
                </a:lnTo>
                <a:lnTo>
                  <a:pt x="114" y="42"/>
                </a:lnTo>
                <a:lnTo>
                  <a:pt x="116" y="43"/>
                </a:lnTo>
                <a:lnTo>
                  <a:pt x="119" y="46"/>
                </a:lnTo>
                <a:lnTo>
                  <a:pt x="121" y="48"/>
                </a:lnTo>
                <a:lnTo>
                  <a:pt x="123" y="52"/>
                </a:lnTo>
                <a:lnTo>
                  <a:pt x="128" y="54"/>
                </a:lnTo>
                <a:lnTo>
                  <a:pt x="129" y="56"/>
                </a:lnTo>
                <a:lnTo>
                  <a:pt x="130" y="70"/>
                </a:lnTo>
                <a:lnTo>
                  <a:pt x="131" y="72"/>
                </a:lnTo>
                <a:lnTo>
                  <a:pt x="134" y="75"/>
                </a:lnTo>
                <a:lnTo>
                  <a:pt x="136" y="76"/>
                </a:lnTo>
                <a:lnTo>
                  <a:pt x="143" y="76"/>
                </a:lnTo>
                <a:lnTo>
                  <a:pt x="147" y="77"/>
                </a:lnTo>
                <a:lnTo>
                  <a:pt x="151" y="78"/>
                </a:lnTo>
                <a:lnTo>
                  <a:pt x="154" y="80"/>
                </a:lnTo>
                <a:lnTo>
                  <a:pt x="155" y="79"/>
                </a:lnTo>
                <a:lnTo>
                  <a:pt x="155" y="79"/>
                </a:lnTo>
                <a:lnTo>
                  <a:pt x="155" y="75"/>
                </a:lnTo>
                <a:lnTo>
                  <a:pt x="156" y="72"/>
                </a:lnTo>
                <a:lnTo>
                  <a:pt x="157" y="74"/>
                </a:lnTo>
                <a:lnTo>
                  <a:pt x="159" y="77"/>
                </a:lnTo>
                <a:lnTo>
                  <a:pt x="159" y="79"/>
                </a:lnTo>
                <a:lnTo>
                  <a:pt x="162" y="80"/>
                </a:lnTo>
                <a:lnTo>
                  <a:pt x="165" y="81"/>
                </a:lnTo>
                <a:lnTo>
                  <a:pt x="175" y="80"/>
                </a:lnTo>
                <a:lnTo>
                  <a:pt x="175" y="96"/>
                </a:lnTo>
                <a:lnTo>
                  <a:pt x="176" y="97"/>
                </a:lnTo>
                <a:lnTo>
                  <a:pt x="179" y="97"/>
                </a:lnTo>
                <a:lnTo>
                  <a:pt x="181" y="97"/>
                </a:lnTo>
                <a:lnTo>
                  <a:pt x="181" y="97"/>
                </a:lnTo>
                <a:lnTo>
                  <a:pt x="183" y="10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0" name="Freeform 113"/>
          <p:cNvSpPr>
            <a:spLocks/>
          </p:cNvSpPr>
          <p:nvPr/>
        </p:nvSpPr>
        <p:spPr bwMode="auto">
          <a:xfrm>
            <a:off x="17134586" y="4015741"/>
            <a:ext cx="8711" cy="43554"/>
          </a:xfrm>
          <a:custGeom>
            <a:avLst/>
            <a:gdLst>
              <a:gd name="T0" fmla="*/ 5 w 8"/>
              <a:gd name="T1" fmla="*/ 1 h 43"/>
              <a:gd name="T2" fmla="*/ 6 w 8"/>
              <a:gd name="T3" fmla="*/ 13 h 43"/>
              <a:gd name="T4" fmla="*/ 7 w 8"/>
              <a:gd name="T5" fmla="*/ 14 h 43"/>
              <a:gd name="T6" fmla="*/ 7 w 8"/>
              <a:gd name="T7" fmla="*/ 14 h 43"/>
              <a:gd name="T8" fmla="*/ 7 w 8"/>
              <a:gd name="T9" fmla="*/ 16 h 43"/>
              <a:gd name="T10" fmla="*/ 8 w 8"/>
              <a:gd name="T11" fmla="*/ 43 h 43"/>
              <a:gd name="T12" fmla="*/ 6 w 8"/>
              <a:gd name="T13" fmla="*/ 39 h 43"/>
              <a:gd name="T14" fmla="*/ 6 w 8"/>
              <a:gd name="T15" fmla="*/ 31 h 43"/>
              <a:gd name="T16" fmla="*/ 7 w 8"/>
              <a:gd name="T17" fmla="*/ 24 h 43"/>
              <a:gd name="T18" fmla="*/ 4 w 8"/>
              <a:gd name="T19" fmla="*/ 19 h 43"/>
              <a:gd name="T20" fmla="*/ 2 w 8"/>
              <a:gd name="T21" fmla="*/ 14 h 43"/>
              <a:gd name="T22" fmla="*/ 0 w 8"/>
              <a:gd name="T23" fmla="*/ 5 h 43"/>
              <a:gd name="T24" fmla="*/ 5 w 8"/>
              <a:gd name="T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43">
                <a:moveTo>
                  <a:pt x="5" y="1"/>
                </a:moveTo>
                <a:lnTo>
                  <a:pt x="6" y="13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8" y="43"/>
                </a:lnTo>
                <a:lnTo>
                  <a:pt x="6" y="39"/>
                </a:lnTo>
                <a:lnTo>
                  <a:pt x="6" y="31"/>
                </a:lnTo>
                <a:lnTo>
                  <a:pt x="7" y="24"/>
                </a:lnTo>
                <a:lnTo>
                  <a:pt x="4" y="19"/>
                </a:lnTo>
                <a:lnTo>
                  <a:pt x="2" y="14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1" name="Freeform 114"/>
          <p:cNvSpPr>
            <a:spLocks/>
          </p:cNvSpPr>
          <p:nvPr/>
        </p:nvSpPr>
        <p:spPr bwMode="auto">
          <a:xfrm>
            <a:off x="17134586" y="4015741"/>
            <a:ext cx="8711" cy="43554"/>
          </a:xfrm>
          <a:custGeom>
            <a:avLst/>
            <a:gdLst>
              <a:gd name="T0" fmla="*/ 5 w 8"/>
              <a:gd name="T1" fmla="*/ 1 h 43"/>
              <a:gd name="T2" fmla="*/ 6 w 8"/>
              <a:gd name="T3" fmla="*/ 13 h 43"/>
              <a:gd name="T4" fmla="*/ 7 w 8"/>
              <a:gd name="T5" fmla="*/ 14 h 43"/>
              <a:gd name="T6" fmla="*/ 7 w 8"/>
              <a:gd name="T7" fmla="*/ 14 h 43"/>
              <a:gd name="T8" fmla="*/ 7 w 8"/>
              <a:gd name="T9" fmla="*/ 16 h 43"/>
              <a:gd name="T10" fmla="*/ 8 w 8"/>
              <a:gd name="T11" fmla="*/ 43 h 43"/>
              <a:gd name="T12" fmla="*/ 6 w 8"/>
              <a:gd name="T13" fmla="*/ 39 h 43"/>
              <a:gd name="T14" fmla="*/ 6 w 8"/>
              <a:gd name="T15" fmla="*/ 31 h 43"/>
              <a:gd name="T16" fmla="*/ 7 w 8"/>
              <a:gd name="T17" fmla="*/ 24 h 43"/>
              <a:gd name="T18" fmla="*/ 4 w 8"/>
              <a:gd name="T19" fmla="*/ 19 h 43"/>
              <a:gd name="T20" fmla="*/ 2 w 8"/>
              <a:gd name="T21" fmla="*/ 14 h 43"/>
              <a:gd name="T22" fmla="*/ 0 w 8"/>
              <a:gd name="T23" fmla="*/ 5 h 43"/>
              <a:gd name="T24" fmla="*/ 5 w 8"/>
              <a:gd name="T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43">
                <a:moveTo>
                  <a:pt x="5" y="1"/>
                </a:moveTo>
                <a:lnTo>
                  <a:pt x="6" y="13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8" y="43"/>
                </a:lnTo>
                <a:lnTo>
                  <a:pt x="6" y="39"/>
                </a:lnTo>
                <a:lnTo>
                  <a:pt x="6" y="31"/>
                </a:lnTo>
                <a:lnTo>
                  <a:pt x="7" y="24"/>
                </a:lnTo>
                <a:lnTo>
                  <a:pt x="4" y="19"/>
                </a:lnTo>
                <a:lnTo>
                  <a:pt x="2" y="14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2" name="Freeform 115"/>
          <p:cNvSpPr>
            <a:spLocks/>
          </p:cNvSpPr>
          <p:nvPr/>
        </p:nvSpPr>
        <p:spPr bwMode="auto">
          <a:xfrm>
            <a:off x="17049657" y="4041873"/>
            <a:ext cx="63154" cy="30488"/>
          </a:xfrm>
          <a:custGeom>
            <a:avLst/>
            <a:gdLst>
              <a:gd name="T0" fmla="*/ 29 w 29"/>
              <a:gd name="T1" fmla="*/ 4 h 14"/>
              <a:gd name="T2" fmla="*/ 6 w 29"/>
              <a:gd name="T3" fmla="*/ 14 h 14"/>
              <a:gd name="T4" fmla="*/ 6 w 29"/>
              <a:gd name="T5" fmla="*/ 6 h 14"/>
              <a:gd name="T6" fmla="*/ 6 w 29"/>
              <a:gd name="T7" fmla="*/ 6 h 14"/>
              <a:gd name="T8" fmla="*/ 0 w 29"/>
              <a:gd name="T9" fmla="*/ 0 h 14"/>
              <a:gd name="T10" fmla="*/ 29 w 29"/>
              <a:gd name="T11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4">
                <a:moveTo>
                  <a:pt x="29" y="4"/>
                </a:moveTo>
                <a:lnTo>
                  <a:pt x="6" y="14"/>
                </a:lnTo>
                <a:lnTo>
                  <a:pt x="6" y="6"/>
                </a:lnTo>
                <a:lnTo>
                  <a:pt x="6" y="6"/>
                </a:lnTo>
                <a:lnTo>
                  <a:pt x="0" y="0"/>
                </a:lnTo>
                <a:lnTo>
                  <a:pt x="29" y="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3" name="Freeform 116"/>
          <p:cNvSpPr>
            <a:spLocks/>
          </p:cNvSpPr>
          <p:nvPr/>
        </p:nvSpPr>
        <p:spPr bwMode="auto">
          <a:xfrm>
            <a:off x="17075788" y="4157291"/>
            <a:ext cx="71864" cy="102352"/>
          </a:xfrm>
          <a:custGeom>
            <a:avLst/>
            <a:gdLst>
              <a:gd name="T0" fmla="*/ 33 w 33"/>
              <a:gd name="T1" fmla="*/ 0 h 47"/>
              <a:gd name="T2" fmla="*/ 33 w 33"/>
              <a:gd name="T3" fmla="*/ 3 h 47"/>
              <a:gd name="T4" fmla="*/ 31 w 33"/>
              <a:gd name="T5" fmla="*/ 17 h 47"/>
              <a:gd name="T6" fmla="*/ 26 w 33"/>
              <a:gd name="T7" fmla="*/ 28 h 47"/>
              <a:gd name="T8" fmla="*/ 23 w 33"/>
              <a:gd name="T9" fmla="*/ 34 h 47"/>
              <a:gd name="T10" fmla="*/ 14 w 33"/>
              <a:gd name="T11" fmla="*/ 47 h 47"/>
              <a:gd name="T12" fmla="*/ 11 w 33"/>
              <a:gd name="T13" fmla="*/ 47 h 47"/>
              <a:gd name="T14" fmla="*/ 13 w 33"/>
              <a:gd name="T15" fmla="*/ 45 h 47"/>
              <a:gd name="T16" fmla="*/ 12 w 33"/>
              <a:gd name="T17" fmla="*/ 43 h 47"/>
              <a:gd name="T18" fmla="*/ 11 w 33"/>
              <a:gd name="T19" fmla="*/ 42 h 47"/>
              <a:gd name="T20" fmla="*/ 1 w 33"/>
              <a:gd name="T21" fmla="*/ 43 h 47"/>
              <a:gd name="T22" fmla="*/ 0 w 33"/>
              <a:gd name="T23" fmla="*/ 37 h 47"/>
              <a:gd name="T24" fmla="*/ 7 w 33"/>
              <a:gd name="T25" fmla="*/ 21 h 47"/>
              <a:gd name="T26" fmla="*/ 7 w 33"/>
              <a:gd name="T27" fmla="*/ 19 h 47"/>
              <a:gd name="T28" fmla="*/ 6 w 33"/>
              <a:gd name="T29" fmla="*/ 16 h 47"/>
              <a:gd name="T30" fmla="*/ 6 w 33"/>
              <a:gd name="T31" fmla="*/ 15 h 47"/>
              <a:gd name="T32" fmla="*/ 4 w 33"/>
              <a:gd name="T33" fmla="*/ 15 h 47"/>
              <a:gd name="T34" fmla="*/ 33 w 33"/>
              <a:gd name="T3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47">
                <a:moveTo>
                  <a:pt x="33" y="0"/>
                </a:moveTo>
                <a:lnTo>
                  <a:pt x="33" y="3"/>
                </a:lnTo>
                <a:lnTo>
                  <a:pt x="31" y="17"/>
                </a:lnTo>
                <a:lnTo>
                  <a:pt x="26" y="28"/>
                </a:lnTo>
                <a:lnTo>
                  <a:pt x="23" y="34"/>
                </a:lnTo>
                <a:lnTo>
                  <a:pt x="14" y="47"/>
                </a:lnTo>
                <a:lnTo>
                  <a:pt x="11" y="47"/>
                </a:lnTo>
                <a:lnTo>
                  <a:pt x="13" y="45"/>
                </a:lnTo>
                <a:lnTo>
                  <a:pt x="12" y="43"/>
                </a:lnTo>
                <a:lnTo>
                  <a:pt x="11" y="42"/>
                </a:lnTo>
                <a:lnTo>
                  <a:pt x="1" y="43"/>
                </a:lnTo>
                <a:lnTo>
                  <a:pt x="0" y="37"/>
                </a:lnTo>
                <a:lnTo>
                  <a:pt x="7" y="21"/>
                </a:lnTo>
                <a:lnTo>
                  <a:pt x="7" y="19"/>
                </a:lnTo>
                <a:lnTo>
                  <a:pt x="6" y="16"/>
                </a:lnTo>
                <a:lnTo>
                  <a:pt x="6" y="15"/>
                </a:lnTo>
                <a:lnTo>
                  <a:pt x="4" y="15"/>
                </a:lnTo>
                <a:lnTo>
                  <a:pt x="33" y="0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4" name="Freeform 117"/>
          <p:cNvSpPr>
            <a:spLocks/>
          </p:cNvSpPr>
          <p:nvPr/>
        </p:nvSpPr>
        <p:spPr bwMode="auto">
          <a:xfrm>
            <a:off x="17075788" y="4157291"/>
            <a:ext cx="71864" cy="102352"/>
          </a:xfrm>
          <a:custGeom>
            <a:avLst/>
            <a:gdLst>
              <a:gd name="T0" fmla="*/ 33 w 33"/>
              <a:gd name="T1" fmla="*/ 0 h 47"/>
              <a:gd name="T2" fmla="*/ 33 w 33"/>
              <a:gd name="T3" fmla="*/ 3 h 47"/>
              <a:gd name="T4" fmla="*/ 31 w 33"/>
              <a:gd name="T5" fmla="*/ 17 h 47"/>
              <a:gd name="T6" fmla="*/ 26 w 33"/>
              <a:gd name="T7" fmla="*/ 28 h 47"/>
              <a:gd name="T8" fmla="*/ 23 w 33"/>
              <a:gd name="T9" fmla="*/ 34 h 47"/>
              <a:gd name="T10" fmla="*/ 14 w 33"/>
              <a:gd name="T11" fmla="*/ 47 h 47"/>
              <a:gd name="T12" fmla="*/ 11 w 33"/>
              <a:gd name="T13" fmla="*/ 47 h 47"/>
              <a:gd name="T14" fmla="*/ 13 w 33"/>
              <a:gd name="T15" fmla="*/ 45 h 47"/>
              <a:gd name="T16" fmla="*/ 12 w 33"/>
              <a:gd name="T17" fmla="*/ 43 h 47"/>
              <a:gd name="T18" fmla="*/ 11 w 33"/>
              <a:gd name="T19" fmla="*/ 42 h 47"/>
              <a:gd name="T20" fmla="*/ 1 w 33"/>
              <a:gd name="T21" fmla="*/ 43 h 47"/>
              <a:gd name="T22" fmla="*/ 0 w 33"/>
              <a:gd name="T23" fmla="*/ 37 h 47"/>
              <a:gd name="T24" fmla="*/ 7 w 33"/>
              <a:gd name="T25" fmla="*/ 21 h 47"/>
              <a:gd name="T26" fmla="*/ 7 w 33"/>
              <a:gd name="T27" fmla="*/ 19 h 47"/>
              <a:gd name="T28" fmla="*/ 6 w 33"/>
              <a:gd name="T29" fmla="*/ 16 h 47"/>
              <a:gd name="T30" fmla="*/ 6 w 33"/>
              <a:gd name="T31" fmla="*/ 15 h 47"/>
              <a:gd name="T32" fmla="*/ 4 w 33"/>
              <a:gd name="T33" fmla="*/ 15 h 47"/>
              <a:gd name="T34" fmla="*/ 33 w 33"/>
              <a:gd name="T3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47">
                <a:moveTo>
                  <a:pt x="33" y="0"/>
                </a:moveTo>
                <a:lnTo>
                  <a:pt x="33" y="3"/>
                </a:lnTo>
                <a:lnTo>
                  <a:pt x="31" y="17"/>
                </a:lnTo>
                <a:lnTo>
                  <a:pt x="26" y="28"/>
                </a:lnTo>
                <a:lnTo>
                  <a:pt x="23" y="34"/>
                </a:lnTo>
                <a:lnTo>
                  <a:pt x="14" y="47"/>
                </a:lnTo>
                <a:lnTo>
                  <a:pt x="11" y="47"/>
                </a:lnTo>
                <a:lnTo>
                  <a:pt x="13" y="45"/>
                </a:lnTo>
                <a:lnTo>
                  <a:pt x="12" y="43"/>
                </a:lnTo>
                <a:lnTo>
                  <a:pt x="11" y="42"/>
                </a:lnTo>
                <a:lnTo>
                  <a:pt x="1" y="43"/>
                </a:lnTo>
                <a:lnTo>
                  <a:pt x="0" y="37"/>
                </a:lnTo>
                <a:lnTo>
                  <a:pt x="7" y="21"/>
                </a:lnTo>
                <a:lnTo>
                  <a:pt x="7" y="19"/>
                </a:lnTo>
                <a:lnTo>
                  <a:pt x="6" y="16"/>
                </a:lnTo>
                <a:lnTo>
                  <a:pt x="6" y="15"/>
                </a:lnTo>
                <a:lnTo>
                  <a:pt x="4" y="15"/>
                </a:lnTo>
                <a:lnTo>
                  <a:pt x="33" y="0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5" name="Freeform 118"/>
          <p:cNvSpPr>
            <a:spLocks/>
          </p:cNvSpPr>
          <p:nvPr/>
        </p:nvSpPr>
        <p:spPr bwMode="auto">
          <a:xfrm>
            <a:off x="17060546" y="4020097"/>
            <a:ext cx="84931" cy="108884"/>
          </a:xfrm>
          <a:custGeom>
            <a:avLst/>
            <a:gdLst>
              <a:gd name="T0" fmla="*/ 34 w 39"/>
              <a:gd name="T1" fmla="*/ 0 h 50"/>
              <a:gd name="T2" fmla="*/ 32 w 39"/>
              <a:gd name="T3" fmla="*/ 3 h 50"/>
              <a:gd name="T4" fmla="*/ 32 w 39"/>
              <a:gd name="T5" fmla="*/ 9 h 50"/>
              <a:gd name="T6" fmla="*/ 33 w 39"/>
              <a:gd name="T7" fmla="*/ 14 h 50"/>
              <a:gd name="T8" fmla="*/ 35 w 39"/>
              <a:gd name="T9" fmla="*/ 17 h 50"/>
              <a:gd name="T10" fmla="*/ 36 w 39"/>
              <a:gd name="T11" fmla="*/ 17 h 50"/>
              <a:gd name="T12" fmla="*/ 38 w 39"/>
              <a:gd name="T13" fmla="*/ 18 h 50"/>
              <a:gd name="T14" fmla="*/ 39 w 39"/>
              <a:gd name="T15" fmla="*/ 50 h 50"/>
              <a:gd name="T16" fmla="*/ 0 w 39"/>
              <a:gd name="T17" fmla="*/ 27 h 50"/>
              <a:gd name="T18" fmla="*/ 22 w 39"/>
              <a:gd name="T19" fmla="*/ 5 h 50"/>
              <a:gd name="T20" fmla="*/ 34 w 39"/>
              <a:gd name="T2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50">
                <a:moveTo>
                  <a:pt x="34" y="0"/>
                </a:moveTo>
                <a:lnTo>
                  <a:pt x="32" y="3"/>
                </a:lnTo>
                <a:lnTo>
                  <a:pt x="32" y="9"/>
                </a:lnTo>
                <a:lnTo>
                  <a:pt x="33" y="14"/>
                </a:lnTo>
                <a:lnTo>
                  <a:pt x="35" y="17"/>
                </a:lnTo>
                <a:lnTo>
                  <a:pt x="36" y="17"/>
                </a:lnTo>
                <a:lnTo>
                  <a:pt x="38" y="18"/>
                </a:lnTo>
                <a:lnTo>
                  <a:pt x="39" y="50"/>
                </a:lnTo>
                <a:lnTo>
                  <a:pt x="0" y="27"/>
                </a:lnTo>
                <a:lnTo>
                  <a:pt x="22" y="5"/>
                </a:lnTo>
                <a:lnTo>
                  <a:pt x="34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6" name="Freeform 119"/>
          <p:cNvSpPr>
            <a:spLocks/>
          </p:cNvSpPr>
          <p:nvPr/>
        </p:nvSpPr>
        <p:spPr bwMode="auto">
          <a:xfrm>
            <a:off x="16728140" y="5279994"/>
            <a:ext cx="925516" cy="1624552"/>
          </a:xfrm>
          <a:custGeom>
            <a:avLst/>
            <a:gdLst>
              <a:gd name="T0" fmla="*/ 178 w 425"/>
              <a:gd name="T1" fmla="*/ 152 h 746"/>
              <a:gd name="T2" fmla="*/ 277 w 425"/>
              <a:gd name="T3" fmla="*/ 272 h 746"/>
              <a:gd name="T4" fmla="*/ 322 w 425"/>
              <a:gd name="T5" fmla="*/ 414 h 746"/>
              <a:gd name="T6" fmla="*/ 403 w 425"/>
              <a:gd name="T7" fmla="*/ 600 h 746"/>
              <a:gd name="T8" fmla="*/ 387 w 425"/>
              <a:gd name="T9" fmla="*/ 723 h 746"/>
              <a:gd name="T10" fmla="*/ 356 w 425"/>
              <a:gd name="T11" fmla="*/ 722 h 746"/>
              <a:gd name="T12" fmla="*/ 346 w 425"/>
              <a:gd name="T13" fmla="*/ 688 h 746"/>
              <a:gd name="T14" fmla="*/ 330 w 425"/>
              <a:gd name="T15" fmla="*/ 657 h 746"/>
              <a:gd name="T16" fmla="*/ 325 w 425"/>
              <a:gd name="T17" fmla="*/ 615 h 746"/>
              <a:gd name="T18" fmla="*/ 316 w 425"/>
              <a:gd name="T19" fmla="*/ 594 h 746"/>
              <a:gd name="T20" fmla="*/ 301 w 425"/>
              <a:gd name="T21" fmla="*/ 554 h 746"/>
              <a:gd name="T22" fmla="*/ 292 w 425"/>
              <a:gd name="T23" fmla="*/ 537 h 746"/>
              <a:gd name="T24" fmla="*/ 263 w 425"/>
              <a:gd name="T25" fmla="*/ 505 h 746"/>
              <a:gd name="T26" fmla="*/ 229 w 425"/>
              <a:gd name="T27" fmla="*/ 483 h 746"/>
              <a:gd name="T28" fmla="*/ 206 w 425"/>
              <a:gd name="T29" fmla="*/ 482 h 746"/>
              <a:gd name="T30" fmla="*/ 193 w 425"/>
              <a:gd name="T31" fmla="*/ 489 h 746"/>
              <a:gd name="T32" fmla="*/ 180 w 425"/>
              <a:gd name="T33" fmla="*/ 514 h 746"/>
              <a:gd name="T34" fmla="*/ 169 w 425"/>
              <a:gd name="T35" fmla="*/ 542 h 746"/>
              <a:gd name="T36" fmla="*/ 169 w 425"/>
              <a:gd name="T37" fmla="*/ 535 h 746"/>
              <a:gd name="T38" fmla="*/ 178 w 425"/>
              <a:gd name="T39" fmla="*/ 510 h 746"/>
              <a:gd name="T40" fmla="*/ 188 w 425"/>
              <a:gd name="T41" fmla="*/ 486 h 746"/>
              <a:gd name="T42" fmla="*/ 186 w 425"/>
              <a:gd name="T43" fmla="*/ 472 h 746"/>
              <a:gd name="T44" fmla="*/ 181 w 425"/>
              <a:gd name="T45" fmla="*/ 471 h 746"/>
              <a:gd name="T46" fmla="*/ 156 w 425"/>
              <a:gd name="T47" fmla="*/ 476 h 746"/>
              <a:gd name="T48" fmla="*/ 148 w 425"/>
              <a:gd name="T49" fmla="*/ 453 h 746"/>
              <a:gd name="T50" fmla="*/ 173 w 425"/>
              <a:gd name="T51" fmla="*/ 454 h 746"/>
              <a:gd name="T52" fmla="*/ 190 w 425"/>
              <a:gd name="T53" fmla="*/ 447 h 746"/>
              <a:gd name="T54" fmla="*/ 206 w 425"/>
              <a:gd name="T55" fmla="*/ 441 h 746"/>
              <a:gd name="T56" fmla="*/ 221 w 425"/>
              <a:gd name="T57" fmla="*/ 424 h 746"/>
              <a:gd name="T58" fmla="*/ 247 w 425"/>
              <a:gd name="T59" fmla="*/ 374 h 746"/>
              <a:gd name="T60" fmla="*/ 243 w 425"/>
              <a:gd name="T61" fmla="*/ 361 h 746"/>
              <a:gd name="T62" fmla="*/ 246 w 425"/>
              <a:gd name="T63" fmla="*/ 345 h 746"/>
              <a:gd name="T64" fmla="*/ 231 w 425"/>
              <a:gd name="T65" fmla="*/ 312 h 746"/>
              <a:gd name="T66" fmla="*/ 231 w 425"/>
              <a:gd name="T67" fmla="*/ 287 h 746"/>
              <a:gd name="T68" fmla="*/ 225 w 425"/>
              <a:gd name="T69" fmla="*/ 283 h 746"/>
              <a:gd name="T70" fmla="*/ 223 w 425"/>
              <a:gd name="T71" fmla="*/ 271 h 746"/>
              <a:gd name="T72" fmla="*/ 210 w 425"/>
              <a:gd name="T73" fmla="*/ 276 h 746"/>
              <a:gd name="T74" fmla="*/ 212 w 425"/>
              <a:gd name="T75" fmla="*/ 274 h 746"/>
              <a:gd name="T76" fmla="*/ 226 w 425"/>
              <a:gd name="T77" fmla="*/ 254 h 746"/>
              <a:gd name="T78" fmla="*/ 212 w 425"/>
              <a:gd name="T79" fmla="*/ 233 h 746"/>
              <a:gd name="T80" fmla="*/ 188 w 425"/>
              <a:gd name="T81" fmla="*/ 230 h 746"/>
              <a:gd name="T82" fmla="*/ 160 w 425"/>
              <a:gd name="T83" fmla="*/ 222 h 746"/>
              <a:gd name="T84" fmla="*/ 136 w 425"/>
              <a:gd name="T85" fmla="*/ 216 h 746"/>
              <a:gd name="T86" fmla="*/ 98 w 425"/>
              <a:gd name="T87" fmla="*/ 199 h 746"/>
              <a:gd name="T88" fmla="*/ 85 w 425"/>
              <a:gd name="T89" fmla="*/ 208 h 746"/>
              <a:gd name="T90" fmla="*/ 85 w 425"/>
              <a:gd name="T91" fmla="*/ 200 h 746"/>
              <a:gd name="T92" fmla="*/ 84 w 425"/>
              <a:gd name="T93" fmla="*/ 186 h 746"/>
              <a:gd name="T94" fmla="*/ 65 w 425"/>
              <a:gd name="T95" fmla="*/ 180 h 746"/>
              <a:gd name="T96" fmla="*/ 45 w 425"/>
              <a:gd name="T97" fmla="*/ 186 h 746"/>
              <a:gd name="T98" fmla="*/ 64 w 425"/>
              <a:gd name="T99" fmla="*/ 177 h 746"/>
              <a:gd name="T100" fmla="*/ 52 w 425"/>
              <a:gd name="T101" fmla="*/ 157 h 746"/>
              <a:gd name="T102" fmla="*/ 40 w 425"/>
              <a:gd name="T103" fmla="*/ 132 h 746"/>
              <a:gd name="T104" fmla="*/ 20 w 425"/>
              <a:gd name="T105" fmla="*/ 98 h 746"/>
              <a:gd name="T106" fmla="*/ 9 w 425"/>
              <a:gd name="T107" fmla="*/ 68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5" h="746">
                <a:moveTo>
                  <a:pt x="0" y="13"/>
                </a:moveTo>
                <a:lnTo>
                  <a:pt x="94" y="0"/>
                </a:lnTo>
                <a:lnTo>
                  <a:pt x="108" y="34"/>
                </a:lnTo>
                <a:lnTo>
                  <a:pt x="128" y="78"/>
                </a:lnTo>
                <a:lnTo>
                  <a:pt x="171" y="142"/>
                </a:lnTo>
                <a:lnTo>
                  <a:pt x="178" y="152"/>
                </a:lnTo>
                <a:lnTo>
                  <a:pt x="206" y="180"/>
                </a:lnTo>
                <a:lnTo>
                  <a:pt x="225" y="198"/>
                </a:lnTo>
                <a:lnTo>
                  <a:pt x="236" y="212"/>
                </a:lnTo>
                <a:lnTo>
                  <a:pt x="245" y="224"/>
                </a:lnTo>
                <a:lnTo>
                  <a:pt x="265" y="254"/>
                </a:lnTo>
                <a:lnTo>
                  <a:pt x="277" y="272"/>
                </a:lnTo>
                <a:lnTo>
                  <a:pt x="288" y="298"/>
                </a:lnTo>
                <a:lnTo>
                  <a:pt x="298" y="328"/>
                </a:lnTo>
                <a:lnTo>
                  <a:pt x="304" y="345"/>
                </a:lnTo>
                <a:lnTo>
                  <a:pt x="313" y="373"/>
                </a:lnTo>
                <a:lnTo>
                  <a:pt x="317" y="392"/>
                </a:lnTo>
                <a:lnTo>
                  <a:pt x="322" y="414"/>
                </a:lnTo>
                <a:lnTo>
                  <a:pt x="331" y="439"/>
                </a:lnTo>
                <a:lnTo>
                  <a:pt x="342" y="474"/>
                </a:lnTo>
                <a:lnTo>
                  <a:pt x="364" y="536"/>
                </a:lnTo>
                <a:lnTo>
                  <a:pt x="373" y="554"/>
                </a:lnTo>
                <a:lnTo>
                  <a:pt x="390" y="580"/>
                </a:lnTo>
                <a:lnTo>
                  <a:pt x="403" y="600"/>
                </a:lnTo>
                <a:lnTo>
                  <a:pt x="409" y="613"/>
                </a:lnTo>
                <a:lnTo>
                  <a:pt x="425" y="684"/>
                </a:lnTo>
                <a:lnTo>
                  <a:pt x="412" y="697"/>
                </a:lnTo>
                <a:lnTo>
                  <a:pt x="406" y="699"/>
                </a:lnTo>
                <a:lnTo>
                  <a:pt x="389" y="699"/>
                </a:lnTo>
                <a:lnTo>
                  <a:pt x="387" y="723"/>
                </a:lnTo>
                <a:lnTo>
                  <a:pt x="388" y="740"/>
                </a:lnTo>
                <a:lnTo>
                  <a:pt x="387" y="745"/>
                </a:lnTo>
                <a:lnTo>
                  <a:pt x="382" y="746"/>
                </a:lnTo>
                <a:lnTo>
                  <a:pt x="376" y="743"/>
                </a:lnTo>
                <a:lnTo>
                  <a:pt x="368" y="735"/>
                </a:lnTo>
                <a:lnTo>
                  <a:pt x="356" y="722"/>
                </a:lnTo>
                <a:lnTo>
                  <a:pt x="351" y="711"/>
                </a:lnTo>
                <a:lnTo>
                  <a:pt x="350" y="706"/>
                </a:lnTo>
                <a:lnTo>
                  <a:pt x="349" y="703"/>
                </a:lnTo>
                <a:lnTo>
                  <a:pt x="351" y="699"/>
                </a:lnTo>
                <a:lnTo>
                  <a:pt x="348" y="693"/>
                </a:lnTo>
                <a:lnTo>
                  <a:pt x="346" y="688"/>
                </a:lnTo>
                <a:lnTo>
                  <a:pt x="342" y="681"/>
                </a:lnTo>
                <a:lnTo>
                  <a:pt x="338" y="676"/>
                </a:lnTo>
                <a:lnTo>
                  <a:pt x="333" y="672"/>
                </a:lnTo>
                <a:lnTo>
                  <a:pt x="331" y="669"/>
                </a:lnTo>
                <a:lnTo>
                  <a:pt x="333" y="661"/>
                </a:lnTo>
                <a:lnTo>
                  <a:pt x="330" y="657"/>
                </a:lnTo>
                <a:lnTo>
                  <a:pt x="330" y="652"/>
                </a:lnTo>
                <a:lnTo>
                  <a:pt x="330" y="647"/>
                </a:lnTo>
                <a:lnTo>
                  <a:pt x="330" y="639"/>
                </a:lnTo>
                <a:lnTo>
                  <a:pt x="330" y="632"/>
                </a:lnTo>
                <a:lnTo>
                  <a:pt x="328" y="623"/>
                </a:lnTo>
                <a:lnTo>
                  <a:pt x="325" y="615"/>
                </a:lnTo>
                <a:lnTo>
                  <a:pt x="322" y="608"/>
                </a:lnTo>
                <a:lnTo>
                  <a:pt x="319" y="603"/>
                </a:lnTo>
                <a:lnTo>
                  <a:pt x="316" y="600"/>
                </a:lnTo>
                <a:lnTo>
                  <a:pt x="316" y="599"/>
                </a:lnTo>
                <a:lnTo>
                  <a:pt x="316" y="597"/>
                </a:lnTo>
                <a:lnTo>
                  <a:pt x="316" y="594"/>
                </a:lnTo>
                <a:lnTo>
                  <a:pt x="316" y="592"/>
                </a:lnTo>
                <a:lnTo>
                  <a:pt x="314" y="588"/>
                </a:lnTo>
                <a:lnTo>
                  <a:pt x="312" y="581"/>
                </a:lnTo>
                <a:lnTo>
                  <a:pt x="310" y="577"/>
                </a:lnTo>
                <a:lnTo>
                  <a:pt x="306" y="567"/>
                </a:lnTo>
                <a:lnTo>
                  <a:pt x="301" y="554"/>
                </a:lnTo>
                <a:lnTo>
                  <a:pt x="296" y="546"/>
                </a:lnTo>
                <a:lnTo>
                  <a:pt x="295" y="543"/>
                </a:lnTo>
                <a:lnTo>
                  <a:pt x="291" y="543"/>
                </a:lnTo>
                <a:lnTo>
                  <a:pt x="290" y="542"/>
                </a:lnTo>
                <a:lnTo>
                  <a:pt x="290" y="540"/>
                </a:lnTo>
                <a:lnTo>
                  <a:pt x="292" y="537"/>
                </a:lnTo>
                <a:lnTo>
                  <a:pt x="290" y="533"/>
                </a:lnTo>
                <a:lnTo>
                  <a:pt x="287" y="527"/>
                </a:lnTo>
                <a:lnTo>
                  <a:pt x="281" y="519"/>
                </a:lnTo>
                <a:lnTo>
                  <a:pt x="275" y="513"/>
                </a:lnTo>
                <a:lnTo>
                  <a:pt x="268" y="509"/>
                </a:lnTo>
                <a:lnTo>
                  <a:pt x="263" y="505"/>
                </a:lnTo>
                <a:lnTo>
                  <a:pt x="258" y="502"/>
                </a:lnTo>
                <a:lnTo>
                  <a:pt x="251" y="495"/>
                </a:lnTo>
                <a:lnTo>
                  <a:pt x="242" y="489"/>
                </a:lnTo>
                <a:lnTo>
                  <a:pt x="235" y="484"/>
                </a:lnTo>
                <a:lnTo>
                  <a:pt x="232" y="483"/>
                </a:lnTo>
                <a:lnTo>
                  <a:pt x="229" y="483"/>
                </a:lnTo>
                <a:lnTo>
                  <a:pt x="227" y="484"/>
                </a:lnTo>
                <a:lnTo>
                  <a:pt x="225" y="484"/>
                </a:lnTo>
                <a:lnTo>
                  <a:pt x="223" y="484"/>
                </a:lnTo>
                <a:lnTo>
                  <a:pt x="219" y="483"/>
                </a:lnTo>
                <a:lnTo>
                  <a:pt x="216" y="482"/>
                </a:lnTo>
                <a:lnTo>
                  <a:pt x="206" y="482"/>
                </a:lnTo>
                <a:lnTo>
                  <a:pt x="203" y="483"/>
                </a:lnTo>
                <a:lnTo>
                  <a:pt x="200" y="485"/>
                </a:lnTo>
                <a:lnTo>
                  <a:pt x="199" y="486"/>
                </a:lnTo>
                <a:lnTo>
                  <a:pt x="196" y="486"/>
                </a:lnTo>
                <a:lnTo>
                  <a:pt x="195" y="489"/>
                </a:lnTo>
                <a:lnTo>
                  <a:pt x="193" y="489"/>
                </a:lnTo>
                <a:lnTo>
                  <a:pt x="192" y="491"/>
                </a:lnTo>
                <a:lnTo>
                  <a:pt x="182" y="493"/>
                </a:lnTo>
                <a:lnTo>
                  <a:pt x="181" y="494"/>
                </a:lnTo>
                <a:lnTo>
                  <a:pt x="180" y="496"/>
                </a:lnTo>
                <a:lnTo>
                  <a:pt x="180" y="499"/>
                </a:lnTo>
                <a:lnTo>
                  <a:pt x="180" y="514"/>
                </a:lnTo>
                <a:lnTo>
                  <a:pt x="180" y="518"/>
                </a:lnTo>
                <a:lnTo>
                  <a:pt x="178" y="522"/>
                </a:lnTo>
                <a:lnTo>
                  <a:pt x="177" y="527"/>
                </a:lnTo>
                <a:lnTo>
                  <a:pt x="174" y="533"/>
                </a:lnTo>
                <a:lnTo>
                  <a:pt x="173" y="537"/>
                </a:lnTo>
                <a:lnTo>
                  <a:pt x="169" y="542"/>
                </a:lnTo>
                <a:lnTo>
                  <a:pt x="167" y="547"/>
                </a:lnTo>
                <a:lnTo>
                  <a:pt x="165" y="547"/>
                </a:lnTo>
                <a:lnTo>
                  <a:pt x="164" y="543"/>
                </a:lnTo>
                <a:lnTo>
                  <a:pt x="166" y="541"/>
                </a:lnTo>
                <a:lnTo>
                  <a:pt x="167" y="539"/>
                </a:lnTo>
                <a:lnTo>
                  <a:pt x="169" y="535"/>
                </a:lnTo>
                <a:lnTo>
                  <a:pt x="172" y="532"/>
                </a:lnTo>
                <a:lnTo>
                  <a:pt x="173" y="528"/>
                </a:lnTo>
                <a:lnTo>
                  <a:pt x="176" y="523"/>
                </a:lnTo>
                <a:lnTo>
                  <a:pt x="177" y="520"/>
                </a:lnTo>
                <a:lnTo>
                  <a:pt x="177" y="515"/>
                </a:lnTo>
                <a:lnTo>
                  <a:pt x="178" y="510"/>
                </a:lnTo>
                <a:lnTo>
                  <a:pt x="178" y="504"/>
                </a:lnTo>
                <a:lnTo>
                  <a:pt x="177" y="499"/>
                </a:lnTo>
                <a:lnTo>
                  <a:pt x="177" y="497"/>
                </a:lnTo>
                <a:lnTo>
                  <a:pt x="179" y="492"/>
                </a:lnTo>
                <a:lnTo>
                  <a:pt x="183" y="489"/>
                </a:lnTo>
                <a:lnTo>
                  <a:pt x="188" y="486"/>
                </a:lnTo>
                <a:lnTo>
                  <a:pt x="191" y="483"/>
                </a:lnTo>
                <a:lnTo>
                  <a:pt x="192" y="481"/>
                </a:lnTo>
                <a:lnTo>
                  <a:pt x="190" y="479"/>
                </a:lnTo>
                <a:lnTo>
                  <a:pt x="189" y="477"/>
                </a:lnTo>
                <a:lnTo>
                  <a:pt x="186" y="475"/>
                </a:lnTo>
                <a:lnTo>
                  <a:pt x="186" y="472"/>
                </a:lnTo>
                <a:lnTo>
                  <a:pt x="186" y="470"/>
                </a:lnTo>
                <a:lnTo>
                  <a:pt x="185" y="467"/>
                </a:lnTo>
                <a:lnTo>
                  <a:pt x="184" y="465"/>
                </a:lnTo>
                <a:lnTo>
                  <a:pt x="183" y="466"/>
                </a:lnTo>
                <a:lnTo>
                  <a:pt x="182" y="469"/>
                </a:lnTo>
                <a:lnTo>
                  <a:pt x="181" y="471"/>
                </a:lnTo>
                <a:lnTo>
                  <a:pt x="179" y="473"/>
                </a:lnTo>
                <a:lnTo>
                  <a:pt x="177" y="474"/>
                </a:lnTo>
                <a:lnTo>
                  <a:pt x="173" y="475"/>
                </a:lnTo>
                <a:lnTo>
                  <a:pt x="167" y="476"/>
                </a:lnTo>
                <a:lnTo>
                  <a:pt x="161" y="476"/>
                </a:lnTo>
                <a:lnTo>
                  <a:pt x="156" y="476"/>
                </a:lnTo>
                <a:lnTo>
                  <a:pt x="154" y="470"/>
                </a:lnTo>
                <a:lnTo>
                  <a:pt x="154" y="470"/>
                </a:lnTo>
                <a:lnTo>
                  <a:pt x="153" y="469"/>
                </a:lnTo>
                <a:lnTo>
                  <a:pt x="151" y="469"/>
                </a:lnTo>
                <a:lnTo>
                  <a:pt x="148" y="469"/>
                </a:lnTo>
                <a:lnTo>
                  <a:pt x="148" y="453"/>
                </a:lnTo>
                <a:lnTo>
                  <a:pt x="153" y="453"/>
                </a:lnTo>
                <a:lnTo>
                  <a:pt x="157" y="454"/>
                </a:lnTo>
                <a:lnTo>
                  <a:pt x="160" y="456"/>
                </a:lnTo>
                <a:lnTo>
                  <a:pt x="164" y="457"/>
                </a:lnTo>
                <a:lnTo>
                  <a:pt x="170" y="456"/>
                </a:lnTo>
                <a:lnTo>
                  <a:pt x="173" y="454"/>
                </a:lnTo>
                <a:lnTo>
                  <a:pt x="176" y="452"/>
                </a:lnTo>
                <a:lnTo>
                  <a:pt x="179" y="450"/>
                </a:lnTo>
                <a:lnTo>
                  <a:pt x="180" y="449"/>
                </a:lnTo>
                <a:lnTo>
                  <a:pt x="182" y="449"/>
                </a:lnTo>
                <a:lnTo>
                  <a:pt x="185" y="448"/>
                </a:lnTo>
                <a:lnTo>
                  <a:pt x="190" y="447"/>
                </a:lnTo>
                <a:lnTo>
                  <a:pt x="192" y="447"/>
                </a:lnTo>
                <a:lnTo>
                  <a:pt x="195" y="445"/>
                </a:lnTo>
                <a:lnTo>
                  <a:pt x="200" y="445"/>
                </a:lnTo>
                <a:lnTo>
                  <a:pt x="203" y="446"/>
                </a:lnTo>
                <a:lnTo>
                  <a:pt x="204" y="444"/>
                </a:lnTo>
                <a:lnTo>
                  <a:pt x="206" y="441"/>
                </a:lnTo>
                <a:lnTo>
                  <a:pt x="211" y="437"/>
                </a:lnTo>
                <a:lnTo>
                  <a:pt x="214" y="436"/>
                </a:lnTo>
                <a:lnTo>
                  <a:pt x="217" y="432"/>
                </a:lnTo>
                <a:lnTo>
                  <a:pt x="219" y="430"/>
                </a:lnTo>
                <a:lnTo>
                  <a:pt x="219" y="427"/>
                </a:lnTo>
                <a:lnTo>
                  <a:pt x="221" y="424"/>
                </a:lnTo>
                <a:lnTo>
                  <a:pt x="225" y="415"/>
                </a:lnTo>
                <a:lnTo>
                  <a:pt x="232" y="405"/>
                </a:lnTo>
                <a:lnTo>
                  <a:pt x="235" y="398"/>
                </a:lnTo>
                <a:lnTo>
                  <a:pt x="240" y="385"/>
                </a:lnTo>
                <a:lnTo>
                  <a:pt x="242" y="382"/>
                </a:lnTo>
                <a:lnTo>
                  <a:pt x="247" y="374"/>
                </a:lnTo>
                <a:lnTo>
                  <a:pt x="249" y="370"/>
                </a:lnTo>
                <a:lnTo>
                  <a:pt x="250" y="366"/>
                </a:lnTo>
                <a:lnTo>
                  <a:pt x="249" y="363"/>
                </a:lnTo>
                <a:lnTo>
                  <a:pt x="246" y="362"/>
                </a:lnTo>
                <a:lnTo>
                  <a:pt x="243" y="362"/>
                </a:lnTo>
                <a:lnTo>
                  <a:pt x="243" y="361"/>
                </a:lnTo>
                <a:lnTo>
                  <a:pt x="245" y="359"/>
                </a:lnTo>
                <a:lnTo>
                  <a:pt x="248" y="357"/>
                </a:lnTo>
                <a:lnTo>
                  <a:pt x="250" y="355"/>
                </a:lnTo>
                <a:lnTo>
                  <a:pt x="250" y="352"/>
                </a:lnTo>
                <a:lnTo>
                  <a:pt x="248" y="349"/>
                </a:lnTo>
                <a:lnTo>
                  <a:pt x="246" y="345"/>
                </a:lnTo>
                <a:lnTo>
                  <a:pt x="245" y="341"/>
                </a:lnTo>
                <a:lnTo>
                  <a:pt x="242" y="337"/>
                </a:lnTo>
                <a:lnTo>
                  <a:pt x="239" y="331"/>
                </a:lnTo>
                <a:lnTo>
                  <a:pt x="235" y="326"/>
                </a:lnTo>
                <a:lnTo>
                  <a:pt x="232" y="318"/>
                </a:lnTo>
                <a:lnTo>
                  <a:pt x="231" y="312"/>
                </a:lnTo>
                <a:lnTo>
                  <a:pt x="230" y="308"/>
                </a:lnTo>
                <a:lnTo>
                  <a:pt x="229" y="301"/>
                </a:lnTo>
                <a:lnTo>
                  <a:pt x="228" y="294"/>
                </a:lnTo>
                <a:lnTo>
                  <a:pt x="230" y="290"/>
                </a:lnTo>
                <a:lnTo>
                  <a:pt x="231" y="288"/>
                </a:lnTo>
                <a:lnTo>
                  <a:pt x="231" y="287"/>
                </a:lnTo>
                <a:lnTo>
                  <a:pt x="230" y="287"/>
                </a:lnTo>
                <a:lnTo>
                  <a:pt x="227" y="288"/>
                </a:lnTo>
                <a:lnTo>
                  <a:pt x="225" y="287"/>
                </a:lnTo>
                <a:lnTo>
                  <a:pt x="224" y="286"/>
                </a:lnTo>
                <a:lnTo>
                  <a:pt x="225" y="285"/>
                </a:lnTo>
                <a:lnTo>
                  <a:pt x="225" y="283"/>
                </a:lnTo>
                <a:lnTo>
                  <a:pt x="227" y="282"/>
                </a:lnTo>
                <a:lnTo>
                  <a:pt x="229" y="280"/>
                </a:lnTo>
                <a:lnTo>
                  <a:pt x="228" y="276"/>
                </a:lnTo>
                <a:lnTo>
                  <a:pt x="227" y="272"/>
                </a:lnTo>
                <a:lnTo>
                  <a:pt x="226" y="270"/>
                </a:lnTo>
                <a:lnTo>
                  <a:pt x="223" y="271"/>
                </a:lnTo>
                <a:lnTo>
                  <a:pt x="222" y="271"/>
                </a:lnTo>
                <a:lnTo>
                  <a:pt x="220" y="273"/>
                </a:lnTo>
                <a:lnTo>
                  <a:pt x="218" y="274"/>
                </a:lnTo>
                <a:lnTo>
                  <a:pt x="215" y="274"/>
                </a:lnTo>
                <a:lnTo>
                  <a:pt x="212" y="275"/>
                </a:lnTo>
                <a:lnTo>
                  <a:pt x="210" y="276"/>
                </a:lnTo>
                <a:lnTo>
                  <a:pt x="206" y="276"/>
                </a:lnTo>
                <a:lnTo>
                  <a:pt x="205" y="276"/>
                </a:lnTo>
                <a:lnTo>
                  <a:pt x="205" y="275"/>
                </a:lnTo>
                <a:lnTo>
                  <a:pt x="207" y="275"/>
                </a:lnTo>
                <a:lnTo>
                  <a:pt x="210" y="274"/>
                </a:lnTo>
                <a:lnTo>
                  <a:pt x="212" y="274"/>
                </a:lnTo>
                <a:lnTo>
                  <a:pt x="216" y="272"/>
                </a:lnTo>
                <a:lnTo>
                  <a:pt x="220" y="270"/>
                </a:lnTo>
                <a:lnTo>
                  <a:pt x="222" y="266"/>
                </a:lnTo>
                <a:lnTo>
                  <a:pt x="225" y="261"/>
                </a:lnTo>
                <a:lnTo>
                  <a:pt x="227" y="257"/>
                </a:lnTo>
                <a:lnTo>
                  <a:pt x="226" y="254"/>
                </a:lnTo>
                <a:lnTo>
                  <a:pt x="225" y="251"/>
                </a:lnTo>
                <a:lnTo>
                  <a:pt x="224" y="248"/>
                </a:lnTo>
                <a:lnTo>
                  <a:pt x="223" y="245"/>
                </a:lnTo>
                <a:lnTo>
                  <a:pt x="219" y="239"/>
                </a:lnTo>
                <a:lnTo>
                  <a:pt x="215" y="234"/>
                </a:lnTo>
                <a:lnTo>
                  <a:pt x="212" y="233"/>
                </a:lnTo>
                <a:lnTo>
                  <a:pt x="208" y="233"/>
                </a:lnTo>
                <a:lnTo>
                  <a:pt x="205" y="233"/>
                </a:lnTo>
                <a:lnTo>
                  <a:pt x="200" y="233"/>
                </a:lnTo>
                <a:lnTo>
                  <a:pt x="198" y="234"/>
                </a:lnTo>
                <a:lnTo>
                  <a:pt x="192" y="232"/>
                </a:lnTo>
                <a:lnTo>
                  <a:pt x="188" y="230"/>
                </a:lnTo>
                <a:lnTo>
                  <a:pt x="183" y="227"/>
                </a:lnTo>
                <a:lnTo>
                  <a:pt x="176" y="225"/>
                </a:lnTo>
                <a:lnTo>
                  <a:pt x="171" y="223"/>
                </a:lnTo>
                <a:lnTo>
                  <a:pt x="166" y="222"/>
                </a:lnTo>
                <a:lnTo>
                  <a:pt x="161" y="222"/>
                </a:lnTo>
                <a:lnTo>
                  <a:pt x="160" y="222"/>
                </a:lnTo>
                <a:lnTo>
                  <a:pt x="156" y="220"/>
                </a:lnTo>
                <a:lnTo>
                  <a:pt x="153" y="218"/>
                </a:lnTo>
                <a:lnTo>
                  <a:pt x="148" y="217"/>
                </a:lnTo>
                <a:lnTo>
                  <a:pt x="145" y="217"/>
                </a:lnTo>
                <a:lnTo>
                  <a:pt x="142" y="217"/>
                </a:lnTo>
                <a:lnTo>
                  <a:pt x="136" y="216"/>
                </a:lnTo>
                <a:lnTo>
                  <a:pt x="131" y="215"/>
                </a:lnTo>
                <a:lnTo>
                  <a:pt x="124" y="216"/>
                </a:lnTo>
                <a:lnTo>
                  <a:pt x="122" y="213"/>
                </a:lnTo>
                <a:lnTo>
                  <a:pt x="113" y="208"/>
                </a:lnTo>
                <a:lnTo>
                  <a:pt x="104" y="202"/>
                </a:lnTo>
                <a:lnTo>
                  <a:pt x="98" y="199"/>
                </a:lnTo>
                <a:lnTo>
                  <a:pt x="94" y="198"/>
                </a:lnTo>
                <a:lnTo>
                  <a:pt x="90" y="199"/>
                </a:lnTo>
                <a:lnTo>
                  <a:pt x="88" y="201"/>
                </a:lnTo>
                <a:lnTo>
                  <a:pt x="87" y="203"/>
                </a:lnTo>
                <a:lnTo>
                  <a:pt x="87" y="205"/>
                </a:lnTo>
                <a:lnTo>
                  <a:pt x="85" y="208"/>
                </a:lnTo>
                <a:lnTo>
                  <a:pt x="85" y="210"/>
                </a:lnTo>
                <a:lnTo>
                  <a:pt x="84" y="210"/>
                </a:lnTo>
                <a:lnTo>
                  <a:pt x="84" y="209"/>
                </a:lnTo>
                <a:lnTo>
                  <a:pt x="84" y="207"/>
                </a:lnTo>
                <a:lnTo>
                  <a:pt x="84" y="203"/>
                </a:lnTo>
                <a:lnTo>
                  <a:pt x="85" y="200"/>
                </a:lnTo>
                <a:lnTo>
                  <a:pt x="86" y="198"/>
                </a:lnTo>
                <a:lnTo>
                  <a:pt x="88" y="195"/>
                </a:lnTo>
                <a:lnTo>
                  <a:pt x="89" y="193"/>
                </a:lnTo>
                <a:lnTo>
                  <a:pt x="89" y="189"/>
                </a:lnTo>
                <a:lnTo>
                  <a:pt x="88" y="188"/>
                </a:lnTo>
                <a:lnTo>
                  <a:pt x="84" y="186"/>
                </a:lnTo>
                <a:lnTo>
                  <a:pt x="83" y="184"/>
                </a:lnTo>
                <a:lnTo>
                  <a:pt x="80" y="182"/>
                </a:lnTo>
                <a:lnTo>
                  <a:pt x="75" y="180"/>
                </a:lnTo>
                <a:lnTo>
                  <a:pt x="71" y="179"/>
                </a:lnTo>
                <a:lnTo>
                  <a:pt x="69" y="180"/>
                </a:lnTo>
                <a:lnTo>
                  <a:pt x="65" y="180"/>
                </a:lnTo>
                <a:lnTo>
                  <a:pt x="60" y="182"/>
                </a:lnTo>
                <a:lnTo>
                  <a:pt x="54" y="184"/>
                </a:lnTo>
                <a:lnTo>
                  <a:pt x="49" y="186"/>
                </a:lnTo>
                <a:lnTo>
                  <a:pt x="48" y="187"/>
                </a:lnTo>
                <a:lnTo>
                  <a:pt x="45" y="187"/>
                </a:lnTo>
                <a:lnTo>
                  <a:pt x="45" y="186"/>
                </a:lnTo>
                <a:lnTo>
                  <a:pt x="48" y="184"/>
                </a:lnTo>
                <a:lnTo>
                  <a:pt x="50" y="183"/>
                </a:lnTo>
                <a:lnTo>
                  <a:pt x="53" y="182"/>
                </a:lnTo>
                <a:lnTo>
                  <a:pt x="57" y="181"/>
                </a:lnTo>
                <a:lnTo>
                  <a:pt x="62" y="179"/>
                </a:lnTo>
                <a:lnTo>
                  <a:pt x="64" y="177"/>
                </a:lnTo>
                <a:lnTo>
                  <a:pt x="64" y="172"/>
                </a:lnTo>
                <a:lnTo>
                  <a:pt x="63" y="169"/>
                </a:lnTo>
                <a:lnTo>
                  <a:pt x="62" y="165"/>
                </a:lnTo>
                <a:lnTo>
                  <a:pt x="57" y="162"/>
                </a:lnTo>
                <a:lnTo>
                  <a:pt x="55" y="159"/>
                </a:lnTo>
                <a:lnTo>
                  <a:pt x="52" y="157"/>
                </a:lnTo>
                <a:lnTo>
                  <a:pt x="52" y="154"/>
                </a:lnTo>
                <a:lnTo>
                  <a:pt x="51" y="151"/>
                </a:lnTo>
                <a:lnTo>
                  <a:pt x="50" y="146"/>
                </a:lnTo>
                <a:lnTo>
                  <a:pt x="47" y="141"/>
                </a:lnTo>
                <a:lnTo>
                  <a:pt x="44" y="136"/>
                </a:lnTo>
                <a:lnTo>
                  <a:pt x="40" y="132"/>
                </a:lnTo>
                <a:lnTo>
                  <a:pt x="37" y="127"/>
                </a:lnTo>
                <a:lnTo>
                  <a:pt x="34" y="121"/>
                </a:lnTo>
                <a:lnTo>
                  <a:pt x="32" y="117"/>
                </a:lnTo>
                <a:lnTo>
                  <a:pt x="28" y="110"/>
                </a:lnTo>
                <a:lnTo>
                  <a:pt x="23" y="103"/>
                </a:lnTo>
                <a:lnTo>
                  <a:pt x="20" y="98"/>
                </a:lnTo>
                <a:lnTo>
                  <a:pt x="19" y="93"/>
                </a:lnTo>
                <a:lnTo>
                  <a:pt x="18" y="87"/>
                </a:lnTo>
                <a:lnTo>
                  <a:pt x="16" y="81"/>
                </a:lnTo>
                <a:lnTo>
                  <a:pt x="14" y="76"/>
                </a:lnTo>
                <a:lnTo>
                  <a:pt x="11" y="71"/>
                </a:lnTo>
                <a:lnTo>
                  <a:pt x="9" y="68"/>
                </a:lnTo>
                <a:lnTo>
                  <a:pt x="5" y="45"/>
                </a:lnTo>
                <a:lnTo>
                  <a:pt x="3" y="29"/>
                </a:lnTo>
                <a:lnTo>
                  <a:pt x="0" y="1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7" name="Freeform 120"/>
          <p:cNvSpPr>
            <a:spLocks/>
          </p:cNvSpPr>
          <p:nvPr/>
        </p:nvSpPr>
        <p:spPr bwMode="auto">
          <a:xfrm>
            <a:off x="16877621" y="4002676"/>
            <a:ext cx="263501" cy="47909"/>
          </a:xfrm>
          <a:custGeom>
            <a:avLst/>
            <a:gdLst>
              <a:gd name="T0" fmla="*/ 115 w 121"/>
              <a:gd name="T1" fmla="*/ 0 h 22"/>
              <a:gd name="T2" fmla="*/ 114 w 121"/>
              <a:gd name="T3" fmla="*/ 1 h 22"/>
              <a:gd name="T4" fmla="*/ 114 w 121"/>
              <a:gd name="T5" fmla="*/ 3 h 22"/>
              <a:gd name="T6" fmla="*/ 115 w 121"/>
              <a:gd name="T7" fmla="*/ 8 h 22"/>
              <a:gd name="T8" fmla="*/ 117 w 121"/>
              <a:gd name="T9" fmla="*/ 6 h 22"/>
              <a:gd name="T10" fmla="*/ 118 w 121"/>
              <a:gd name="T11" fmla="*/ 4 h 22"/>
              <a:gd name="T12" fmla="*/ 120 w 121"/>
              <a:gd name="T13" fmla="*/ 4 h 22"/>
              <a:gd name="T14" fmla="*/ 121 w 121"/>
              <a:gd name="T15" fmla="*/ 6 h 22"/>
              <a:gd name="T16" fmla="*/ 118 w 121"/>
              <a:gd name="T17" fmla="*/ 8 h 22"/>
              <a:gd name="T18" fmla="*/ 106 w 121"/>
              <a:gd name="T19" fmla="*/ 13 h 22"/>
              <a:gd name="T20" fmla="*/ 108 w 121"/>
              <a:gd name="T21" fmla="*/ 22 h 22"/>
              <a:gd name="T22" fmla="*/ 82 w 121"/>
              <a:gd name="T23" fmla="*/ 21 h 22"/>
              <a:gd name="T24" fmla="*/ 76 w 121"/>
              <a:gd name="T25" fmla="*/ 17 h 22"/>
              <a:gd name="T26" fmla="*/ 74 w 121"/>
              <a:gd name="T27" fmla="*/ 16 h 22"/>
              <a:gd name="T28" fmla="*/ 73 w 121"/>
              <a:gd name="T29" fmla="*/ 15 h 22"/>
              <a:gd name="T30" fmla="*/ 72 w 121"/>
              <a:gd name="T31" fmla="*/ 17 h 22"/>
              <a:gd name="T32" fmla="*/ 71 w 121"/>
              <a:gd name="T33" fmla="*/ 19 h 22"/>
              <a:gd name="T34" fmla="*/ 10 w 121"/>
              <a:gd name="T35" fmla="*/ 18 h 22"/>
              <a:gd name="T36" fmla="*/ 10 w 121"/>
              <a:gd name="T37" fmla="*/ 15 h 22"/>
              <a:gd name="T38" fmla="*/ 7 w 121"/>
              <a:gd name="T39" fmla="*/ 13 h 22"/>
              <a:gd name="T40" fmla="*/ 4 w 121"/>
              <a:gd name="T41" fmla="*/ 12 h 22"/>
              <a:gd name="T42" fmla="*/ 0 w 121"/>
              <a:gd name="T43" fmla="*/ 11 h 22"/>
              <a:gd name="T44" fmla="*/ 3 w 121"/>
              <a:gd name="T45" fmla="*/ 10 h 22"/>
              <a:gd name="T46" fmla="*/ 5 w 121"/>
              <a:gd name="T47" fmla="*/ 8 h 22"/>
              <a:gd name="T48" fmla="*/ 7 w 121"/>
              <a:gd name="T49" fmla="*/ 3 h 22"/>
              <a:gd name="T50" fmla="*/ 69 w 121"/>
              <a:gd name="T51" fmla="*/ 2 h 22"/>
              <a:gd name="T52" fmla="*/ 68 w 121"/>
              <a:gd name="T53" fmla="*/ 4 h 22"/>
              <a:gd name="T54" fmla="*/ 68 w 121"/>
              <a:gd name="T55" fmla="*/ 7 h 22"/>
              <a:gd name="T56" fmla="*/ 67 w 121"/>
              <a:gd name="T57" fmla="*/ 8 h 22"/>
              <a:gd name="T58" fmla="*/ 67 w 121"/>
              <a:gd name="T59" fmla="*/ 10 h 22"/>
              <a:gd name="T60" fmla="*/ 68 w 121"/>
              <a:gd name="T61" fmla="*/ 11 h 22"/>
              <a:gd name="T62" fmla="*/ 69 w 121"/>
              <a:gd name="T63" fmla="*/ 11 h 22"/>
              <a:gd name="T64" fmla="*/ 71 w 121"/>
              <a:gd name="T65" fmla="*/ 12 h 22"/>
              <a:gd name="T66" fmla="*/ 72 w 121"/>
              <a:gd name="T67" fmla="*/ 13 h 22"/>
              <a:gd name="T68" fmla="*/ 76 w 121"/>
              <a:gd name="T69" fmla="*/ 11 h 22"/>
              <a:gd name="T70" fmla="*/ 78 w 121"/>
              <a:gd name="T71" fmla="*/ 12 h 22"/>
              <a:gd name="T72" fmla="*/ 80 w 121"/>
              <a:gd name="T73" fmla="*/ 12 h 22"/>
              <a:gd name="T74" fmla="*/ 81 w 121"/>
              <a:gd name="T75" fmla="*/ 9 h 22"/>
              <a:gd name="T76" fmla="*/ 81 w 121"/>
              <a:gd name="T77" fmla="*/ 6 h 22"/>
              <a:gd name="T78" fmla="*/ 78 w 121"/>
              <a:gd name="T79" fmla="*/ 8 h 22"/>
              <a:gd name="T80" fmla="*/ 75 w 121"/>
              <a:gd name="T81" fmla="*/ 8 h 22"/>
              <a:gd name="T82" fmla="*/ 73 w 121"/>
              <a:gd name="T83" fmla="*/ 6 h 22"/>
              <a:gd name="T84" fmla="*/ 74 w 121"/>
              <a:gd name="T85" fmla="*/ 4 h 22"/>
              <a:gd name="T86" fmla="*/ 74 w 121"/>
              <a:gd name="T87" fmla="*/ 3 h 22"/>
              <a:gd name="T88" fmla="*/ 80 w 121"/>
              <a:gd name="T89" fmla="*/ 1 h 22"/>
              <a:gd name="T90" fmla="*/ 94 w 121"/>
              <a:gd name="T91" fmla="*/ 0 h 22"/>
              <a:gd name="T92" fmla="*/ 115 w 121"/>
              <a:gd name="T9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1" h="22">
                <a:moveTo>
                  <a:pt x="115" y="0"/>
                </a:moveTo>
                <a:lnTo>
                  <a:pt x="114" y="1"/>
                </a:lnTo>
                <a:lnTo>
                  <a:pt x="114" y="3"/>
                </a:lnTo>
                <a:lnTo>
                  <a:pt x="115" y="8"/>
                </a:lnTo>
                <a:lnTo>
                  <a:pt x="117" y="6"/>
                </a:lnTo>
                <a:lnTo>
                  <a:pt x="118" y="4"/>
                </a:lnTo>
                <a:lnTo>
                  <a:pt x="120" y="4"/>
                </a:lnTo>
                <a:lnTo>
                  <a:pt x="121" y="6"/>
                </a:lnTo>
                <a:lnTo>
                  <a:pt x="118" y="8"/>
                </a:lnTo>
                <a:lnTo>
                  <a:pt x="106" y="13"/>
                </a:lnTo>
                <a:lnTo>
                  <a:pt x="108" y="22"/>
                </a:lnTo>
                <a:lnTo>
                  <a:pt x="82" y="21"/>
                </a:lnTo>
                <a:lnTo>
                  <a:pt x="76" y="17"/>
                </a:lnTo>
                <a:lnTo>
                  <a:pt x="74" y="16"/>
                </a:lnTo>
                <a:lnTo>
                  <a:pt x="73" y="15"/>
                </a:lnTo>
                <a:lnTo>
                  <a:pt x="72" y="17"/>
                </a:lnTo>
                <a:lnTo>
                  <a:pt x="71" y="19"/>
                </a:lnTo>
                <a:lnTo>
                  <a:pt x="10" y="18"/>
                </a:lnTo>
                <a:lnTo>
                  <a:pt x="10" y="15"/>
                </a:lnTo>
                <a:lnTo>
                  <a:pt x="7" y="13"/>
                </a:lnTo>
                <a:lnTo>
                  <a:pt x="4" y="12"/>
                </a:lnTo>
                <a:lnTo>
                  <a:pt x="0" y="11"/>
                </a:lnTo>
                <a:lnTo>
                  <a:pt x="3" y="10"/>
                </a:lnTo>
                <a:lnTo>
                  <a:pt x="5" y="8"/>
                </a:lnTo>
                <a:lnTo>
                  <a:pt x="7" y="3"/>
                </a:lnTo>
                <a:lnTo>
                  <a:pt x="69" y="2"/>
                </a:lnTo>
                <a:lnTo>
                  <a:pt x="68" y="4"/>
                </a:lnTo>
                <a:lnTo>
                  <a:pt x="68" y="7"/>
                </a:lnTo>
                <a:lnTo>
                  <a:pt x="67" y="8"/>
                </a:lnTo>
                <a:lnTo>
                  <a:pt x="67" y="10"/>
                </a:lnTo>
                <a:lnTo>
                  <a:pt x="68" y="11"/>
                </a:lnTo>
                <a:lnTo>
                  <a:pt x="69" y="11"/>
                </a:lnTo>
                <a:lnTo>
                  <a:pt x="71" y="12"/>
                </a:lnTo>
                <a:lnTo>
                  <a:pt x="72" y="13"/>
                </a:lnTo>
                <a:lnTo>
                  <a:pt x="76" y="11"/>
                </a:lnTo>
                <a:lnTo>
                  <a:pt x="78" y="12"/>
                </a:lnTo>
                <a:lnTo>
                  <a:pt x="80" y="12"/>
                </a:lnTo>
                <a:lnTo>
                  <a:pt x="81" y="9"/>
                </a:lnTo>
                <a:lnTo>
                  <a:pt x="81" y="6"/>
                </a:lnTo>
                <a:lnTo>
                  <a:pt x="78" y="8"/>
                </a:lnTo>
                <a:lnTo>
                  <a:pt x="75" y="8"/>
                </a:lnTo>
                <a:lnTo>
                  <a:pt x="73" y="6"/>
                </a:lnTo>
                <a:lnTo>
                  <a:pt x="74" y="4"/>
                </a:lnTo>
                <a:lnTo>
                  <a:pt x="74" y="3"/>
                </a:lnTo>
                <a:lnTo>
                  <a:pt x="80" y="1"/>
                </a:lnTo>
                <a:lnTo>
                  <a:pt x="94" y="0"/>
                </a:lnTo>
                <a:lnTo>
                  <a:pt x="115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8" name="Freeform 121"/>
          <p:cNvSpPr>
            <a:spLocks/>
          </p:cNvSpPr>
          <p:nvPr/>
        </p:nvSpPr>
        <p:spPr bwMode="auto">
          <a:xfrm>
            <a:off x="16447164" y="4230259"/>
            <a:ext cx="668549" cy="1084487"/>
          </a:xfrm>
          <a:custGeom>
            <a:avLst/>
            <a:gdLst>
              <a:gd name="T0" fmla="*/ 103 w 307"/>
              <a:gd name="T1" fmla="*/ 14 h 498"/>
              <a:gd name="T2" fmla="*/ 291 w 307"/>
              <a:gd name="T3" fmla="*/ 4 h 498"/>
              <a:gd name="T4" fmla="*/ 293 w 307"/>
              <a:gd name="T5" fmla="*/ 11 h 498"/>
              <a:gd name="T6" fmla="*/ 306 w 307"/>
              <a:gd name="T7" fmla="*/ 13 h 498"/>
              <a:gd name="T8" fmla="*/ 307 w 307"/>
              <a:gd name="T9" fmla="*/ 15 h 498"/>
              <a:gd name="T10" fmla="*/ 245 w 307"/>
              <a:gd name="T11" fmla="*/ 95 h 498"/>
              <a:gd name="T12" fmla="*/ 196 w 307"/>
              <a:gd name="T13" fmla="*/ 171 h 498"/>
              <a:gd name="T14" fmla="*/ 180 w 307"/>
              <a:gd name="T15" fmla="*/ 255 h 498"/>
              <a:gd name="T16" fmla="*/ 190 w 307"/>
              <a:gd name="T17" fmla="*/ 347 h 498"/>
              <a:gd name="T18" fmla="*/ 223 w 307"/>
              <a:gd name="T19" fmla="*/ 476 h 498"/>
              <a:gd name="T20" fmla="*/ 130 w 307"/>
              <a:gd name="T21" fmla="*/ 488 h 498"/>
              <a:gd name="T22" fmla="*/ 121 w 307"/>
              <a:gd name="T23" fmla="*/ 474 h 498"/>
              <a:gd name="T24" fmla="*/ 112 w 307"/>
              <a:gd name="T25" fmla="*/ 476 h 498"/>
              <a:gd name="T26" fmla="*/ 102 w 307"/>
              <a:gd name="T27" fmla="*/ 488 h 498"/>
              <a:gd name="T28" fmla="*/ 100 w 307"/>
              <a:gd name="T29" fmla="*/ 486 h 498"/>
              <a:gd name="T30" fmla="*/ 111 w 307"/>
              <a:gd name="T31" fmla="*/ 474 h 498"/>
              <a:gd name="T32" fmla="*/ 119 w 307"/>
              <a:gd name="T33" fmla="*/ 465 h 498"/>
              <a:gd name="T34" fmla="*/ 114 w 307"/>
              <a:gd name="T35" fmla="*/ 452 h 498"/>
              <a:gd name="T36" fmla="*/ 101 w 307"/>
              <a:gd name="T37" fmla="*/ 448 h 498"/>
              <a:gd name="T38" fmla="*/ 92 w 307"/>
              <a:gd name="T39" fmla="*/ 445 h 498"/>
              <a:gd name="T40" fmla="*/ 107 w 307"/>
              <a:gd name="T41" fmla="*/ 447 h 498"/>
              <a:gd name="T42" fmla="*/ 118 w 307"/>
              <a:gd name="T43" fmla="*/ 452 h 498"/>
              <a:gd name="T44" fmla="*/ 127 w 307"/>
              <a:gd name="T45" fmla="*/ 461 h 498"/>
              <a:gd name="T46" fmla="*/ 133 w 307"/>
              <a:gd name="T47" fmla="*/ 455 h 498"/>
              <a:gd name="T48" fmla="*/ 136 w 307"/>
              <a:gd name="T49" fmla="*/ 438 h 498"/>
              <a:gd name="T50" fmla="*/ 146 w 307"/>
              <a:gd name="T51" fmla="*/ 432 h 498"/>
              <a:gd name="T52" fmla="*/ 146 w 307"/>
              <a:gd name="T53" fmla="*/ 397 h 498"/>
              <a:gd name="T54" fmla="*/ 138 w 307"/>
              <a:gd name="T55" fmla="*/ 371 h 498"/>
              <a:gd name="T56" fmla="*/ 126 w 307"/>
              <a:gd name="T57" fmla="*/ 339 h 498"/>
              <a:gd name="T58" fmla="*/ 112 w 307"/>
              <a:gd name="T59" fmla="*/ 317 h 498"/>
              <a:gd name="T60" fmla="*/ 94 w 307"/>
              <a:gd name="T61" fmla="*/ 303 h 498"/>
              <a:gd name="T62" fmla="*/ 84 w 307"/>
              <a:gd name="T63" fmla="*/ 304 h 498"/>
              <a:gd name="T64" fmla="*/ 74 w 307"/>
              <a:gd name="T65" fmla="*/ 314 h 498"/>
              <a:gd name="T66" fmla="*/ 67 w 307"/>
              <a:gd name="T67" fmla="*/ 318 h 498"/>
              <a:gd name="T68" fmla="*/ 76 w 307"/>
              <a:gd name="T69" fmla="*/ 310 h 498"/>
              <a:gd name="T70" fmla="*/ 83 w 307"/>
              <a:gd name="T71" fmla="*/ 300 h 498"/>
              <a:gd name="T72" fmla="*/ 82 w 307"/>
              <a:gd name="T73" fmla="*/ 280 h 498"/>
              <a:gd name="T74" fmla="*/ 64 w 307"/>
              <a:gd name="T75" fmla="*/ 260 h 498"/>
              <a:gd name="T76" fmla="*/ 53 w 307"/>
              <a:gd name="T77" fmla="*/ 252 h 498"/>
              <a:gd name="T78" fmla="*/ 22 w 307"/>
              <a:gd name="T79" fmla="*/ 227 h 498"/>
              <a:gd name="T80" fmla="*/ 15 w 307"/>
              <a:gd name="T81" fmla="*/ 209 h 498"/>
              <a:gd name="T82" fmla="*/ 10 w 307"/>
              <a:gd name="T83" fmla="*/ 199 h 498"/>
              <a:gd name="T84" fmla="*/ 0 w 307"/>
              <a:gd name="T85" fmla="*/ 196 h 498"/>
              <a:gd name="T86" fmla="*/ 10 w 307"/>
              <a:gd name="T87" fmla="*/ 194 h 498"/>
              <a:gd name="T88" fmla="*/ 21 w 307"/>
              <a:gd name="T89" fmla="*/ 197 h 498"/>
              <a:gd name="T90" fmla="*/ 30 w 307"/>
              <a:gd name="T91" fmla="*/ 190 h 498"/>
              <a:gd name="T92" fmla="*/ 23 w 307"/>
              <a:gd name="T93" fmla="*/ 153 h 498"/>
              <a:gd name="T94" fmla="*/ 14 w 307"/>
              <a:gd name="T95" fmla="*/ 112 h 498"/>
              <a:gd name="T96" fmla="*/ 23 w 307"/>
              <a:gd name="T97" fmla="*/ 103 h 498"/>
              <a:gd name="T98" fmla="*/ 34 w 307"/>
              <a:gd name="T99" fmla="*/ 103 h 498"/>
              <a:gd name="T100" fmla="*/ 42 w 307"/>
              <a:gd name="T101" fmla="*/ 93 h 498"/>
              <a:gd name="T102" fmla="*/ 43 w 307"/>
              <a:gd name="T103" fmla="*/ 70 h 498"/>
              <a:gd name="T104" fmla="*/ 62 w 307"/>
              <a:gd name="T105" fmla="*/ 55 h 498"/>
              <a:gd name="T106" fmla="*/ 77 w 307"/>
              <a:gd name="T107" fmla="*/ 31 h 498"/>
              <a:gd name="T108" fmla="*/ 96 w 307"/>
              <a:gd name="T109" fmla="*/ 1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7" h="498">
                <a:moveTo>
                  <a:pt x="96" y="19"/>
                </a:moveTo>
                <a:lnTo>
                  <a:pt x="100" y="18"/>
                </a:lnTo>
                <a:lnTo>
                  <a:pt x="102" y="17"/>
                </a:lnTo>
                <a:lnTo>
                  <a:pt x="103" y="14"/>
                </a:lnTo>
                <a:lnTo>
                  <a:pt x="104" y="9"/>
                </a:lnTo>
                <a:lnTo>
                  <a:pt x="293" y="0"/>
                </a:lnTo>
                <a:lnTo>
                  <a:pt x="293" y="4"/>
                </a:lnTo>
                <a:lnTo>
                  <a:pt x="291" y="4"/>
                </a:lnTo>
                <a:lnTo>
                  <a:pt x="291" y="5"/>
                </a:lnTo>
                <a:lnTo>
                  <a:pt x="291" y="8"/>
                </a:lnTo>
                <a:lnTo>
                  <a:pt x="292" y="10"/>
                </a:lnTo>
                <a:lnTo>
                  <a:pt x="293" y="11"/>
                </a:lnTo>
                <a:lnTo>
                  <a:pt x="294" y="11"/>
                </a:lnTo>
                <a:lnTo>
                  <a:pt x="304" y="10"/>
                </a:lnTo>
                <a:lnTo>
                  <a:pt x="306" y="10"/>
                </a:lnTo>
                <a:lnTo>
                  <a:pt x="306" y="13"/>
                </a:lnTo>
                <a:lnTo>
                  <a:pt x="306" y="15"/>
                </a:lnTo>
                <a:lnTo>
                  <a:pt x="306" y="14"/>
                </a:lnTo>
                <a:lnTo>
                  <a:pt x="304" y="15"/>
                </a:lnTo>
                <a:lnTo>
                  <a:pt x="307" y="15"/>
                </a:lnTo>
                <a:lnTo>
                  <a:pt x="297" y="28"/>
                </a:lnTo>
                <a:lnTo>
                  <a:pt x="281" y="48"/>
                </a:lnTo>
                <a:lnTo>
                  <a:pt x="263" y="72"/>
                </a:lnTo>
                <a:lnTo>
                  <a:pt x="245" y="95"/>
                </a:lnTo>
                <a:lnTo>
                  <a:pt x="233" y="112"/>
                </a:lnTo>
                <a:lnTo>
                  <a:pt x="221" y="130"/>
                </a:lnTo>
                <a:lnTo>
                  <a:pt x="205" y="156"/>
                </a:lnTo>
                <a:lnTo>
                  <a:pt x="196" y="171"/>
                </a:lnTo>
                <a:lnTo>
                  <a:pt x="190" y="188"/>
                </a:lnTo>
                <a:lnTo>
                  <a:pt x="185" y="206"/>
                </a:lnTo>
                <a:lnTo>
                  <a:pt x="182" y="226"/>
                </a:lnTo>
                <a:lnTo>
                  <a:pt x="180" y="255"/>
                </a:lnTo>
                <a:lnTo>
                  <a:pt x="183" y="284"/>
                </a:lnTo>
                <a:lnTo>
                  <a:pt x="188" y="323"/>
                </a:lnTo>
                <a:lnTo>
                  <a:pt x="189" y="337"/>
                </a:lnTo>
                <a:lnTo>
                  <a:pt x="190" y="347"/>
                </a:lnTo>
                <a:lnTo>
                  <a:pt x="196" y="386"/>
                </a:lnTo>
                <a:lnTo>
                  <a:pt x="197" y="404"/>
                </a:lnTo>
                <a:lnTo>
                  <a:pt x="200" y="416"/>
                </a:lnTo>
                <a:lnTo>
                  <a:pt x="223" y="476"/>
                </a:lnTo>
                <a:lnTo>
                  <a:pt x="227" y="486"/>
                </a:lnTo>
                <a:lnTo>
                  <a:pt x="133" y="498"/>
                </a:lnTo>
                <a:lnTo>
                  <a:pt x="132" y="492"/>
                </a:lnTo>
                <a:lnTo>
                  <a:pt x="130" y="488"/>
                </a:lnTo>
                <a:lnTo>
                  <a:pt x="128" y="484"/>
                </a:lnTo>
                <a:lnTo>
                  <a:pt x="126" y="482"/>
                </a:lnTo>
                <a:lnTo>
                  <a:pt x="124" y="478"/>
                </a:lnTo>
                <a:lnTo>
                  <a:pt x="121" y="474"/>
                </a:lnTo>
                <a:lnTo>
                  <a:pt x="119" y="474"/>
                </a:lnTo>
                <a:lnTo>
                  <a:pt x="118" y="474"/>
                </a:lnTo>
                <a:lnTo>
                  <a:pt x="115" y="475"/>
                </a:lnTo>
                <a:lnTo>
                  <a:pt x="112" y="476"/>
                </a:lnTo>
                <a:lnTo>
                  <a:pt x="110" y="479"/>
                </a:lnTo>
                <a:lnTo>
                  <a:pt x="106" y="482"/>
                </a:lnTo>
                <a:lnTo>
                  <a:pt x="104" y="485"/>
                </a:lnTo>
                <a:lnTo>
                  <a:pt x="102" y="488"/>
                </a:lnTo>
                <a:lnTo>
                  <a:pt x="99" y="489"/>
                </a:lnTo>
                <a:lnTo>
                  <a:pt x="98" y="489"/>
                </a:lnTo>
                <a:lnTo>
                  <a:pt x="99" y="488"/>
                </a:lnTo>
                <a:lnTo>
                  <a:pt x="100" y="486"/>
                </a:lnTo>
                <a:lnTo>
                  <a:pt x="103" y="483"/>
                </a:lnTo>
                <a:lnTo>
                  <a:pt x="104" y="481"/>
                </a:lnTo>
                <a:lnTo>
                  <a:pt x="107" y="477"/>
                </a:lnTo>
                <a:lnTo>
                  <a:pt x="111" y="474"/>
                </a:lnTo>
                <a:lnTo>
                  <a:pt x="114" y="473"/>
                </a:lnTo>
                <a:lnTo>
                  <a:pt x="116" y="470"/>
                </a:lnTo>
                <a:lnTo>
                  <a:pt x="119" y="468"/>
                </a:lnTo>
                <a:lnTo>
                  <a:pt x="119" y="465"/>
                </a:lnTo>
                <a:lnTo>
                  <a:pt x="119" y="461"/>
                </a:lnTo>
                <a:lnTo>
                  <a:pt x="118" y="457"/>
                </a:lnTo>
                <a:lnTo>
                  <a:pt x="116" y="453"/>
                </a:lnTo>
                <a:lnTo>
                  <a:pt x="114" y="452"/>
                </a:lnTo>
                <a:lnTo>
                  <a:pt x="112" y="450"/>
                </a:lnTo>
                <a:lnTo>
                  <a:pt x="108" y="449"/>
                </a:lnTo>
                <a:lnTo>
                  <a:pt x="104" y="448"/>
                </a:lnTo>
                <a:lnTo>
                  <a:pt x="101" y="448"/>
                </a:lnTo>
                <a:lnTo>
                  <a:pt x="98" y="447"/>
                </a:lnTo>
                <a:lnTo>
                  <a:pt x="94" y="447"/>
                </a:lnTo>
                <a:lnTo>
                  <a:pt x="92" y="447"/>
                </a:lnTo>
                <a:lnTo>
                  <a:pt x="92" y="445"/>
                </a:lnTo>
                <a:lnTo>
                  <a:pt x="93" y="444"/>
                </a:lnTo>
                <a:lnTo>
                  <a:pt x="97" y="445"/>
                </a:lnTo>
                <a:lnTo>
                  <a:pt x="102" y="445"/>
                </a:lnTo>
                <a:lnTo>
                  <a:pt x="107" y="447"/>
                </a:lnTo>
                <a:lnTo>
                  <a:pt x="112" y="447"/>
                </a:lnTo>
                <a:lnTo>
                  <a:pt x="114" y="449"/>
                </a:lnTo>
                <a:lnTo>
                  <a:pt x="116" y="450"/>
                </a:lnTo>
                <a:lnTo>
                  <a:pt x="118" y="452"/>
                </a:lnTo>
                <a:lnTo>
                  <a:pt x="119" y="456"/>
                </a:lnTo>
                <a:lnTo>
                  <a:pt x="121" y="459"/>
                </a:lnTo>
                <a:lnTo>
                  <a:pt x="124" y="461"/>
                </a:lnTo>
                <a:lnTo>
                  <a:pt x="127" y="461"/>
                </a:lnTo>
                <a:lnTo>
                  <a:pt x="128" y="459"/>
                </a:lnTo>
                <a:lnTo>
                  <a:pt x="132" y="457"/>
                </a:lnTo>
                <a:lnTo>
                  <a:pt x="132" y="456"/>
                </a:lnTo>
                <a:lnTo>
                  <a:pt x="133" y="455"/>
                </a:lnTo>
                <a:lnTo>
                  <a:pt x="135" y="450"/>
                </a:lnTo>
                <a:lnTo>
                  <a:pt x="137" y="446"/>
                </a:lnTo>
                <a:lnTo>
                  <a:pt x="137" y="440"/>
                </a:lnTo>
                <a:lnTo>
                  <a:pt x="136" y="438"/>
                </a:lnTo>
                <a:lnTo>
                  <a:pt x="139" y="438"/>
                </a:lnTo>
                <a:lnTo>
                  <a:pt x="142" y="437"/>
                </a:lnTo>
                <a:lnTo>
                  <a:pt x="144" y="435"/>
                </a:lnTo>
                <a:lnTo>
                  <a:pt x="146" y="432"/>
                </a:lnTo>
                <a:lnTo>
                  <a:pt x="147" y="429"/>
                </a:lnTo>
                <a:lnTo>
                  <a:pt x="147" y="423"/>
                </a:lnTo>
                <a:lnTo>
                  <a:pt x="147" y="407"/>
                </a:lnTo>
                <a:lnTo>
                  <a:pt x="146" y="397"/>
                </a:lnTo>
                <a:lnTo>
                  <a:pt x="143" y="389"/>
                </a:lnTo>
                <a:lnTo>
                  <a:pt x="141" y="382"/>
                </a:lnTo>
                <a:lnTo>
                  <a:pt x="139" y="377"/>
                </a:lnTo>
                <a:lnTo>
                  <a:pt x="138" y="371"/>
                </a:lnTo>
                <a:lnTo>
                  <a:pt x="136" y="365"/>
                </a:lnTo>
                <a:lnTo>
                  <a:pt x="134" y="359"/>
                </a:lnTo>
                <a:lnTo>
                  <a:pt x="130" y="351"/>
                </a:lnTo>
                <a:lnTo>
                  <a:pt x="126" y="339"/>
                </a:lnTo>
                <a:lnTo>
                  <a:pt x="124" y="336"/>
                </a:lnTo>
                <a:lnTo>
                  <a:pt x="121" y="329"/>
                </a:lnTo>
                <a:lnTo>
                  <a:pt x="117" y="323"/>
                </a:lnTo>
                <a:lnTo>
                  <a:pt x="112" y="317"/>
                </a:lnTo>
                <a:lnTo>
                  <a:pt x="107" y="313"/>
                </a:lnTo>
                <a:lnTo>
                  <a:pt x="102" y="309"/>
                </a:lnTo>
                <a:lnTo>
                  <a:pt x="98" y="305"/>
                </a:lnTo>
                <a:lnTo>
                  <a:pt x="94" y="303"/>
                </a:lnTo>
                <a:lnTo>
                  <a:pt x="89" y="301"/>
                </a:lnTo>
                <a:lnTo>
                  <a:pt x="86" y="301"/>
                </a:lnTo>
                <a:lnTo>
                  <a:pt x="84" y="302"/>
                </a:lnTo>
                <a:lnTo>
                  <a:pt x="84" y="304"/>
                </a:lnTo>
                <a:lnTo>
                  <a:pt x="82" y="306"/>
                </a:lnTo>
                <a:lnTo>
                  <a:pt x="80" y="307"/>
                </a:lnTo>
                <a:lnTo>
                  <a:pt x="78" y="310"/>
                </a:lnTo>
                <a:lnTo>
                  <a:pt x="74" y="314"/>
                </a:lnTo>
                <a:lnTo>
                  <a:pt x="71" y="316"/>
                </a:lnTo>
                <a:lnTo>
                  <a:pt x="69" y="319"/>
                </a:lnTo>
                <a:lnTo>
                  <a:pt x="66" y="319"/>
                </a:lnTo>
                <a:lnTo>
                  <a:pt x="67" y="318"/>
                </a:lnTo>
                <a:lnTo>
                  <a:pt x="68" y="316"/>
                </a:lnTo>
                <a:lnTo>
                  <a:pt x="71" y="315"/>
                </a:lnTo>
                <a:lnTo>
                  <a:pt x="73" y="313"/>
                </a:lnTo>
                <a:lnTo>
                  <a:pt x="76" y="310"/>
                </a:lnTo>
                <a:lnTo>
                  <a:pt x="79" y="306"/>
                </a:lnTo>
                <a:lnTo>
                  <a:pt x="79" y="304"/>
                </a:lnTo>
                <a:lnTo>
                  <a:pt x="80" y="302"/>
                </a:lnTo>
                <a:lnTo>
                  <a:pt x="83" y="300"/>
                </a:lnTo>
                <a:lnTo>
                  <a:pt x="84" y="297"/>
                </a:lnTo>
                <a:lnTo>
                  <a:pt x="85" y="291"/>
                </a:lnTo>
                <a:lnTo>
                  <a:pt x="84" y="285"/>
                </a:lnTo>
                <a:lnTo>
                  <a:pt x="82" y="280"/>
                </a:lnTo>
                <a:lnTo>
                  <a:pt x="79" y="273"/>
                </a:lnTo>
                <a:lnTo>
                  <a:pt x="76" y="270"/>
                </a:lnTo>
                <a:lnTo>
                  <a:pt x="69" y="266"/>
                </a:lnTo>
                <a:lnTo>
                  <a:pt x="64" y="260"/>
                </a:lnTo>
                <a:lnTo>
                  <a:pt x="60" y="257"/>
                </a:lnTo>
                <a:lnTo>
                  <a:pt x="58" y="255"/>
                </a:lnTo>
                <a:lnTo>
                  <a:pt x="55" y="253"/>
                </a:lnTo>
                <a:lnTo>
                  <a:pt x="53" y="252"/>
                </a:lnTo>
                <a:lnTo>
                  <a:pt x="50" y="252"/>
                </a:lnTo>
                <a:lnTo>
                  <a:pt x="24" y="236"/>
                </a:lnTo>
                <a:lnTo>
                  <a:pt x="24" y="235"/>
                </a:lnTo>
                <a:lnTo>
                  <a:pt x="22" y="227"/>
                </a:lnTo>
                <a:lnTo>
                  <a:pt x="19" y="222"/>
                </a:lnTo>
                <a:lnTo>
                  <a:pt x="18" y="210"/>
                </a:lnTo>
                <a:lnTo>
                  <a:pt x="16" y="210"/>
                </a:lnTo>
                <a:lnTo>
                  <a:pt x="15" y="209"/>
                </a:lnTo>
                <a:lnTo>
                  <a:pt x="14" y="209"/>
                </a:lnTo>
                <a:lnTo>
                  <a:pt x="12" y="206"/>
                </a:lnTo>
                <a:lnTo>
                  <a:pt x="12" y="202"/>
                </a:lnTo>
                <a:lnTo>
                  <a:pt x="10" y="199"/>
                </a:lnTo>
                <a:lnTo>
                  <a:pt x="9" y="198"/>
                </a:lnTo>
                <a:lnTo>
                  <a:pt x="4" y="198"/>
                </a:lnTo>
                <a:lnTo>
                  <a:pt x="1" y="198"/>
                </a:lnTo>
                <a:lnTo>
                  <a:pt x="0" y="196"/>
                </a:lnTo>
                <a:lnTo>
                  <a:pt x="2" y="196"/>
                </a:lnTo>
                <a:lnTo>
                  <a:pt x="4" y="196"/>
                </a:lnTo>
                <a:lnTo>
                  <a:pt x="9" y="195"/>
                </a:lnTo>
                <a:lnTo>
                  <a:pt x="10" y="194"/>
                </a:lnTo>
                <a:lnTo>
                  <a:pt x="13" y="194"/>
                </a:lnTo>
                <a:lnTo>
                  <a:pt x="15" y="195"/>
                </a:lnTo>
                <a:lnTo>
                  <a:pt x="16" y="195"/>
                </a:lnTo>
                <a:lnTo>
                  <a:pt x="21" y="197"/>
                </a:lnTo>
                <a:lnTo>
                  <a:pt x="25" y="197"/>
                </a:lnTo>
                <a:lnTo>
                  <a:pt x="26" y="195"/>
                </a:lnTo>
                <a:lnTo>
                  <a:pt x="28" y="192"/>
                </a:lnTo>
                <a:lnTo>
                  <a:pt x="30" y="190"/>
                </a:lnTo>
                <a:lnTo>
                  <a:pt x="33" y="186"/>
                </a:lnTo>
                <a:lnTo>
                  <a:pt x="34" y="183"/>
                </a:lnTo>
                <a:lnTo>
                  <a:pt x="32" y="177"/>
                </a:lnTo>
                <a:lnTo>
                  <a:pt x="23" y="153"/>
                </a:lnTo>
                <a:lnTo>
                  <a:pt x="21" y="144"/>
                </a:lnTo>
                <a:lnTo>
                  <a:pt x="20" y="138"/>
                </a:lnTo>
                <a:lnTo>
                  <a:pt x="16" y="118"/>
                </a:lnTo>
                <a:lnTo>
                  <a:pt x="14" y="112"/>
                </a:lnTo>
                <a:lnTo>
                  <a:pt x="14" y="107"/>
                </a:lnTo>
                <a:lnTo>
                  <a:pt x="16" y="104"/>
                </a:lnTo>
                <a:lnTo>
                  <a:pt x="20" y="102"/>
                </a:lnTo>
                <a:lnTo>
                  <a:pt x="23" y="103"/>
                </a:lnTo>
                <a:lnTo>
                  <a:pt x="25" y="106"/>
                </a:lnTo>
                <a:lnTo>
                  <a:pt x="28" y="106"/>
                </a:lnTo>
                <a:lnTo>
                  <a:pt x="29" y="105"/>
                </a:lnTo>
                <a:lnTo>
                  <a:pt x="34" y="103"/>
                </a:lnTo>
                <a:lnTo>
                  <a:pt x="37" y="102"/>
                </a:lnTo>
                <a:lnTo>
                  <a:pt x="40" y="102"/>
                </a:lnTo>
                <a:lnTo>
                  <a:pt x="42" y="96"/>
                </a:lnTo>
                <a:lnTo>
                  <a:pt x="42" y="93"/>
                </a:lnTo>
                <a:lnTo>
                  <a:pt x="45" y="87"/>
                </a:lnTo>
                <a:lnTo>
                  <a:pt x="43" y="79"/>
                </a:lnTo>
                <a:lnTo>
                  <a:pt x="42" y="73"/>
                </a:lnTo>
                <a:lnTo>
                  <a:pt x="43" y="70"/>
                </a:lnTo>
                <a:lnTo>
                  <a:pt x="47" y="67"/>
                </a:lnTo>
                <a:lnTo>
                  <a:pt x="54" y="61"/>
                </a:lnTo>
                <a:lnTo>
                  <a:pt x="59" y="58"/>
                </a:lnTo>
                <a:lnTo>
                  <a:pt x="62" y="55"/>
                </a:lnTo>
                <a:lnTo>
                  <a:pt x="64" y="53"/>
                </a:lnTo>
                <a:lnTo>
                  <a:pt x="65" y="49"/>
                </a:lnTo>
                <a:lnTo>
                  <a:pt x="71" y="41"/>
                </a:lnTo>
                <a:lnTo>
                  <a:pt x="77" y="31"/>
                </a:lnTo>
                <a:lnTo>
                  <a:pt x="83" y="25"/>
                </a:lnTo>
                <a:lnTo>
                  <a:pt x="87" y="22"/>
                </a:lnTo>
                <a:lnTo>
                  <a:pt x="93" y="21"/>
                </a:lnTo>
                <a:lnTo>
                  <a:pt x="96" y="19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89" name="Freeform 122"/>
          <p:cNvSpPr>
            <a:spLocks/>
          </p:cNvSpPr>
          <p:nvPr/>
        </p:nvSpPr>
        <p:spPr bwMode="auto">
          <a:xfrm>
            <a:off x="15706027" y="2920367"/>
            <a:ext cx="17421" cy="26132"/>
          </a:xfrm>
          <a:custGeom>
            <a:avLst/>
            <a:gdLst>
              <a:gd name="T0" fmla="*/ 6 w 8"/>
              <a:gd name="T1" fmla="*/ 11 h 12"/>
              <a:gd name="T2" fmla="*/ 4 w 8"/>
              <a:gd name="T3" fmla="*/ 8 h 12"/>
              <a:gd name="T4" fmla="*/ 6 w 8"/>
              <a:gd name="T5" fmla="*/ 8 h 12"/>
              <a:gd name="T6" fmla="*/ 6 w 8"/>
              <a:gd name="T7" fmla="*/ 4 h 12"/>
              <a:gd name="T8" fmla="*/ 4 w 8"/>
              <a:gd name="T9" fmla="*/ 3 h 12"/>
              <a:gd name="T10" fmla="*/ 2 w 8"/>
              <a:gd name="T11" fmla="*/ 4 h 12"/>
              <a:gd name="T12" fmla="*/ 1 w 8"/>
              <a:gd name="T13" fmla="*/ 5 h 12"/>
              <a:gd name="T14" fmla="*/ 0 w 8"/>
              <a:gd name="T15" fmla="*/ 6 h 12"/>
              <a:gd name="T16" fmla="*/ 0 w 8"/>
              <a:gd name="T17" fmla="*/ 3 h 12"/>
              <a:gd name="T18" fmla="*/ 2 w 8"/>
              <a:gd name="T19" fmla="*/ 1 h 12"/>
              <a:gd name="T20" fmla="*/ 6 w 8"/>
              <a:gd name="T21" fmla="*/ 0 h 12"/>
              <a:gd name="T22" fmla="*/ 8 w 8"/>
              <a:gd name="T23" fmla="*/ 4 h 12"/>
              <a:gd name="T24" fmla="*/ 8 w 8"/>
              <a:gd name="T25" fmla="*/ 8 h 12"/>
              <a:gd name="T26" fmla="*/ 8 w 8"/>
              <a:gd name="T27" fmla="*/ 10 h 12"/>
              <a:gd name="T28" fmla="*/ 8 w 8"/>
              <a:gd name="T29" fmla="*/ 12 h 12"/>
              <a:gd name="T30" fmla="*/ 6 w 8"/>
              <a:gd name="T31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" h="12">
                <a:moveTo>
                  <a:pt x="6" y="11"/>
                </a:moveTo>
                <a:lnTo>
                  <a:pt x="4" y="8"/>
                </a:lnTo>
                <a:lnTo>
                  <a:pt x="6" y="8"/>
                </a:lnTo>
                <a:lnTo>
                  <a:pt x="6" y="4"/>
                </a:lnTo>
                <a:lnTo>
                  <a:pt x="4" y="3"/>
                </a:lnTo>
                <a:lnTo>
                  <a:pt x="2" y="4"/>
                </a:lnTo>
                <a:lnTo>
                  <a:pt x="1" y="5"/>
                </a:lnTo>
                <a:lnTo>
                  <a:pt x="0" y="6"/>
                </a:lnTo>
                <a:lnTo>
                  <a:pt x="0" y="3"/>
                </a:lnTo>
                <a:lnTo>
                  <a:pt x="2" y="1"/>
                </a:lnTo>
                <a:lnTo>
                  <a:pt x="6" y="0"/>
                </a:lnTo>
                <a:lnTo>
                  <a:pt x="8" y="4"/>
                </a:lnTo>
                <a:lnTo>
                  <a:pt x="8" y="8"/>
                </a:lnTo>
                <a:lnTo>
                  <a:pt x="8" y="10"/>
                </a:lnTo>
                <a:lnTo>
                  <a:pt x="8" y="12"/>
                </a:lnTo>
                <a:lnTo>
                  <a:pt x="6" y="1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0" name="Freeform 123"/>
          <p:cNvSpPr>
            <a:spLocks/>
          </p:cNvSpPr>
          <p:nvPr/>
        </p:nvSpPr>
        <p:spPr bwMode="auto">
          <a:xfrm>
            <a:off x="16888509" y="3793618"/>
            <a:ext cx="139372" cy="215591"/>
          </a:xfrm>
          <a:custGeom>
            <a:avLst/>
            <a:gdLst>
              <a:gd name="T0" fmla="*/ 57 w 64"/>
              <a:gd name="T1" fmla="*/ 78 h 99"/>
              <a:gd name="T2" fmla="*/ 64 w 64"/>
              <a:gd name="T3" fmla="*/ 98 h 99"/>
              <a:gd name="T4" fmla="*/ 2 w 64"/>
              <a:gd name="T5" fmla="*/ 99 h 99"/>
              <a:gd name="T6" fmla="*/ 2 w 64"/>
              <a:gd name="T7" fmla="*/ 94 h 99"/>
              <a:gd name="T8" fmla="*/ 1 w 64"/>
              <a:gd name="T9" fmla="*/ 78 h 99"/>
              <a:gd name="T10" fmla="*/ 0 w 64"/>
              <a:gd name="T11" fmla="*/ 67 h 99"/>
              <a:gd name="T12" fmla="*/ 1 w 64"/>
              <a:gd name="T13" fmla="*/ 59 h 99"/>
              <a:gd name="T14" fmla="*/ 1 w 64"/>
              <a:gd name="T15" fmla="*/ 46 h 99"/>
              <a:gd name="T16" fmla="*/ 4 w 64"/>
              <a:gd name="T17" fmla="*/ 30 h 99"/>
              <a:gd name="T18" fmla="*/ 8 w 64"/>
              <a:gd name="T19" fmla="*/ 16 h 99"/>
              <a:gd name="T20" fmla="*/ 9 w 64"/>
              <a:gd name="T21" fmla="*/ 9 h 99"/>
              <a:gd name="T22" fmla="*/ 10 w 64"/>
              <a:gd name="T23" fmla="*/ 0 h 99"/>
              <a:gd name="T24" fmla="*/ 58 w 64"/>
              <a:gd name="T25" fmla="*/ 75 h 99"/>
              <a:gd name="T26" fmla="*/ 57 w 64"/>
              <a:gd name="T27" fmla="*/ 75 h 99"/>
              <a:gd name="T28" fmla="*/ 57 w 64"/>
              <a:gd name="T29" fmla="*/ 77 h 99"/>
              <a:gd name="T30" fmla="*/ 57 w 64"/>
              <a:gd name="T31" fmla="*/ 7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99">
                <a:moveTo>
                  <a:pt x="57" y="78"/>
                </a:moveTo>
                <a:lnTo>
                  <a:pt x="64" y="98"/>
                </a:lnTo>
                <a:lnTo>
                  <a:pt x="2" y="99"/>
                </a:lnTo>
                <a:lnTo>
                  <a:pt x="2" y="94"/>
                </a:lnTo>
                <a:lnTo>
                  <a:pt x="1" y="78"/>
                </a:lnTo>
                <a:lnTo>
                  <a:pt x="0" y="67"/>
                </a:lnTo>
                <a:lnTo>
                  <a:pt x="1" y="59"/>
                </a:lnTo>
                <a:lnTo>
                  <a:pt x="1" y="46"/>
                </a:lnTo>
                <a:lnTo>
                  <a:pt x="4" y="30"/>
                </a:lnTo>
                <a:lnTo>
                  <a:pt x="8" y="16"/>
                </a:lnTo>
                <a:lnTo>
                  <a:pt x="9" y="9"/>
                </a:lnTo>
                <a:lnTo>
                  <a:pt x="10" y="0"/>
                </a:lnTo>
                <a:lnTo>
                  <a:pt x="58" y="75"/>
                </a:lnTo>
                <a:lnTo>
                  <a:pt x="57" y="75"/>
                </a:lnTo>
                <a:lnTo>
                  <a:pt x="57" y="77"/>
                </a:lnTo>
                <a:lnTo>
                  <a:pt x="57" y="7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1" name="Freeform 124"/>
          <p:cNvSpPr>
            <a:spLocks/>
          </p:cNvSpPr>
          <p:nvPr/>
        </p:nvSpPr>
        <p:spPr bwMode="auto">
          <a:xfrm>
            <a:off x="16664208" y="4028806"/>
            <a:ext cx="413760" cy="217768"/>
          </a:xfrm>
          <a:custGeom>
            <a:avLst/>
            <a:gdLst>
              <a:gd name="T0" fmla="*/ 0 w 190"/>
              <a:gd name="T1" fmla="*/ 100 h 100"/>
              <a:gd name="T2" fmla="*/ 1 w 190"/>
              <a:gd name="T3" fmla="*/ 98 h 100"/>
              <a:gd name="T4" fmla="*/ 4 w 190"/>
              <a:gd name="T5" fmla="*/ 96 h 100"/>
              <a:gd name="T6" fmla="*/ 8 w 190"/>
              <a:gd name="T7" fmla="*/ 91 h 100"/>
              <a:gd name="T8" fmla="*/ 13 w 190"/>
              <a:gd name="T9" fmla="*/ 85 h 100"/>
              <a:gd name="T10" fmla="*/ 15 w 190"/>
              <a:gd name="T11" fmla="*/ 82 h 100"/>
              <a:gd name="T12" fmla="*/ 18 w 190"/>
              <a:gd name="T13" fmla="*/ 80 h 100"/>
              <a:gd name="T14" fmla="*/ 21 w 190"/>
              <a:gd name="T15" fmla="*/ 79 h 100"/>
              <a:gd name="T16" fmla="*/ 23 w 190"/>
              <a:gd name="T17" fmla="*/ 79 h 100"/>
              <a:gd name="T18" fmla="*/ 23 w 190"/>
              <a:gd name="T19" fmla="*/ 80 h 100"/>
              <a:gd name="T20" fmla="*/ 28 w 190"/>
              <a:gd name="T21" fmla="*/ 80 h 100"/>
              <a:gd name="T22" fmla="*/ 29 w 190"/>
              <a:gd name="T23" fmla="*/ 74 h 100"/>
              <a:gd name="T24" fmla="*/ 31 w 190"/>
              <a:gd name="T25" fmla="*/ 77 h 100"/>
              <a:gd name="T26" fmla="*/ 32 w 190"/>
              <a:gd name="T27" fmla="*/ 82 h 100"/>
              <a:gd name="T28" fmla="*/ 37 w 190"/>
              <a:gd name="T29" fmla="*/ 78 h 100"/>
              <a:gd name="T30" fmla="*/ 39 w 190"/>
              <a:gd name="T31" fmla="*/ 74 h 100"/>
              <a:gd name="T32" fmla="*/ 41 w 190"/>
              <a:gd name="T33" fmla="*/ 71 h 100"/>
              <a:gd name="T34" fmla="*/ 42 w 190"/>
              <a:gd name="T35" fmla="*/ 68 h 100"/>
              <a:gd name="T36" fmla="*/ 44 w 190"/>
              <a:gd name="T37" fmla="*/ 66 h 100"/>
              <a:gd name="T38" fmla="*/ 46 w 190"/>
              <a:gd name="T39" fmla="*/ 63 h 100"/>
              <a:gd name="T40" fmla="*/ 49 w 190"/>
              <a:gd name="T41" fmla="*/ 62 h 100"/>
              <a:gd name="T42" fmla="*/ 56 w 190"/>
              <a:gd name="T43" fmla="*/ 61 h 100"/>
              <a:gd name="T44" fmla="*/ 61 w 190"/>
              <a:gd name="T45" fmla="*/ 61 h 100"/>
              <a:gd name="T46" fmla="*/ 66 w 190"/>
              <a:gd name="T47" fmla="*/ 64 h 100"/>
              <a:gd name="T48" fmla="*/ 69 w 190"/>
              <a:gd name="T49" fmla="*/ 66 h 100"/>
              <a:gd name="T50" fmla="*/ 73 w 190"/>
              <a:gd name="T51" fmla="*/ 66 h 100"/>
              <a:gd name="T52" fmla="*/ 77 w 190"/>
              <a:gd name="T53" fmla="*/ 67 h 100"/>
              <a:gd name="T54" fmla="*/ 78 w 190"/>
              <a:gd name="T55" fmla="*/ 67 h 100"/>
              <a:gd name="T56" fmla="*/ 80 w 190"/>
              <a:gd name="T57" fmla="*/ 67 h 100"/>
              <a:gd name="T58" fmla="*/ 83 w 190"/>
              <a:gd name="T59" fmla="*/ 70 h 100"/>
              <a:gd name="T60" fmla="*/ 86 w 190"/>
              <a:gd name="T61" fmla="*/ 68 h 100"/>
              <a:gd name="T62" fmla="*/ 86 w 190"/>
              <a:gd name="T63" fmla="*/ 67 h 100"/>
              <a:gd name="T64" fmla="*/ 88 w 190"/>
              <a:gd name="T65" fmla="*/ 66 h 100"/>
              <a:gd name="T66" fmla="*/ 89 w 190"/>
              <a:gd name="T67" fmla="*/ 64 h 100"/>
              <a:gd name="T68" fmla="*/ 92 w 190"/>
              <a:gd name="T69" fmla="*/ 63 h 100"/>
              <a:gd name="T70" fmla="*/ 97 w 190"/>
              <a:gd name="T71" fmla="*/ 60 h 100"/>
              <a:gd name="T72" fmla="*/ 102 w 190"/>
              <a:gd name="T73" fmla="*/ 50 h 100"/>
              <a:gd name="T74" fmla="*/ 105 w 190"/>
              <a:gd name="T75" fmla="*/ 43 h 100"/>
              <a:gd name="T76" fmla="*/ 107 w 190"/>
              <a:gd name="T77" fmla="*/ 36 h 100"/>
              <a:gd name="T78" fmla="*/ 107 w 190"/>
              <a:gd name="T79" fmla="*/ 27 h 100"/>
              <a:gd name="T80" fmla="*/ 109 w 190"/>
              <a:gd name="T81" fmla="*/ 18 h 100"/>
              <a:gd name="T82" fmla="*/ 108 w 190"/>
              <a:gd name="T83" fmla="*/ 6 h 100"/>
              <a:gd name="T84" fmla="*/ 170 w 190"/>
              <a:gd name="T85" fmla="*/ 1 h 100"/>
              <a:gd name="T86" fmla="*/ 182 w 190"/>
              <a:gd name="T87" fmla="*/ 0 h 100"/>
              <a:gd name="T88" fmla="*/ 184 w 190"/>
              <a:gd name="T89" fmla="*/ 51 h 100"/>
              <a:gd name="T90" fmla="*/ 190 w 190"/>
              <a:gd name="T91" fmla="*/ 91 h 100"/>
              <a:gd name="T92" fmla="*/ 0 w 190"/>
              <a:gd name="T9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0" h="100">
                <a:moveTo>
                  <a:pt x="0" y="100"/>
                </a:moveTo>
                <a:lnTo>
                  <a:pt x="1" y="98"/>
                </a:lnTo>
                <a:lnTo>
                  <a:pt x="4" y="96"/>
                </a:lnTo>
                <a:lnTo>
                  <a:pt x="8" y="91"/>
                </a:lnTo>
                <a:lnTo>
                  <a:pt x="13" y="85"/>
                </a:lnTo>
                <a:lnTo>
                  <a:pt x="15" y="82"/>
                </a:lnTo>
                <a:lnTo>
                  <a:pt x="18" y="80"/>
                </a:lnTo>
                <a:lnTo>
                  <a:pt x="21" y="79"/>
                </a:lnTo>
                <a:lnTo>
                  <a:pt x="23" y="79"/>
                </a:lnTo>
                <a:lnTo>
                  <a:pt x="23" y="80"/>
                </a:lnTo>
                <a:lnTo>
                  <a:pt x="28" y="80"/>
                </a:lnTo>
                <a:lnTo>
                  <a:pt x="29" y="74"/>
                </a:lnTo>
                <a:lnTo>
                  <a:pt x="31" y="77"/>
                </a:lnTo>
                <a:lnTo>
                  <a:pt x="32" y="82"/>
                </a:lnTo>
                <a:lnTo>
                  <a:pt x="37" y="78"/>
                </a:lnTo>
                <a:lnTo>
                  <a:pt x="39" y="74"/>
                </a:lnTo>
                <a:lnTo>
                  <a:pt x="41" y="71"/>
                </a:lnTo>
                <a:lnTo>
                  <a:pt x="42" y="68"/>
                </a:lnTo>
                <a:lnTo>
                  <a:pt x="44" y="66"/>
                </a:lnTo>
                <a:lnTo>
                  <a:pt x="46" y="63"/>
                </a:lnTo>
                <a:lnTo>
                  <a:pt x="49" y="62"/>
                </a:lnTo>
                <a:lnTo>
                  <a:pt x="56" y="61"/>
                </a:lnTo>
                <a:lnTo>
                  <a:pt x="61" y="61"/>
                </a:lnTo>
                <a:lnTo>
                  <a:pt x="66" y="64"/>
                </a:lnTo>
                <a:lnTo>
                  <a:pt x="69" y="66"/>
                </a:lnTo>
                <a:lnTo>
                  <a:pt x="73" y="66"/>
                </a:lnTo>
                <a:lnTo>
                  <a:pt x="77" y="67"/>
                </a:lnTo>
                <a:lnTo>
                  <a:pt x="78" y="67"/>
                </a:lnTo>
                <a:lnTo>
                  <a:pt x="80" y="67"/>
                </a:lnTo>
                <a:lnTo>
                  <a:pt x="83" y="70"/>
                </a:lnTo>
                <a:lnTo>
                  <a:pt x="86" y="68"/>
                </a:lnTo>
                <a:lnTo>
                  <a:pt x="86" y="67"/>
                </a:lnTo>
                <a:lnTo>
                  <a:pt x="88" y="66"/>
                </a:lnTo>
                <a:lnTo>
                  <a:pt x="89" y="64"/>
                </a:lnTo>
                <a:lnTo>
                  <a:pt x="92" y="63"/>
                </a:lnTo>
                <a:lnTo>
                  <a:pt x="97" y="60"/>
                </a:lnTo>
                <a:lnTo>
                  <a:pt x="102" y="50"/>
                </a:lnTo>
                <a:lnTo>
                  <a:pt x="105" y="43"/>
                </a:lnTo>
                <a:lnTo>
                  <a:pt x="107" y="36"/>
                </a:lnTo>
                <a:lnTo>
                  <a:pt x="107" y="27"/>
                </a:lnTo>
                <a:lnTo>
                  <a:pt x="109" y="18"/>
                </a:lnTo>
                <a:lnTo>
                  <a:pt x="108" y="6"/>
                </a:lnTo>
                <a:lnTo>
                  <a:pt x="170" y="1"/>
                </a:lnTo>
                <a:lnTo>
                  <a:pt x="182" y="0"/>
                </a:lnTo>
                <a:lnTo>
                  <a:pt x="184" y="51"/>
                </a:lnTo>
                <a:lnTo>
                  <a:pt x="190" y="91"/>
                </a:lnTo>
                <a:lnTo>
                  <a:pt x="0" y="10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2" name="Freeform 125"/>
          <p:cNvSpPr>
            <a:spLocks/>
          </p:cNvSpPr>
          <p:nvPr/>
        </p:nvSpPr>
        <p:spPr bwMode="auto">
          <a:xfrm>
            <a:off x="16910285" y="3741353"/>
            <a:ext cx="313586" cy="317942"/>
          </a:xfrm>
          <a:custGeom>
            <a:avLst/>
            <a:gdLst>
              <a:gd name="T0" fmla="*/ 144 w 144"/>
              <a:gd name="T1" fmla="*/ 0 h 146"/>
              <a:gd name="T2" fmla="*/ 140 w 144"/>
              <a:gd name="T3" fmla="*/ 9 h 146"/>
              <a:gd name="T4" fmla="*/ 127 w 144"/>
              <a:gd name="T5" fmla="*/ 37 h 146"/>
              <a:gd name="T6" fmla="*/ 115 w 144"/>
              <a:gd name="T7" fmla="*/ 67 h 146"/>
              <a:gd name="T8" fmla="*/ 107 w 144"/>
              <a:gd name="T9" fmla="*/ 98 h 146"/>
              <a:gd name="T10" fmla="*/ 105 w 144"/>
              <a:gd name="T11" fmla="*/ 112 h 146"/>
              <a:gd name="T12" fmla="*/ 104 w 144"/>
              <a:gd name="T13" fmla="*/ 115 h 146"/>
              <a:gd name="T14" fmla="*/ 105 w 144"/>
              <a:gd name="T15" fmla="*/ 120 h 146"/>
              <a:gd name="T16" fmla="*/ 107 w 144"/>
              <a:gd name="T17" fmla="*/ 133 h 146"/>
              <a:gd name="T18" fmla="*/ 99 w 144"/>
              <a:gd name="T19" fmla="*/ 113 h 146"/>
              <a:gd name="T20" fmla="*/ 106 w 144"/>
              <a:gd name="T21" fmla="*/ 130 h 146"/>
              <a:gd name="T22" fmla="*/ 103 w 144"/>
              <a:gd name="T23" fmla="*/ 126 h 146"/>
              <a:gd name="T24" fmla="*/ 106 w 144"/>
              <a:gd name="T25" fmla="*/ 127 h 146"/>
              <a:gd name="T26" fmla="*/ 107 w 144"/>
              <a:gd name="T27" fmla="*/ 146 h 146"/>
              <a:gd name="T28" fmla="*/ 53 w 144"/>
              <a:gd name="T29" fmla="*/ 135 h 146"/>
              <a:gd name="T30" fmla="*/ 49 w 144"/>
              <a:gd name="T31" fmla="*/ 107 h 146"/>
              <a:gd name="T32" fmla="*/ 43 w 144"/>
              <a:gd name="T33" fmla="*/ 102 h 146"/>
              <a:gd name="T34" fmla="*/ 0 w 144"/>
              <a:gd name="T35" fmla="*/ 24 h 146"/>
              <a:gd name="T36" fmla="*/ 18 w 144"/>
              <a:gd name="T37" fmla="*/ 18 h 146"/>
              <a:gd name="T38" fmla="*/ 114 w 144"/>
              <a:gd name="T39" fmla="*/ 4 h 146"/>
              <a:gd name="T40" fmla="*/ 144 w 144"/>
              <a:gd name="T4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6">
                <a:moveTo>
                  <a:pt x="144" y="0"/>
                </a:moveTo>
                <a:lnTo>
                  <a:pt x="140" y="9"/>
                </a:lnTo>
                <a:lnTo>
                  <a:pt x="127" y="37"/>
                </a:lnTo>
                <a:lnTo>
                  <a:pt x="115" y="67"/>
                </a:lnTo>
                <a:lnTo>
                  <a:pt x="107" y="98"/>
                </a:lnTo>
                <a:lnTo>
                  <a:pt x="105" y="112"/>
                </a:lnTo>
                <a:lnTo>
                  <a:pt x="104" y="115"/>
                </a:lnTo>
                <a:lnTo>
                  <a:pt x="105" y="120"/>
                </a:lnTo>
                <a:lnTo>
                  <a:pt x="107" y="133"/>
                </a:lnTo>
                <a:lnTo>
                  <a:pt x="99" y="113"/>
                </a:lnTo>
                <a:lnTo>
                  <a:pt x="106" y="130"/>
                </a:lnTo>
                <a:lnTo>
                  <a:pt x="103" y="126"/>
                </a:lnTo>
                <a:lnTo>
                  <a:pt x="106" y="127"/>
                </a:lnTo>
                <a:lnTo>
                  <a:pt x="107" y="146"/>
                </a:lnTo>
                <a:lnTo>
                  <a:pt x="53" y="135"/>
                </a:lnTo>
                <a:lnTo>
                  <a:pt x="49" y="107"/>
                </a:lnTo>
                <a:lnTo>
                  <a:pt x="43" y="102"/>
                </a:lnTo>
                <a:lnTo>
                  <a:pt x="0" y="24"/>
                </a:lnTo>
                <a:lnTo>
                  <a:pt x="18" y="18"/>
                </a:lnTo>
                <a:lnTo>
                  <a:pt x="114" y="4"/>
                </a:lnTo>
                <a:lnTo>
                  <a:pt x="144" y="0"/>
                </a:lnTo>
                <a:close/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3" name="Freeform 126"/>
          <p:cNvSpPr>
            <a:spLocks/>
          </p:cNvSpPr>
          <p:nvPr/>
        </p:nvSpPr>
        <p:spPr bwMode="auto">
          <a:xfrm>
            <a:off x="16910285" y="3741353"/>
            <a:ext cx="313586" cy="317942"/>
          </a:xfrm>
          <a:custGeom>
            <a:avLst/>
            <a:gdLst>
              <a:gd name="T0" fmla="*/ 144 w 144"/>
              <a:gd name="T1" fmla="*/ 0 h 146"/>
              <a:gd name="T2" fmla="*/ 140 w 144"/>
              <a:gd name="T3" fmla="*/ 9 h 146"/>
              <a:gd name="T4" fmla="*/ 127 w 144"/>
              <a:gd name="T5" fmla="*/ 37 h 146"/>
              <a:gd name="T6" fmla="*/ 115 w 144"/>
              <a:gd name="T7" fmla="*/ 67 h 146"/>
              <a:gd name="T8" fmla="*/ 107 w 144"/>
              <a:gd name="T9" fmla="*/ 98 h 146"/>
              <a:gd name="T10" fmla="*/ 105 w 144"/>
              <a:gd name="T11" fmla="*/ 112 h 146"/>
              <a:gd name="T12" fmla="*/ 104 w 144"/>
              <a:gd name="T13" fmla="*/ 115 h 146"/>
              <a:gd name="T14" fmla="*/ 105 w 144"/>
              <a:gd name="T15" fmla="*/ 120 h 146"/>
              <a:gd name="T16" fmla="*/ 107 w 144"/>
              <a:gd name="T17" fmla="*/ 133 h 146"/>
              <a:gd name="T18" fmla="*/ 99 w 144"/>
              <a:gd name="T19" fmla="*/ 113 h 146"/>
              <a:gd name="T20" fmla="*/ 106 w 144"/>
              <a:gd name="T21" fmla="*/ 130 h 146"/>
              <a:gd name="T22" fmla="*/ 103 w 144"/>
              <a:gd name="T23" fmla="*/ 126 h 146"/>
              <a:gd name="T24" fmla="*/ 106 w 144"/>
              <a:gd name="T25" fmla="*/ 127 h 146"/>
              <a:gd name="T26" fmla="*/ 107 w 144"/>
              <a:gd name="T27" fmla="*/ 146 h 146"/>
              <a:gd name="T28" fmla="*/ 53 w 144"/>
              <a:gd name="T29" fmla="*/ 135 h 146"/>
              <a:gd name="T30" fmla="*/ 49 w 144"/>
              <a:gd name="T31" fmla="*/ 107 h 146"/>
              <a:gd name="T32" fmla="*/ 43 w 144"/>
              <a:gd name="T33" fmla="*/ 102 h 146"/>
              <a:gd name="T34" fmla="*/ 0 w 144"/>
              <a:gd name="T35" fmla="*/ 24 h 146"/>
              <a:gd name="T36" fmla="*/ 18 w 144"/>
              <a:gd name="T37" fmla="*/ 18 h 146"/>
              <a:gd name="T38" fmla="*/ 114 w 144"/>
              <a:gd name="T39" fmla="*/ 4 h 146"/>
              <a:gd name="T40" fmla="*/ 144 w 144"/>
              <a:gd name="T4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6">
                <a:moveTo>
                  <a:pt x="144" y="0"/>
                </a:moveTo>
                <a:lnTo>
                  <a:pt x="140" y="9"/>
                </a:lnTo>
                <a:lnTo>
                  <a:pt x="127" y="37"/>
                </a:lnTo>
                <a:lnTo>
                  <a:pt x="115" y="67"/>
                </a:lnTo>
                <a:lnTo>
                  <a:pt x="107" y="98"/>
                </a:lnTo>
                <a:lnTo>
                  <a:pt x="105" y="112"/>
                </a:lnTo>
                <a:lnTo>
                  <a:pt x="104" y="115"/>
                </a:lnTo>
                <a:lnTo>
                  <a:pt x="105" y="120"/>
                </a:lnTo>
                <a:lnTo>
                  <a:pt x="107" y="133"/>
                </a:lnTo>
                <a:lnTo>
                  <a:pt x="99" y="113"/>
                </a:lnTo>
                <a:lnTo>
                  <a:pt x="106" y="130"/>
                </a:lnTo>
                <a:lnTo>
                  <a:pt x="103" y="126"/>
                </a:lnTo>
                <a:lnTo>
                  <a:pt x="106" y="127"/>
                </a:lnTo>
                <a:lnTo>
                  <a:pt x="107" y="146"/>
                </a:lnTo>
                <a:lnTo>
                  <a:pt x="53" y="135"/>
                </a:lnTo>
                <a:lnTo>
                  <a:pt x="49" y="107"/>
                </a:lnTo>
                <a:lnTo>
                  <a:pt x="43" y="102"/>
                </a:lnTo>
                <a:lnTo>
                  <a:pt x="0" y="24"/>
                </a:lnTo>
                <a:lnTo>
                  <a:pt x="18" y="18"/>
                </a:lnTo>
                <a:lnTo>
                  <a:pt x="114" y="4"/>
                </a:lnTo>
                <a:lnTo>
                  <a:pt x="144" y="0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4" name="Freeform 127"/>
          <p:cNvSpPr>
            <a:spLocks/>
          </p:cNvSpPr>
          <p:nvPr/>
        </p:nvSpPr>
        <p:spPr bwMode="auto">
          <a:xfrm>
            <a:off x="17043124" y="4039696"/>
            <a:ext cx="104528" cy="213413"/>
          </a:xfrm>
          <a:custGeom>
            <a:avLst/>
            <a:gdLst>
              <a:gd name="T0" fmla="*/ 47 w 48"/>
              <a:gd name="T1" fmla="*/ 34 h 98"/>
              <a:gd name="T2" fmla="*/ 47 w 48"/>
              <a:gd name="T3" fmla="*/ 40 h 98"/>
              <a:gd name="T4" fmla="*/ 48 w 48"/>
              <a:gd name="T5" fmla="*/ 54 h 98"/>
              <a:gd name="T6" fmla="*/ 22 w 48"/>
              <a:gd name="T7" fmla="*/ 70 h 98"/>
              <a:gd name="T8" fmla="*/ 23 w 48"/>
              <a:gd name="T9" fmla="*/ 72 h 98"/>
              <a:gd name="T10" fmla="*/ 23 w 48"/>
              <a:gd name="T11" fmla="*/ 73 h 98"/>
              <a:gd name="T12" fmla="*/ 22 w 48"/>
              <a:gd name="T13" fmla="*/ 74 h 98"/>
              <a:gd name="T14" fmla="*/ 24 w 48"/>
              <a:gd name="T15" fmla="*/ 74 h 98"/>
              <a:gd name="T16" fmla="*/ 16 w 48"/>
              <a:gd name="T17" fmla="*/ 81 h 98"/>
              <a:gd name="T18" fmla="*/ 14 w 48"/>
              <a:gd name="T19" fmla="*/ 81 h 98"/>
              <a:gd name="T20" fmla="*/ 9 w 48"/>
              <a:gd name="T21" fmla="*/ 97 h 98"/>
              <a:gd name="T22" fmla="*/ 17 w 48"/>
              <a:gd name="T23" fmla="*/ 98 h 98"/>
              <a:gd name="T24" fmla="*/ 22 w 48"/>
              <a:gd name="T25" fmla="*/ 75 h 98"/>
              <a:gd name="T26" fmla="*/ 11 w 48"/>
              <a:gd name="T27" fmla="*/ 87 h 98"/>
              <a:gd name="T28" fmla="*/ 13 w 48"/>
              <a:gd name="T29" fmla="*/ 78 h 98"/>
              <a:gd name="T30" fmla="*/ 14 w 48"/>
              <a:gd name="T31" fmla="*/ 71 h 98"/>
              <a:gd name="T32" fmla="*/ 6 w 48"/>
              <a:gd name="T33" fmla="*/ 54 h 98"/>
              <a:gd name="T34" fmla="*/ 6 w 48"/>
              <a:gd name="T35" fmla="*/ 51 h 98"/>
              <a:gd name="T36" fmla="*/ 5 w 48"/>
              <a:gd name="T37" fmla="*/ 49 h 98"/>
              <a:gd name="T38" fmla="*/ 2 w 48"/>
              <a:gd name="T39" fmla="*/ 47 h 98"/>
              <a:gd name="T40" fmla="*/ 3 w 48"/>
              <a:gd name="T41" fmla="*/ 45 h 98"/>
              <a:gd name="T42" fmla="*/ 9 w 48"/>
              <a:gd name="T43" fmla="*/ 46 h 98"/>
              <a:gd name="T44" fmla="*/ 9 w 48"/>
              <a:gd name="T45" fmla="*/ 43 h 98"/>
              <a:gd name="T46" fmla="*/ 8 w 48"/>
              <a:gd name="T47" fmla="*/ 42 h 98"/>
              <a:gd name="T48" fmla="*/ 6 w 48"/>
              <a:gd name="T49" fmla="*/ 40 h 98"/>
              <a:gd name="T50" fmla="*/ 3 w 48"/>
              <a:gd name="T51" fmla="*/ 37 h 98"/>
              <a:gd name="T52" fmla="*/ 2 w 48"/>
              <a:gd name="T53" fmla="*/ 30 h 98"/>
              <a:gd name="T54" fmla="*/ 2 w 48"/>
              <a:gd name="T55" fmla="*/ 26 h 98"/>
              <a:gd name="T56" fmla="*/ 2 w 48"/>
              <a:gd name="T57" fmla="*/ 24 h 98"/>
              <a:gd name="T58" fmla="*/ 3 w 48"/>
              <a:gd name="T59" fmla="*/ 23 h 98"/>
              <a:gd name="T60" fmla="*/ 9 w 48"/>
              <a:gd name="T61" fmla="*/ 20 h 98"/>
              <a:gd name="T62" fmla="*/ 4 w 48"/>
              <a:gd name="T63" fmla="*/ 19 h 98"/>
              <a:gd name="T64" fmla="*/ 2 w 48"/>
              <a:gd name="T65" fmla="*/ 18 h 98"/>
              <a:gd name="T66" fmla="*/ 3 w 48"/>
              <a:gd name="T67" fmla="*/ 16 h 98"/>
              <a:gd name="T68" fmla="*/ 2 w 48"/>
              <a:gd name="T69" fmla="*/ 10 h 98"/>
              <a:gd name="T70" fmla="*/ 2 w 48"/>
              <a:gd name="T71" fmla="*/ 5 h 98"/>
              <a:gd name="T72" fmla="*/ 0 w 48"/>
              <a:gd name="T73" fmla="*/ 0 h 98"/>
              <a:gd name="T74" fmla="*/ 6 w 48"/>
              <a:gd name="T75" fmla="*/ 4 h 98"/>
              <a:gd name="T76" fmla="*/ 3 w 48"/>
              <a:gd name="T77" fmla="*/ 5 h 98"/>
              <a:gd name="T78" fmla="*/ 6 w 48"/>
              <a:gd name="T79" fmla="*/ 9 h 98"/>
              <a:gd name="T80" fmla="*/ 7 w 48"/>
              <a:gd name="T81" fmla="*/ 12 h 98"/>
              <a:gd name="T82" fmla="*/ 8 w 48"/>
              <a:gd name="T83" fmla="*/ 13 h 98"/>
              <a:gd name="T84" fmla="*/ 9 w 48"/>
              <a:gd name="T85" fmla="*/ 11 h 98"/>
              <a:gd name="T86" fmla="*/ 33 w 48"/>
              <a:gd name="T87" fmla="*/ 30 h 98"/>
              <a:gd name="T88" fmla="*/ 33 w 48"/>
              <a:gd name="T89" fmla="*/ 32 h 98"/>
              <a:gd name="T90" fmla="*/ 33 w 48"/>
              <a:gd name="T91" fmla="*/ 33 h 98"/>
              <a:gd name="T92" fmla="*/ 35 w 48"/>
              <a:gd name="T93" fmla="*/ 34 h 98"/>
              <a:gd name="T94" fmla="*/ 47 w 48"/>
              <a:gd name="T95" fmla="*/ 3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98">
                <a:moveTo>
                  <a:pt x="47" y="34"/>
                </a:moveTo>
                <a:lnTo>
                  <a:pt x="47" y="40"/>
                </a:lnTo>
                <a:lnTo>
                  <a:pt x="48" y="54"/>
                </a:lnTo>
                <a:lnTo>
                  <a:pt x="22" y="70"/>
                </a:lnTo>
                <a:lnTo>
                  <a:pt x="23" y="72"/>
                </a:lnTo>
                <a:lnTo>
                  <a:pt x="23" y="73"/>
                </a:lnTo>
                <a:lnTo>
                  <a:pt x="22" y="74"/>
                </a:lnTo>
                <a:lnTo>
                  <a:pt x="24" y="74"/>
                </a:lnTo>
                <a:lnTo>
                  <a:pt x="16" y="81"/>
                </a:lnTo>
                <a:lnTo>
                  <a:pt x="14" y="81"/>
                </a:lnTo>
                <a:lnTo>
                  <a:pt x="9" y="97"/>
                </a:lnTo>
                <a:lnTo>
                  <a:pt x="17" y="98"/>
                </a:lnTo>
                <a:lnTo>
                  <a:pt x="22" y="75"/>
                </a:lnTo>
                <a:lnTo>
                  <a:pt x="11" y="87"/>
                </a:lnTo>
                <a:lnTo>
                  <a:pt x="13" y="78"/>
                </a:lnTo>
                <a:lnTo>
                  <a:pt x="14" y="71"/>
                </a:lnTo>
                <a:lnTo>
                  <a:pt x="6" y="54"/>
                </a:lnTo>
                <a:lnTo>
                  <a:pt x="6" y="51"/>
                </a:lnTo>
                <a:lnTo>
                  <a:pt x="5" y="49"/>
                </a:lnTo>
                <a:lnTo>
                  <a:pt x="2" y="47"/>
                </a:lnTo>
                <a:lnTo>
                  <a:pt x="3" y="45"/>
                </a:lnTo>
                <a:lnTo>
                  <a:pt x="9" y="46"/>
                </a:lnTo>
                <a:lnTo>
                  <a:pt x="9" y="43"/>
                </a:lnTo>
                <a:lnTo>
                  <a:pt x="8" y="42"/>
                </a:lnTo>
                <a:lnTo>
                  <a:pt x="6" y="40"/>
                </a:lnTo>
                <a:lnTo>
                  <a:pt x="3" y="37"/>
                </a:lnTo>
                <a:lnTo>
                  <a:pt x="2" y="30"/>
                </a:lnTo>
                <a:lnTo>
                  <a:pt x="2" y="26"/>
                </a:lnTo>
                <a:lnTo>
                  <a:pt x="2" y="24"/>
                </a:lnTo>
                <a:lnTo>
                  <a:pt x="3" y="23"/>
                </a:lnTo>
                <a:lnTo>
                  <a:pt x="9" y="20"/>
                </a:lnTo>
                <a:lnTo>
                  <a:pt x="4" y="19"/>
                </a:lnTo>
                <a:lnTo>
                  <a:pt x="2" y="18"/>
                </a:lnTo>
                <a:lnTo>
                  <a:pt x="3" y="16"/>
                </a:lnTo>
                <a:lnTo>
                  <a:pt x="2" y="10"/>
                </a:lnTo>
                <a:lnTo>
                  <a:pt x="2" y="5"/>
                </a:lnTo>
                <a:lnTo>
                  <a:pt x="0" y="0"/>
                </a:lnTo>
                <a:lnTo>
                  <a:pt x="6" y="4"/>
                </a:lnTo>
                <a:lnTo>
                  <a:pt x="3" y="5"/>
                </a:lnTo>
                <a:lnTo>
                  <a:pt x="6" y="9"/>
                </a:lnTo>
                <a:lnTo>
                  <a:pt x="7" y="12"/>
                </a:lnTo>
                <a:lnTo>
                  <a:pt x="8" y="13"/>
                </a:lnTo>
                <a:lnTo>
                  <a:pt x="9" y="11"/>
                </a:lnTo>
                <a:lnTo>
                  <a:pt x="33" y="30"/>
                </a:lnTo>
                <a:lnTo>
                  <a:pt x="33" y="32"/>
                </a:lnTo>
                <a:lnTo>
                  <a:pt x="33" y="33"/>
                </a:lnTo>
                <a:lnTo>
                  <a:pt x="35" y="34"/>
                </a:lnTo>
                <a:lnTo>
                  <a:pt x="47" y="34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5" name="Freeform 128"/>
          <p:cNvSpPr>
            <a:spLocks/>
          </p:cNvSpPr>
          <p:nvPr/>
        </p:nvSpPr>
        <p:spPr bwMode="auto">
          <a:xfrm>
            <a:off x="17043124" y="4039696"/>
            <a:ext cx="104528" cy="213413"/>
          </a:xfrm>
          <a:custGeom>
            <a:avLst/>
            <a:gdLst>
              <a:gd name="T0" fmla="*/ 47 w 48"/>
              <a:gd name="T1" fmla="*/ 34 h 98"/>
              <a:gd name="T2" fmla="*/ 47 w 48"/>
              <a:gd name="T3" fmla="*/ 40 h 98"/>
              <a:gd name="T4" fmla="*/ 48 w 48"/>
              <a:gd name="T5" fmla="*/ 54 h 98"/>
              <a:gd name="T6" fmla="*/ 22 w 48"/>
              <a:gd name="T7" fmla="*/ 70 h 98"/>
              <a:gd name="T8" fmla="*/ 23 w 48"/>
              <a:gd name="T9" fmla="*/ 72 h 98"/>
              <a:gd name="T10" fmla="*/ 23 w 48"/>
              <a:gd name="T11" fmla="*/ 73 h 98"/>
              <a:gd name="T12" fmla="*/ 22 w 48"/>
              <a:gd name="T13" fmla="*/ 74 h 98"/>
              <a:gd name="T14" fmla="*/ 24 w 48"/>
              <a:gd name="T15" fmla="*/ 74 h 98"/>
              <a:gd name="T16" fmla="*/ 16 w 48"/>
              <a:gd name="T17" fmla="*/ 81 h 98"/>
              <a:gd name="T18" fmla="*/ 14 w 48"/>
              <a:gd name="T19" fmla="*/ 81 h 98"/>
              <a:gd name="T20" fmla="*/ 9 w 48"/>
              <a:gd name="T21" fmla="*/ 97 h 98"/>
              <a:gd name="T22" fmla="*/ 17 w 48"/>
              <a:gd name="T23" fmla="*/ 98 h 98"/>
              <a:gd name="T24" fmla="*/ 22 w 48"/>
              <a:gd name="T25" fmla="*/ 75 h 98"/>
              <a:gd name="T26" fmla="*/ 11 w 48"/>
              <a:gd name="T27" fmla="*/ 87 h 98"/>
              <a:gd name="T28" fmla="*/ 13 w 48"/>
              <a:gd name="T29" fmla="*/ 78 h 98"/>
              <a:gd name="T30" fmla="*/ 14 w 48"/>
              <a:gd name="T31" fmla="*/ 71 h 98"/>
              <a:gd name="T32" fmla="*/ 6 w 48"/>
              <a:gd name="T33" fmla="*/ 54 h 98"/>
              <a:gd name="T34" fmla="*/ 6 w 48"/>
              <a:gd name="T35" fmla="*/ 51 h 98"/>
              <a:gd name="T36" fmla="*/ 5 w 48"/>
              <a:gd name="T37" fmla="*/ 49 h 98"/>
              <a:gd name="T38" fmla="*/ 2 w 48"/>
              <a:gd name="T39" fmla="*/ 47 h 98"/>
              <a:gd name="T40" fmla="*/ 3 w 48"/>
              <a:gd name="T41" fmla="*/ 45 h 98"/>
              <a:gd name="T42" fmla="*/ 9 w 48"/>
              <a:gd name="T43" fmla="*/ 46 h 98"/>
              <a:gd name="T44" fmla="*/ 9 w 48"/>
              <a:gd name="T45" fmla="*/ 43 h 98"/>
              <a:gd name="T46" fmla="*/ 8 w 48"/>
              <a:gd name="T47" fmla="*/ 42 h 98"/>
              <a:gd name="T48" fmla="*/ 6 w 48"/>
              <a:gd name="T49" fmla="*/ 40 h 98"/>
              <a:gd name="T50" fmla="*/ 3 w 48"/>
              <a:gd name="T51" fmla="*/ 37 h 98"/>
              <a:gd name="T52" fmla="*/ 2 w 48"/>
              <a:gd name="T53" fmla="*/ 30 h 98"/>
              <a:gd name="T54" fmla="*/ 2 w 48"/>
              <a:gd name="T55" fmla="*/ 26 h 98"/>
              <a:gd name="T56" fmla="*/ 2 w 48"/>
              <a:gd name="T57" fmla="*/ 24 h 98"/>
              <a:gd name="T58" fmla="*/ 3 w 48"/>
              <a:gd name="T59" fmla="*/ 23 h 98"/>
              <a:gd name="T60" fmla="*/ 9 w 48"/>
              <a:gd name="T61" fmla="*/ 20 h 98"/>
              <a:gd name="T62" fmla="*/ 4 w 48"/>
              <a:gd name="T63" fmla="*/ 19 h 98"/>
              <a:gd name="T64" fmla="*/ 2 w 48"/>
              <a:gd name="T65" fmla="*/ 18 h 98"/>
              <a:gd name="T66" fmla="*/ 3 w 48"/>
              <a:gd name="T67" fmla="*/ 16 h 98"/>
              <a:gd name="T68" fmla="*/ 2 w 48"/>
              <a:gd name="T69" fmla="*/ 10 h 98"/>
              <a:gd name="T70" fmla="*/ 2 w 48"/>
              <a:gd name="T71" fmla="*/ 5 h 98"/>
              <a:gd name="T72" fmla="*/ 0 w 48"/>
              <a:gd name="T73" fmla="*/ 0 h 98"/>
              <a:gd name="T74" fmla="*/ 6 w 48"/>
              <a:gd name="T75" fmla="*/ 4 h 98"/>
              <a:gd name="T76" fmla="*/ 3 w 48"/>
              <a:gd name="T77" fmla="*/ 5 h 98"/>
              <a:gd name="T78" fmla="*/ 6 w 48"/>
              <a:gd name="T79" fmla="*/ 9 h 98"/>
              <a:gd name="T80" fmla="*/ 7 w 48"/>
              <a:gd name="T81" fmla="*/ 12 h 98"/>
              <a:gd name="T82" fmla="*/ 8 w 48"/>
              <a:gd name="T83" fmla="*/ 13 h 98"/>
              <a:gd name="T84" fmla="*/ 9 w 48"/>
              <a:gd name="T85" fmla="*/ 11 h 98"/>
              <a:gd name="T86" fmla="*/ 33 w 48"/>
              <a:gd name="T87" fmla="*/ 30 h 98"/>
              <a:gd name="T88" fmla="*/ 33 w 48"/>
              <a:gd name="T89" fmla="*/ 32 h 98"/>
              <a:gd name="T90" fmla="*/ 33 w 48"/>
              <a:gd name="T91" fmla="*/ 33 h 98"/>
              <a:gd name="T92" fmla="*/ 35 w 48"/>
              <a:gd name="T93" fmla="*/ 34 h 98"/>
              <a:gd name="T94" fmla="*/ 47 w 48"/>
              <a:gd name="T95" fmla="*/ 3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98">
                <a:moveTo>
                  <a:pt x="47" y="34"/>
                </a:moveTo>
                <a:lnTo>
                  <a:pt x="47" y="40"/>
                </a:lnTo>
                <a:lnTo>
                  <a:pt x="48" y="54"/>
                </a:lnTo>
                <a:lnTo>
                  <a:pt x="22" y="70"/>
                </a:lnTo>
                <a:lnTo>
                  <a:pt x="23" y="72"/>
                </a:lnTo>
                <a:lnTo>
                  <a:pt x="23" y="73"/>
                </a:lnTo>
                <a:lnTo>
                  <a:pt x="22" y="74"/>
                </a:lnTo>
                <a:lnTo>
                  <a:pt x="24" y="74"/>
                </a:lnTo>
                <a:lnTo>
                  <a:pt x="16" y="81"/>
                </a:lnTo>
                <a:lnTo>
                  <a:pt x="14" y="81"/>
                </a:lnTo>
                <a:lnTo>
                  <a:pt x="9" y="97"/>
                </a:lnTo>
                <a:lnTo>
                  <a:pt x="17" y="98"/>
                </a:lnTo>
                <a:lnTo>
                  <a:pt x="22" y="75"/>
                </a:lnTo>
                <a:lnTo>
                  <a:pt x="11" y="87"/>
                </a:lnTo>
                <a:lnTo>
                  <a:pt x="13" y="78"/>
                </a:lnTo>
                <a:lnTo>
                  <a:pt x="14" y="71"/>
                </a:lnTo>
                <a:lnTo>
                  <a:pt x="6" y="54"/>
                </a:lnTo>
                <a:lnTo>
                  <a:pt x="6" y="51"/>
                </a:lnTo>
                <a:lnTo>
                  <a:pt x="5" y="49"/>
                </a:lnTo>
                <a:lnTo>
                  <a:pt x="2" y="47"/>
                </a:lnTo>
                <a:lnTo>
                  <a:pt x="3" y="45"/>
                </a:lnTo>
                <a:lnTo>
                  <a:pt x="9" y="46"/>
                </a:lnTo>
                <a:lnTo>
                  <a:pt x="9" y="43"/>
                </a:lnTo>
                <a:lnTo>
                  <a:pt x="8" y="42"/>
                </a:lnTo>
                <a:lnTo>
                  <a:pt x="6" y="40"/>
                </a:lnTo>
                <a:lnTo>
                  <a:pt x="3" y="37"/>
                </a:lnTo>
                <a:lnTo>
                  <a:pt x="2" y="30"/>
                </a:lnTo>
                <a:lnTo>
                  <a:pt x="2" y="26"/>
                </a:lnTo>
                <a:lnTo>
                  <a:pt x="2" y="24"/>
                </a:lnTo>
                <a:lnTo>
                  <a:pt x="3" y="23"/>
                </a:lnTo>
                <a:lnTo>
                  <a:pt x="9" y="20"/>
                </a:lnTo>
                <a:lnTo>
                  <a:pt x="4" y="19"/>
                </a:lnTo>
                <a:lnTo>
                  <a:pt x="2" y="18"/>
                </a:lnTo>
                <a:lnTo>
                  <a:pt x="3" y="16"/>
                </a:lnTo>
                <a:lnTo>
                  <a:pt x="2" y="10"/>
                </a:lnTo>
                <a:lnTo>
                  <a:pt x="2" y="5"/>
                </a:lnTo>
                <a:lnTo>
                  <a:pt x="0" y="0"/>
                </a:lnTo>
                <a:lnTo>
                  <a:pt x="6" y="4"/>
                </a:lnTo>
                <a:lnTo>
                  <a:pt x="3" y="5"/>
                </a:lnTo>
                <a:lnTo>
                  <a:pt x="6" y="9"/>
                </a:lnTo>
                <a:lnTo>
                  <a:pt x="7" y="12"/>
                </a:lnTo>
                <a:lnTo>
                  <a:pt x="8" y="13"/>
                </a:lnTo>
                <a:lnTo>
                  <a:pt x="9" y="11"/>
                </a:lnTo>
                <a:lnTo>
                  <a:pt x="33" y="30"/>
                </a:lnTo>
                <a:lnTo>
                  <a:pt x="33" y="32"/>
                </a:lnTo>
                <a:lnTo>
                  <a:pt x="33" y="33"/>
                </a:lnTo>
                <a:lnTo>
                  <a:pt x="35" y="34"/>
                </a:lnTo>
                <a:lnTo>
                  <a:pt x="47" y="34"/>
                </a:lnTo>
                <a:close/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6" name="Freeform 129"/>
          <p:cNvSpPr>
            <a:spLocks/>
          </p:cNvSpPr>
          <p:nvPr/>
        </p:nvSpPr>
        <p:spPr bwMode="auto">
          <a:xfrm>
            <a:off x="17348000" y="3281862"/>
            <a:ext cx="71864" cy="50087"/>
          </a:xfrm>
          <a:custGeom>
            <a:avLst/>
            <a:gdLst>
              <a:gd name="T0" fmla="*/ 22 w 33"/>
              <a:gd name="T1" fmla="*/ 2 h 23"/>
              <a:gd name="T2" fmla="*/ 33 w 33"/>
              <a:gd name="T3" fmla="*/ 0 h 23"/>
              <a:gd name="T4" fmla="*/ 33 w 33"/>
              <a:gd name="T5" fmla="*/ 2 h 23"/>
              <a:gd name="T6" fmla="*/ 30 w 33"/>
              <a:gd name="T7" fmla="*/ 3 h 23"/>
              <a:gd name="T8" fmla="*/ 30 w 33"/>
              <a:gd name="T9" fmla="*/ 6 h 23"/>
              <a:gd name="T10" fmla="*/ 31 w 33"/>
              <a:gd name="T11" fmla="*/ 7 h 23"/>
              <a:gd name="T12" fmla="*/ 33 w 33"/>
              <a:gd name="T13" fmla="*/ 8 h 23"/>
              <a:gd name="T14" fmla="*/ 33 w 33"/>
              <a:gd name="T15" fmla="*/ 10 h 23"/>
              <a:gd name="T16" fmla="*/ 33 w 33"/>
              <a:gd name="T17" fmla="*/ 15 h 23"/>
              <a:gd name="T18" fmla="*/ 33 w 33"/>
              <a:gd name="T19" fmla="*/ 16 h 23"/>
              <a:gd name="T20" fmla="*/ 25 w 33"/>
              <a:gd name="T21" fmla="*/ 15 h 23"/>
              <a:gd name="T22" fmla="*/ 28 w 33"/>
              <a:gd name="T23" fmla="*/ 13 h 23"/>
              <a:gd name="T24" fmla="*/ 30 w 33"/>
              <a:gd name="T25" fmla="*/ 10 h 23"/>
              <a:gd name="T26" fmla="*/ 30 w 33"/>
              <a:gd name="T27" fmla="*/ 8 h 23"/>
              <a:gd name="T28" fmla="*/ 28 w 33"/>
              <a:gd name="T29" fmla="*/ 8 h 23"/>
              <a:gd name="T30" fmla="*/ 28 w 33"/>
              <a:gd name="T31" fmla="*/ 8 h 23"/>
              <a:gd name="T32" fmla="*/ 26 w 33"/>
              <a:gd name="T33" fmla="*/ 10 h 23"/>
              <a:gd name="T34" fmla="*/ 24 w 33"/>
              <a:gd name="T35" fmla="*/ 12 h 23"/>
              <a:gd name="T36" fmla="*/ 23 w 33"/>
              <a:gd name="T37" fmla="*/ 13 h 23"/>
              <a:gd name="T38" fmla="*/ 20 w 33"/>
              <a:gd name="T39" fmla="*/ 14 h 23"/>
              <a:gd name="T40" fmla="*/ 18 w 33"/>
              <a:gd name="T41" fmla="*/ 15 h 23"/>
              <a:gd name="T42" fmla="*/ 17 w 33"/>
              <a:gd name="T43" fmla="*/ 15 h 23"/>
              <a:gd name="T44" fmla="*/ 16 w 33"/>
              <a:gd name="T45" fmla="*/ 18 h 23"/>
              <a:gd name="T46" fmla="*/ 0 w 33"/>
              <a:gd name="T47" fmla="*/ 23 h 23"/>
              <a:gd name="T48" fmla="*/ 10 w 33"/>
              <a:gd name="T49" fmla="*/ 8 h 23"/>
              <a:gd name="T50" fmla="*/ 11 w 33"/>
              <a:gd name="T51" fmla="*/ 8 h 23"/>
              <a:gd name="T52" fmla="*/ 13 w 33"/>
              <a:gd name="T53" fmla="*/ 7 h 23"/>
              <a:gd name="T54" fmla="*/ 14 w 33"/>
              <a:gd name="T55" fmla="*/ 6 h 23"/>
              <a:gd name="T56" fmla="*/ 15 w 33"/>
              <a:gd name="T57" fmla="*/ 4 h 23"/>
              <a:gd name="T58" fmla="*/ 17 w 33"/>
              <a:gd name="T59" fmla="*/ 4 h 23"/>
              <a:gd name="T60" fmla="*/ 18 w 33"/>
              <a:gd name="T61" fmla="*/ 4 h 23"/>
              <a:gd name="T62" fmla="*/ 22 w 33"/>
              <a:gd name="T63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23">
                <a:moveTo>
                  <a:pt x="22" y="2"/>
                </a:moveTo>
                <a:lnTo>
                  <a:pt x="33" y="0"/>
                </a:lnTo>
                <a:lnTo>
                  <a:pt x="33" y="2"/>
                </a:lnTo>
                <a:lnTo>
                  <a:pt x="30" y="3"/>
                </a:lnTo>
                <a:lnTo>
                  <a:pt x="30" y="6"/>
                </a:lnTo>
                <a:lnTo>
                  <a:pt x="31" y="7"/>
                </a:lnTo>
                <a:lnTo>
                  <a:pt x="33" y="8"/>
                </a:lnTo>
                <a:lnTo>
                  <a:pt x="33" y="10"/>
                </a:lnTo>
                <a:lnTo>
                  <a:pt x="33" y="15"/>
                </a:lnTo>
                <a:lnTo>
                  <a:pt x="33" y="16"/>
                </a:lnTo>
                <a:lnTo>
                  <a:pt x="25" y="15"/>
                </a:lnTo>
                <a:lnTo>
                  <a:pt x="28" y="13"/>
                </a:lnTo>
                <a:lnTo>
                  <a:pt x="30" y="10"/>
                </a:lnTo>
                <a:lnTo>
                  <a:pt x="30" y="8"/>
                </a:lnTo>
                <a:lnTo>
                  <a:pt x="28" y="8"/>
                </a:lnTo>
                <a:lnTo>
                  <a:pt x="28" y="8"/>
                </a:lnTo>
                <a:lnTo>
                  <a:pt x="26" y="10"/>
                </a:lnTo>
                <a:lnTo>
                  <a:pt x="24" y="12"/>
                </a:lnTo>
                <a:lnTo>
                  <a:pt x="23" y="13"/>
                </a:lnTo>
                <a:lnTo>
                  <a:pt x="20" y="14"/>
                </a:lnTo>
                <a:lnTo>
                  <a:pt x="18" y="15"/>
                </a:lnTo>
                <a:lnTo>
                  <a:pt x="17" y="15"/>
                </a:lnTo>
                <a:lnTo>
                  <a:pt x="16" y="18"/>
                </a:lnTo>
                <a:lnTo>
                  <a:pt x="0" y="23"/>
                </a:lnTo>
                <a:lnTo>
                  <a:pt x="10" y="8"/>
                </a:lnTo>
                <a:lnTo>
                  <a:pt x="11" y="8"/>
                </a:lnTo>
                <a:lnTo>
                  <a:pt x="13" y="7"/>
                </a:lnTo>
                <a:lnTo>
                  <a:pt x="14" y="6"/>
                </a:lnTo>
                <a:lnTo>
                  <a:pt x="15" y="4"/>
                </a:lnTo>
                <a:lnTo>
                  <a:pt x="17" y="4"/>
                </a:lnTo>
                <a:lnTo>
                  <a:pt x="18" y="4"/>
                </a:lnTo>
                <a:lnTo>
                  <a:pt x="22" y="2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7" name="Freeform 130"/>
          <p:cNvSpPr>
            <a:spLocks/>
          </p:cNvSpPr>
          <p:nvPr/>
        </p:nvSpPr>
        <p:spPr bwMode="auto">
          <a:xfrm>
            <a:off x="17441641" y="3209998"/>
            <a:ext cx="13065" cy="8711"/>
          </a:xfrm>
          <a:custGeom>
            <a:avLst/>
            <a:gdLst>
              <a:gd name="T0" fmla="*/ 0 w 6"/>
              <a:gd name="T1" fmla="*/ 4 h 4"/>
              <a:gd name="T2" fmla="*/ 0 w 6"/>
              <a:gd name="T3" fmla="*/ 1 h 4"/>
              <a:gd name="T4" fmla="*/ 0 w 6"/>
              <a:gd name="T5" fmla="*/ 1 h 4"/>
              <a:gd name="T6" fmla="*/ 1 w 6"/>
              <a:gd name="T7" fmla="*/ 0 h 4"/>
              <a:gd name="T8" fmla="*/ 4 w 6"/>
              <a:gd name="T9" fmla="*/ 1 h 4"/>
              <a:gd name="T10" fmla="*/ 6 w 6"/>
              <a:gd name="T11" fmla="*/ 2 h 4"/>
              <a:gd name="T12" fmla="*/ 0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4" y="1"/>
                </a:lnTo>
                <a:lnTo>
                  <a:pt x="6" y="2"/>
                </a:lnTo>
                <a:lnTo>
                  <a:pt x="0" y="4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8" name="Freeform 131"/>
          <p:cNvSpPr>
            <a:spLocks/>
          </p:cNvSpPr>
          <p:nvPr/>
        </p:nvSpPr>
        <p:spPr bwMode="auto">
          <a:xfrm>
            <a:off x="17441641" y="3209998"/>
            <a:ext cx="13065" cy="8711"/>
          </a:xfrm>
          <a:custGeom>
            <a:avLst/>
            <a:gdLst>
              <a:gd name="T0" fmla="*/ 0 w 6"/>
              <a:gd name="T1" fmla="*/ 4 h 4"/>
              <a:gd name="T2" fmla="*/ 0 w 6"/>
              <a:gd name="T3" fmla="*/ 1 h 4"/>
              <a:gd name="T4" fmla="*/ 0 w 6"/>
              <a:gd name="T5" fmla="*/ 1 h 4"/>
              <a:gd name="T6" fmla="*/ 1 w 6"/>
              <a:gd name="T7" fmla="*/ 0 h 4"/>
              <a:gd name="T8" fmla="*/ 4 w 6"/>
              <a:gd name="T9" fmla="*/ 1 h 4"/>
              <a:gd name="T10" fmla="*/ 6 w 6"/>
              <a:gd name="T11" fmla="*/ 2 h 4"/>
              <a:gd name="T12" fmla="*/ 0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4" y="1"/>
                </a:lnTo>
                <a:lnTo>
                  <a:pt x="6" y="2"/>
                </a:lnTo>
                <a:lnTo>
                  <a:pt x="0" y="4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299" name="Freeform 132"/>
          <p:cNvSpPr>
            <a:spLocks/>
          </p:cNvSpPr>
          <p:nvPr/>
        </p:nvSpPr>
        <p:spPr bwMode="auto">
          <a:xfrm>
            <a:off x="17326223" y="3231775"/>
            <a:ext cx="111063" cy="104528"/>
          </a:xfrm>
          <a:custGeom>
            <a:avLst/>
            <a:gdLst>
              <a:gd name="T0" fmla="*/ 3 w 111"/>
              <a:gd name="T1" fmla="*/ 89 h 103"/>
              <a:gd name="T2" fmla="*/ 1 w 111"/>
              <a:gd name="T3" fmla="*/ 89 h 103"/>
              <a:gd name="T4" fmla="*/ 0 w 111"/>
              <a:gd name="T5" fmla="*/ 88 h 103"/>
              <a:gd name="T6" fmla="*/ 8 w 111"/>
              <a:gd name="T7" fmla="*/ 82 h 103"/>
              <a:gd name="T8" fmla="*/ 8 w 111"/>
              <a:gd name="T9" fmla="*/ 82 h 103"/>
              <a:gd name="T10" fmla="*/ 13 w 111"/>
              <a:gd name="T11" fmla="*/ 72 h 103"/>
              <a:gd name="T12" fmla="*/ 21 w 111"/>
              <a:gd name="T13" fmla="*/ 64 h 103"/>
              <a:gd name="T14" fmla="*/ 30 w 111"/>
              <a:gd name="T15" fmla="*/ 55 h 103"/>
              <a:gd name="T16" fmla="*/ 44 w 111"/>
              <a:gd name="T17" fmla="*/ 47 h 103"/>
              <a:gd name="T18" fmla="*/ 56 w 111"/>
              <a:gd name="T19" fmla="*/ 39 h 103"/>
              <a:gd name="T20" fmla="*/ 64 w 111"/>
              <a:gd name="T21" fmla="*/ 32 h 103"/>
              <a:gd name="T22" fmla="*/ 72 w 111"/>
              <a:gd name="T23" fmla="*/ 21 h 103"/>
              <a:gd name="T24" fmla="*/ 78 w 111"/>
              <a:gd name="T25" fmla="*/ 12 h 103"/>
              <a:gd name="T26" fmla="*/ 85 w 111"/>
              <a:gd name="T27" fmla="*/ 6 h 103"/>
              <a:gd name="T28" fmla="*/ 94 w 111"/>
              <a:gd name="T29" fmla="*/ 2 h 103"/>
              <a:gd name="T30" fmla="*/ 100 w 111"/>
              <a:gd name="T31" fmla="*/ 0 h 103"/>
              <a:gd name="T32" fmla="*/ 105 w 111"/>
              <a:gd name="T33" fmla="*/ 5 h 103"/>
              <a:gd name="T34" fmla="*/ 110 w 111"/>
              <a:gd name="T35" fmla="*/ 5 h 103"/>
              <a:gd name="T36" fmla="*/ 111 w 111"/>
              <a:gd name="T37" fmla="*/ 2 h 103"/>
              <a:gd name="T38" fmla="*/ 110 w 111"/>
              <a:gd name="T39" fmla="*/ 12 h 103"/>
              <a:gd name="T40" fmla="*/ 105 w 111"/>
              <a:gd name="T41" fmla="*/ 6 h 103"/>
              <a:gd name="T42" fmla="*/ 99 w 111"/>
              <a:gd name="T43" fmla="*/ 6 h 103"/>
              <a:gd name="T44" fmla="*/ 95 w 111"/>
              <a:gd name="T45" fmla="*/ 8 h 103"/>
              <a:gd name="T46" fmla="*/ 93 w 111"/>
              <a:gd name="T47" fmla="*/ 11 h 103"/>
              <a:gd name="T48" fmla="*/ 95 w 111"/>
              <a:gd name="T49" fmla="*/ 17 h 103"/>
              <a:gd name="T50" fmla="*/ 93 w 111"/>
              <a:gd name="T51" fmla="*/ 33 h 103"/>
              <a:gd name="T52" fmla="*/ 85 w 111"/>
              <a:gd name="T53" fmla="*/ 36 h 103"/>
              <a:gd name="T54" fmla="*/ 65 w 111"/>
              <a:gd name="T55" fmla="*/ 47 h 103"/>
              <a:gd name="T56" fmla="*/ 40 w 111"/>
              <a:gd name="T57" fmla="*/ 61 h 103"/>
              <a:gd name="T58" fmla="*/ 32 w 111"/>
              <a:gd name="T59" fmla="*/ 66 h 103"/>
              <a:gd name="T60" fmla="*/ 21 w 111"/>
              <a:gd name="T61" fmla="*/ 81 h 103"/>
              <a:gd name="T62" fmla="*/ 23 w 111"/>
              <a:gd name="T63" fmla="*/ 83 h 103"/>
              <a:gd name="T64" fmla="*/ 25 w 111"/>
              <a:gd name="T65" fmla="*/ 87 h 103"/>
              <a:gd name="T66" fmla="*/ 25 w 111"/>
              <a:gd name="T67" fmla="*/ 88 h 103"/>
              <a:gd name="T68" fmla="*/ 20 w 111"/>
              <a:gd name="T69" fmla="*/ 89 h 103"/>
              <a:gd name="T70" fmla="*/ 16 w 111"/>
              <a:gd name="T71" fmla="*/ 89 h 103"/>
              <a:gd name="T72" fmla="*/ 14 w 111"/>
              <a:gd name="T73" fmla="*/ 91 h 103"/>
              <a:gd name="T74" fmla="*/ 12 w 111"/>
              <a:gd name="T75" fmla="*/ 96 h 103"/>
              <a:gd name="T76" fmla="*/ 10 w 111"/>
              <a:gd name="T77" fmla="*/ 103 h 103"/>
              <a:gd name="T78" fmla="*/ 0 w 111"/>
              <a:gd name="T79" fmla="*/ 89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1" h="103">
                <a:moveTo>
                  <a:pt x="3" y="89"/>
                </a:moveTo>
                <a:lnTo>
                  <a:pt x="1" y="89"/>
                </a:lnTo>
                <a:lnTo>
                  <a:pt x="0" y="88"/>
                </a:lnTo>
                <a:lnTo>
                  <a:pt x="8" y="82"/>
                </a:lnTo>
                <a:lnTo>
                  <a:pt x="8" y="82"/>
                </a:lnTo>
                <a:lnTo>
                  <a:pt x="13" y="72"/>
                </a:lnTo>
                <a:lnTo>
                  <a:pt x="21" y="64"/>
                </a:lnTo>
                <a:lnTo>
                  <a:pt x="30" y="55"/>
                </a:lnTo>
                <a:lnTo>
                  <a:pt x="44" y="47"/>
                </a:lnTo>
                <a:lnTo>
                  <a:pt x="56" y="39"/>
                </a:lnTo>
                <a:lnTo>
                  <a:pt x="64" y="32"/>
                </a:lnTo>
                <a:lnTo>
                  <a:pt x="72" y="21"/>
                </a:lnTo>
                <a:lnTo>
                  <a:pt x="78" y="12"/>
                </a:lnTo>
                <a:lnTo>
                  <a:pt x="85" y="6"/>
                </a:lnTo>
                <a:lnTo>
                  <a:pt x="94" y="2"/>
                </a:lnTo>
                <a:lnTo>
                  <a:pt x="100" y="0"/>
                </a:lnTo>
                <a:lnTo>
                  <a:pt x="105" y="5"/>
                </a:lnTo>
                <a:lnTo>
                  <a:pt x="110" y="5"/>
                </a:lnTo>
                <a:lnTo>
                  <a:pt x="111" y="2"/>
                </a:lnTo>
                <a:lnTo>
                  <a:pt x="110" y="12"/>
                </a:lnTo>
                <a:lnTo>
                  <a:pt x="105" y="6"/>
                </a:lnTo>
                <a:lnTo>
                  <a:pt x="99" y="6"/>
                </a:lnTo>
                <a:lnTo>
                  <a:pt x="95" y="8"/>
                </a:lnTo>
                <a:lnTo>
                  <a:pt x="93" y="11"/>
                </a:lnTo>
                <a:lnTo>
                  <a:pt x="95" y="17"/>
                </a:lnTo>
                <a:lnTo>
                  <a:pt x="93" y="33"/>
                </a:lnTo>
                <a:lnTo>
                  <a:pt x="85" y="36"/>
                </a:lnTo>
                <a:lnTo>
                  <a:pt x="65" y="47"/>
                </a:lnTo>
                <a:lnTo>
                  <a:pt x="40" y="61"/>
                </a:lnTo>
                <a:lnTo>
                  <a:pt x="32" y="66"/>
                </a:lnTo>
                <a:lnTo>
                  <a:pt x="21" y="81"/>
                </a:lnTo>
                <a:lnTo>
                  <a:pt x="23" y="83"/>
                </a:lnTo>
                <a:lnTo>
                  <a:pt x="25" y="87"/>
                </a:lnTo>
                <a:lnTo>
                  <a:pt x="25" y="88"/>
                </a:lnTo>
                <a:lnTo>
                  <a:pt x="20" y="89"/>
                </a:lnTo>
                <a:lnTo>
                  <a:pt x="16" y="89"/>
                </a:lnTo>
                <a:lnTo>
                  <a:pt x="14" y="91"/>
                </a:lnTo>
                <a:lnTo>
                  <a:pt x="12" y="96"/>
                </a:lnTo>
                <a:lnTo>
                  <a:pt x="10" y="103"/>
                </a:lnTo>
                <a:lnTo>
                  <a:pt x="0" y="89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0" name="Freeform 133"/>
          <p:cNvSpPr>
            <a:spLocks/>
          </p:cNvSpPr>
          <p:nvPr/>
        </p:nvSpPr>
        <p:spPr bwMode="auto">
          <a:xfrm>
            <a:off x="17326223" y="3231775"/>
            <a:ext cx="111063" cy="104528"/>
          </a:xfrm>
          <a:custGeom>
            <a:avLst/>
            <a:gdLst>
              <a:gd name="T0" fmla="*/ 3 w 111"/>
              <a:gd name="T1" fmla="*/ 89 h 103"/>
              <a:gd name="T2" fmla="*/ 1 w 111"/>
              <a:gd name="T3" fmla="*/ 89 h 103"/>
              <a:gd name="T4" fmla="*/ 0 w 111"/>
              <a:gd name="T5" fmla="*/ 88 h 103"/>
              <a:gd name="T6" fmla="*/ 8 w 111"/>
              <a:gd name="T7" fmla="*/ 82 h 103"/>
              <a:gd name="T8" fmla="*/ 8 w 111"/>
              <a:gd name="T9" fmla="*/ 82 h 103"/>
              <a:gd name="T10" fmla="*/ 13 w 111"/>
              <a:gd name="T11" fmla="*/ 72 h 103"/>
              <a:gd name="T12" fmla="*/ 21 w 111"/>
              <a:gd name="T13" fmla="*/ 64 h 103"/>
              <a:gd name="T14" fmla="*/ 30 w 111"/>
              <a:gd name="T15" fmla="*/ 55 h 103"/>
              <a:gd name="T16" fmla="*/ 44 w 111"/>
              <a:gd name="T17" fmla="*/ 47 h 103"/>
              <a:gd name="T18" fmla="*/ 56 w 111"/>
              <a:gd name="T19" fmla="*/ 39 h 103"/>
              <a:gd name="T20" fmla="*/ 64 w 111"/>
              <a:gd name="T21" fmla="*/ 32 h 103"/>
              <a:gd name="T22" fmla="*/ 72 w 111"/>
              <a:gd name="T23" fmla="*/ 21 h 103"/>
              <a:gd name="T24" fmla="*/ 78 w 111"/>
              <a:gd name="T25" fmla="*/ 12 h 103"/>
              <a:gd name="T26" fmla="*/ 85 w 111"/>
              <a:gd name="T27" fmla="*/ 6 h 103"/>
              <a:gd name="T28" fmla="*/ 94 w 111"/>
              <a:gd name="T29" fmla="*/ 2 h 103"/>
              <a:gd name="T30" fmla="*/ 100 w 111"/>
              <a:gd name="T31" fmla="*/ 0 h 103"/>
              <a:gd name="T32" fmla="*/ 105 w 111"/>
              <a:gd name="T33" fmla="*/ 5 h 103"/>
              <a:gd name="T34" fmla="*/ 110 w 111"/>
              <a:gd name="T35" fmla="*/ 5 h 103"/>
              <a:gd name="T36" fmla="*/ 111 w 111"/>
              <a:gd name="T37" fmla="*/ 2 h 103"/>
              <a:gd name="T38" fmla="*/ 110 w 111"/>
              <a:gd name="T39" fmla="*/ 12 h 103"/>
              <a:gd name="T40" fmla="*/ 105 w 111"/>
              <a:gd name="T41" fmla="*/ 6 h 103"/>
              <a:gd name="T42" fmla="*/ 99 w 111"/>
              <a:gd name="T43" fmla="*/ 6 h 103"/>
              <a:gd name="T44" fmla="*/ 95 w 111"/>
              <a:gd name="T45" fmla="*/ 8 h 103"/>
              <a:gd name="T46" fmla="*/ 93 w 111"/>
              <a:gd name="T47" fmla="*/ 11 h 103"/>
              <a:gd name="T48" fmla="*/ 95 w 111"/>
              <a:gd name="T49" fmla="*/ 17 h 103"/>
              <a:gd name="T50" fmla="*/ 93 w 111"/>
              <a:gd name="T51" fmla="*/ 33 h 103"/>
              <a:gd name="T52" fmla="*/ 85 w 111"/>
              <a:gd name="T53" fmla="*/ 36 h 103"/>
              <a:gd name="T54" fmla="*/ 65 w 111"/>
              <a:gd name="T55" fmla="*/ 47 h 103"/>
              <a:gd name="T56" fmla="*/ 40 w 111"/>
              <a:gd name="T57" fmla="*/ 61 h 103"/>
              <a:gd name="T58" fmla="*/ 32 w 111"/>
              <a:gd name="T59" fmla="*/ 66 h 103"/>
              <a:gd name="T60" fmla="*/ 21 w 111"/>
              <a:gd name="T61" fmla="*/ 81 h 103"/>
              <a:gd name="T62" fmla="*/ 23 w 111"/>
              <a:gd name="T63" fmla="*/ 83 h 103"/>
              <a:gd name="T64" fmla="*/ 25 w 111"/>
              <a:gd name="T65" fmla="*/ 87 h 103"/>
              <a:gd name="T66" fmla="*/ 25 w 111"/>
              <a:gd name="T67" fmla="*/ 88 h 103"/>
              <a:gd name="T68" fmla="*/ 20 w 111"/>
              <a:gd name="T69" fmla="*/ 89 h 103"/>
              <a:gd name="T70" fmla="*/ 16 w 111"/>
              <a:gd name="T71" fmla="*/ 89 h 103"/>
              <a:gd name="T72" fmla="*/ 14 w 111"/>
              <a:gd name="T73" fmla="*/ 91 h 103"/>
              <a:gd name="T74" fmla="*/ 12 w 111"/>
              <a:gd name="T75" fmla="*/ 96 h 103"/>
              <a:gd name="T76" fmla="*/ 10 w 111"/>
              <a:gd name="T77" fmla="*/ 103 h 103"/>
              <a:gd name="T78" fmla="*/ 0 w 111"/>
              <a:gd name="T79" fmla="*/ 89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1" h="103">
                <a:moveTo>
                  <a:pt x="3" y="89"/>
                </a:moveTo>
                <a:lnTo>
                  <a:pt x="1" y="89"/>
                </a:lnTo>
                <a:lnTo>
                  <a:pt x="0" y="88"/>
                </a:lnTo>
                <a:lnTo>
                  <a:pt x="8" y="82"/>
                </a:lnTo>
                <a:lnTo>
                  <a:pt x="8" y="82"/>
                </a:lnTo>
                <a:lnTo>
                  <a:pt x="13" y="72"/>
                </a:lnTo>
                <a:lnTo>
                  <a:pt x="21" y="64"/>
                </a:lnTo>
                <a:lnTo>
                  <a:pt x="30" y="55"/>
                </a:lnTo>
                <a:lnTo>
                  <a:pt x="44" y="47"/>
                </a:lnTo>
                <a:lnTo>
                  <a:pt x="56" y="39"/>
                </a:lnTo>
                <a:lnTo>
                  <a:pt x="64" y="32"/>
                </a:lnTo>
                <a:lnTo>
                  <a:pt x="72" y="21"/>
                </a:lnTo>
                <a:lnTo>
                  <a:pt x="78" y="12"/>
                </a:lnTo>
                <a:lnTo>
                  <a:pt x="85" y="6"/>
                </a:lnTo>
                <a:lnTo>
                  <a:pt x="94" y="2"/>
                </a:lnTo>
                <a:lnTo>
                  <a:pt x="100" y="0"/>
                </a:lnTo>
                <a:lnTo>
                  <a:pt x="105" y="5"/>
                </a:lnTo>
                <a:lnTo>
                  <a:pt x="110" y="5"/>
                </a:lnTo>
                <a:lnTo>
                  <a:pt x="111" y="2"/>
                </a:lnTo>
                <a:lnTo>
                  <a:pt x="110" y="12"/>
                </a:lnTo>
                <a:lnTo>
                  <a:pt x="105" y="6"/>
                </a:lnTo>
                <a:lnTo>
                  <a:pt x="99" y="6"/>
                </a:lnTo>
                <a:lnTo>
                  <a:pt x="95" y="8"/>
                </a:lnTo>
                <a:lnTo>
                  <a:pt x="93" y="11"/>
                </a:lnTo>
                <a:lnTo>
                  <a:pt x="95" y="17"/>
                </a:lnTo>
                <a:lnTo>
                  <a:pt x="93" y="33"/>
                </a:lnTo>
                <a:lnTo>
                  <a:pt x="85" y="36"/>
                </a:lnTo>
                <a:lnTo>
                  <a:pt x="65" y="47"/>
                </a:lnTo>
                <a:lnTo>
                  <a:pt x="40" y="61"/>
                </a:lnTo>
                <a:lnTo>
                  <a:pt x="32" y="66"/>
                </a:lnTo>
                <a:lnTo>
                  <a:pt x="21" y="81"/>
                </a:lnTo>
                <a:lnTo>
                  <a:pt x="23" y="83"/>
                </a:lnTo>
                <a:lnTo>
                  <a:pt x="25" y="87"/>
                </a:lnTo>
                <a:lnTo>
                  <a:pt x="25" y="88"/>
                </a:lnTo>
                <a:lnTo>
                  <a:pt x="20" y="89"/>
                </a:lnTo>
                <a:lnTo>
                  <a:pt x="16" y="89"/>
                </a:lnTo>
                <a:lnTo>
                  <a:pt x="14" y="91"/>
                </a:lnTo>
                <a:lnTo>
                  <a:pt x="12" y="96"/>
                </a:lnTo>
                <a:lnTo>
                  <a:pt x="10" y="103"/>
                </a:lnTo>
                <a:lnTo>
                  <a:pt x="0" y="89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1" name="Freeform 134"/>
          <p:cNvSpPr>
            <a:spLocks/>
          </p:cNvSpPr>
          <p:nvPr/>
        </p:nvSpPr>
        <p:spPr bwMode="auto">
          <a:xfrm>
            <a:off x="17439463" y="3212176"/>
            <a:ext cx="45731" cy="28310"/>
          </a:xfrm>
          <a:custGeom>
            <a:avLst/>
            <a:gdLst>
              <a:gd name="T0" fmla="*/ 0 w 46"/>
              <a:gd name="T1" fmla="*/ 8 h 27"/>
              <a:gd name="T2" fmla="*/ 1 w 46"/>
              <a:gd name="T3" fmla="*/ 7 h 27"/>
              <a:gd name="T4" fmla="*/ 12 w 46"/>
              <a:gd name="T5" fmla="*/ 0 h 27"/>
              <a:gd name="T6" fmla="*/ 21 w 46"/>
              <a:gd name="T7" fmla="*/ 4 h 27"/>
              <a:gd name="T8" fmla="*/ 34 w 46"/>
              <a:gd name="T9" fmla="*/ 17 h 27"/>
              <a:gd name="T10" fmla="*/ 46 w 46"/>
              <a:gd name="T11" fmla="*/ 27 h 27"/>
              <a:gd name="T12" fmla="*/ 1 w 46"/>
              <a:gd name="T13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27">
                <a:moveTo>
                  <a:pt x="0" y="8"/>
                </a:moveTo>
                <a:lnTo>
                  <a:pt x="1" y="7"/>
                </a:lnTo>
                <a:lnTo>
                  <a:pt x="12" y="0"/>
                </a:lnTo>
                <a:lnTo>
                  <a:pt x="21" y="4"/>
                </a:lnTo>
                <a:lnTo>
                  <a:pt x="34" y="17"/>
                </a:lnTo>
                <a:lnTo>
                  <a:pt x="46" y="27"/>
                </a:lnTo>
                <a:lnTo>
                  <a:pt x="1" y="8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2" name="Freeform 135"/>
          <p:cNvSpPr>
            <a:spLocks/>
          </p:cNvSpPr>
          <p:nvPr/>
        </p:nvSpPr>
        <p:spPr bwMode="auto">
          <a:xfrm>
            <a:off x="17439463" y="3212176"/>
            <a:ext cx="45731" cy="28310"/>
          </a:xfrm>
          <a:custGeom>
            <a:avLst/>
            <a:gdLst>
              <a:gd name="T0" fmla="*/ 0 w 46"/>
              <a:gd name="T1" fmla="*/ 8 h 27"/>
              <a:gd name="T2" fmla="*/ 1 w 46"/>
              <a:gd name="T3" fmla="*/ 7 h 27"/>
              <a:gd name="T4" fmla="*/ 12 w 46"/>
              <a:gd name="T5" fmla="*/ 0 h 27"/>
              <a:gd name="T6" fmla="*/ 21 w 46"/>
              <a:gd name="T7" fmla="*/ 4 h 27"/>
              <a:gd name="T8" fmla="*/ 34 w 46"/>
              <a:gd name="T9" fmla="*/ 17 h 27"/>
              <a:gd name="T10" fmla="*/ 46 w 46"/>
              <a:gd name="T11" fmla="*/ 27 h 27"/>
              <a:gd name="T12" fmla="*/ 1 w 46"/>
              <a:gd name="T13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27">
                <a:moveTo>
                  <a:pt x="0" y="8"/>
                </a:moveTo>
                <a:lnTo>
                  <a:pt x="1" y="7"/>
                </a:lnTo>
                <a:lnTo>
                  <a:pt x="12" y="0"/>
                </a:lnTo>
                <a:lnTo>
                  <a:pt x="21" y="4"/>
                </a:lnTo>
                <a:lnTo>
                  <a:pt x="34" y="17"/>
                </a:lnTo>
                <a:lnTo>
                  <a:pt x="46" y="27"/>
                </a:lnTo>
                <a:lnTo>
                  <a:pt x="1" y="8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3" name="Freeform 136"/>
          <p:cNvSpPr>
            <a:spLocks/>
          </p:cNvSpPr>
          <p:nvPr/>
        </p:nvSpPr>
        <p:spPr bwMode="auto">
          <a:xfrm>
            <a:off x="17032235" y="2375946"/>
            <a:ext cx="17421" cy="21777"/>
          </a:xfrm>
          <a:custGeom>
            <a:avLst/>
            <a:gdLst>
              <a:gd name="T0" fmla="*/ 5 w 8"/>
              <a:gd name="T1" fmla="*/ 10 h 10"/>
              <a:gd name="T2" fmla="*/ 0 w 8"/>
              <a:gd name="T3" fmla="*/ 8 h 10"/>
              <a:gd name="T4" fmla="*/ 1 w 8"/>
              <a:gd name="T5" fmla="*/ 4 h 10"/>
              <a:gd name="T6" fmla="*/ 2 w 8"/>
              <a:gd name="T7" fmla="*/ 4 h 10"/>
              <a:gd name="T8" fmla="*/ 3 w 8"/>
              <a:gd name="T9" fmla="*/ 3 h 10"/>
              <a:gd name="T10" fmla="*/ 4 w 8"/>
              <a:gd name="T11" fmla="*/ 2 h 10"/>
              <a:gd name="T12" fmla="*/ 7 w 8"/>
              <a:gd name="T13" fmla="*/ 0 h 10"/>
              <a:gd name="T14" fmla="*/ 8 w 8"/>
              <a:gd name="T15" fmla="*/ 1 h 10"/>
              <a:gd name="T16" fmla="*/ 7 w 8"/>
              <a:gd name="T17" fmla="*/ 6 h 10"/>
              <a:gd name="T18" fmla="*/ 6 w 8"/>
              <a:gd name="T19" fmla="*/ 6 h 10"/>
              <a:gd name="T20" fmla="*/ 4 w 8"/>
              <a:gd name="T21" fmla="*/ 6 h 10"/>
              <a:gd name="T22" fmla="*/ 3 w 8"/>
              <a:gd name="T23" fmla="*/ 7 h 10"/>
              <a:gd name="T24" fmla="*/ 4 w 8"/>
              <a:gd name="T25" fmla="*/ 9 h 10"/>
              <a:gd name="T26" fmla="*/ 5 w 8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10">
                <a:moveTo>
                  <a:pt x="5" y="10"/>
                </a:moveTo>
                <a:lnTo>
                  <a:pt x="0" y="8"/>
                </a:lnTo>
                <a:lnTo>
                  <a:pt x="1" y="4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7" y="0"/>
                </a:lnTo>
                <a:lnTo>
                  <a:pt x="8" y="1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7"/>
                </a:lnTo>
                <a:lnTo>
                  <a:pt x="4" y="9"/>
                </a:lnTo>
                <a:lnTo>
                  <a:pt x="5" y="1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4" name="Freeform 137"/>
          <p:cNvSpPr>
            <a:spLocks/>
          </p:cNvSpPr>
          <p:nvPr/>
        </p:nvSpPr>
        <p:spPr bwMode="auto">
          <a:xfrm>
            <a:off x="17014814" y="2382478"/>
            <a:ext cx="19601" cy="19601"/>
          </a:xfrm>
          <a:custGeom>
            <a:avLst/>
            <a:gdLst>
              <a:gd name="T0" fmla="*/ 1 w 9"/>
              <a:gd name="T1" fmla="*/ 9 h 9"/>
              <a:gd name="T2" fmla="*/ 1 w 9"/>
              <a:gd name="T3" fmla="*/ 8 h 9"/>
              <a:gd name="T4" fmla="*/ 0 w 9"/>
              <a:gd name="T5" fmla="*/ 7 h 9"/>
              <a:gd name="T6" fmla="*/ 0 w 9"/>
              <a:gd name="T7" fmla="*/ 5 h 9"/>
              <a:gd name="T8" fmla="*/ 0 w 9"/>
              <a:gd name="T9" fmla="*/ 3 h 9"/>
              <a:gd name="T10" fmla="*/ 1 w 9"/>
              <a:gd name="T11" fmla="*/ 2 h 9"/>
              <a:gd name="T12" fmla="*/ 3 w 9"/>
              <a:gd name="T13" fmla="*/ 0 h 9"/>
              <a:gd name="T14" fmla="*/ 5 w 9"/>
              <a:gd name="T15" fmla="*/ 0 h 9"/>
              <a:gd name="T16" fmla="*/ 9 w 9"/>
              <a:gd name="T17" fmla="*/ 1 h 9"/>
              <a:gd name="T18" fmla="*/ 8 w 9"/>
              <a:gd name="T19" fmla="*/ 5 h 9"/>
              <a:gd name="T20" fmla="*/ 6 w 9"/>
              <a:gd name="T21" fmla="*/ 4 h 9"/>
              <a:gd name="T22" fmla="*/ 4 w 9"/>
              <a:gd name="T23" fmla="*/ 3 h 9"/>
              <a:gd name="T24" fmla="*/ 3 w 9"/>
              <a:gd name="T25" fmla="*/ 3 h 9"/>
              <a:gd name="T26" fmla="*/ 3 w 9"/>
              <a:gd name="T27" fmla="*/ 3 h 9"/>
              <a:gd name="T28" fmla="*/ 2 w 9"/>
              <a:gd name="T29" fmla="*/ 4 h 9"/>
              <a:gd name="T30" fmla="*/ 2 w 9"/>
              <a:gd name="T31" fmla="*/ 5 h 9"/>
              <a:gd name="T32" fmla="*/ 3 w 9"/>
              <a:gd name="T33" fmla="*/ 6 h 9"/>
              <a:gd name="T34" fmla="*/ 4 w 9"/>
              <a:gd name="T35" fmla="*/ 6 h 9"/>
              <a:gd name="T36" fmla="*/ 5 w 9"/>
              <a:gd name="T37" fmla="*/ 6 h 9"/>
              <a:gd name="T38" fmla="*/ 1 w 9"/>
              <a:gd name="T3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" h="9">
                <a:moveTo>
                  <a:pt x="1" y="9"/>
                </a:move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9" y="1"/>
                </a:lnTo>
                <a:lnTo>
                  <a:pt x="8" y="5"/>
                </a:lnTo>
                <a:lnTo>
                  <a:pt x="6" y="4"/>
                </a:lnTo>
                <a:lnTo>
                  <a:pt x="4" y="3"/>
                </a:lnTo>
                <a:lnTo>
                  <a:pt x="3" y="3"/>
                </a:lnTo>
                <a:lnTo>
                  <a:pt x="3" y="3"/>
                </a:lnTo>
                <a:lnTo>
                  <a:pt x="2" y="4"/>
                </a:lnTo>
                <a:lnTo>
                  <a:pt x="2" y="5"/>
                </a:lnTo>
                <a:lnTo>
                  <a:pt x="3" y="6"/>
                </a:lnTo>
                <a:lnTo>
                  <a:pt x="4" y="6"/>
                </a:lnTo>
                <a:lnTo>
                  <a:pt x="5" y="6"/>
                </a:lnTo>
                <a:lnTo>
                  <a:pt x="1" y="9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5" name="Freeform 138"/>
          <p:cNvSpPr>
            <a:spLocks/>
          </p:cNvSpPr>
          <p:nvPr/>
        </p:nvSpPr>
        <p:spPr bwMode="auto">
          <a:xfrm>
            <a:off x="17003926" y="2297549"/>
            <a:ext cx="80575" cy="108884"/>
          </a:xfrm>
          <a:custGeom>
            <a:avLst/>
            <a:gdLst>
              <a:gd name="T0" fmla="*/ 13 w 79"/>
              <a:gd name="T1" fmla="*/ 71 h 107"/>
              <a:gd name="T2" fmla="*/ 29 w 79"/>
              <a:gd name="T3" fmla="*/ 69 h 107"/>
              <a:gd name="T4" fmla="*/ 23 w 79"/>
              <a:gd name="T5" fmla="*/ 69 h 107"/>
              <a:gd name="T6" fmla="*/ 30 w 79"/>
              <a:gd name="T7" fmla="*/ 69 h 107"/>
              <a:gd name="T8" fmla="*/ 33 w 79"/>
              <a:gd name="T9" fmla="*/ 64 h 107"/>
              <a:gd name="T10" fmla="*/ 39 w 79"/>
              <a:gd name="T11" fmla="*/ 56 h 107"/>
              <a:gd name="T12" fmla="*/ 43 w 79"/>
              <a:gd name="T13" fmla="*/ 48 h 107"/>
              <a:gd name="T14" fmla="*/ 40 w 79"/>
              <a:gd name="T15" fmla="*/ 59 h 107"/>
              <a:gd name="T16" fmla="*/ 39 w 79"/>
              <a:gd name="T17" fmla="*/ 67 h 107"/>
              <a:gd name="T18" fmla="*/ 44 w 79"/>
              <a:gd name="T19" fmla="*/ 72 h 107"/>
              <a:gd name="T20" fmla="*/ 43 w 79"/>
              <a:gd name="T21" fmla="*/ 73 h 107"/>
              <a:gd name="T22" fmla="*/ 42 w 79"/>
              <a:gd name="T23" fmla="*/ 55 h 107"/>
              <a:gd name="T24" fmla="*/ 63 w 79"/>
              <a:gd name="T25" fmla="*/ 41 h 107"/>
              <a:gd name="T26" fmla="*/ 67 w 79"/>
              <a:gd name="T27" fmla="*/ 26 h 107"/>
              <a:gd name="T28" fmla="*/ 68 w 79"/>
              <a:gd name="T29" fmla="*/ 15 h 107"/>
              <a:gd name="T30" fmla="*/ 60 w 79"/>
              <a:gd name="T31" fmla="*/ 8 h 107"/>
              <a:gd name="T32" fmla="*/ 64 w 79"/>
              <a:gd name="T33" fmla="*/ 3 h 107"/>
              <a:gd name="T34" fmla="*/ 70 w 79"/>
              <a:gd name="T35" fmla="*/ 4 h 107"/>
              <a:gd name="T36" fmla="*/ 79 w 79"/>
              <a:gd name="T37" fmla="*/ 15 h 107"/>
              <a:gd name="T38" fmla="*/ 73 w 79"/>
              <a:gd name="T39" fmla="*/ 26 h 107"/>
              <a:gd name="T40" fmla="*/ 69 w 79"/>
              <a:gd name="T41" fmla="*/ 33 h 107"/>
              <a:gd name="T42" fmla="*/ 64 w 79"/>
              <a:gd name="T43" fmla="*/ 45 h 107"/>
              <a:gd name="T44" fmla="*/ 59 w 79"/>
              <a:gd name="T45" fmla="*/ 55 h 107"/>
              <a:gd name="T46" fmla="*/ 54 w 79"/>
              <a:gd name="T47" fmla="*/ 64 h 107"/>
              <a:gd name="T48" fmla="*/ 51 w 79"/>
              <a:gd name="T49" fmla="*/ 74 h 107"/>
              <a:gd name="T50" fmla="*/ 50 w 79"/>
              <a:gd name="T51" fmla="*/ 82 h 107"/>
              <a:gd name="T52" fmla="*/ 29 w 79"/>
              <a:gd name="T53" fmla="*/ 80 h 107"/>
              <a:gd name="T54" fmla="*/ 38 w 79"/>
              <a:gd name="T55" fmla="*/ 76 h 107"/>
              <a:gd name="T56" fmla="*/ 33 w 79"/>
              <a:gd name="T57" fmla="*/ 75 h 107"/>
              <a:gd name="T58" fmla="*/ 36 w 79"/>
              <a:gd name="T59" fmla="*/ 82 h 107"/>
              <a:gd name="T60" fmla="*/ 29 w 79"/>
              <a:gd name="T61" fmla="*/ 84 h 107"/>
              <a:gd name="T62" fmla="*/ 0 w 79"/>
              <a:gd name="T63" fmla="*/ 107 h 107"/>
              <a:gd name="T64" fmla="*/ 2 w 79"/>
              <a:gd name="T65" fmla="*/ 85 h 107"/>
              <a:gd name="T66" fmla="*/ 2 w 79"/>
              <a:gd name="T67" fmla="*/ 82 h 107"/>
              <a:gd name="T68" fmla="*/ 9 w 79"/>
              <a:gd name="T69" fmla="*/ 7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" h="107">
                <a:moveTo>
                  <a:pt x="8" y="74"/>
                </a:moveTo>
                <a:lnTo>
                  <a:pt x="13" y="71"/>
                </a:lnTo>
                <a:lnTo>
                  <a:pt x="22" y="69"/>
                </a:lnTo>
                <a:lnTo>
                  <a:pt x="29" y="69"/>
                </a:lnTo>
                <a:lnTo>
                  <a:pt x="18" y="71"/>
                </a:lnTo>
                <a:lnTo>
                  <a:pt x="23" y="69"/>
                </a:lnTo>
                <a:lnTo>
                  <a:pt x="30" y="66"/>
                </a:lnTo>
                <a:lnTo>
                  <a:pt x="30" y="69"/>
                </a:lnTo>
                <a:lnTo>
                  <a:pt x="30" y="66"/>
                </a:lnTo>
                <a:lnTo>
                  <a:pt x="33" y="64"/>
                </a:lnTo>
                <a:lnTo>
                  <a:pt x="34" y="64"/>
                </a:lnTo>
                <a:lnTo>
                  <a:pt x="39" y="56"/>
                </a:lnTo>
                <a:lnTo>
                  <a:pt x="41" y="51"/>
                </a:lnTo>
                <a:lnTo>
                  <a:pt x="43" y="48"/>
                </a:lnTo>
                <a:lnTo>
                  <a:pt x="46" y="59"/>
                </a:lnTo>
                <a:lnTo>
                  <a:pt x="40" y="59"/>
                </a:lnTo>
                <a:lnTo>
                  <a:pt x="39" y="62"/>
                </a:lnTo>
                <a:lnTo>
                  <a:pt x="39" y="67"/>
                </a:lnTo>
                <a:lnTo>
                  <a:pt x="42" y="71"/>
                </a:lnTo>
                <a:lnTo>
                  <a:pt x="44" y="72"/>
                </a:lnTo>
                <a:lnTo>
                  <a:pt x="45" y="70"/>
                </a:lnTo>
                <a:lnTo>
                  <a:pt x="43" y="73"/>
                </a:lnTo>
                <a:lnTo>
                  <a:pt x="38" y="64"/>
                </a:lnTo>
                <a:lnTo>
                  <a:pt x="42" y="55"/>
                </a:lnTo>
                <a:lnTo>
                  <a:pt x="57" y="45"/>
                </a:lnTo>
                <a:lnTo>
                  <a:pt x="63" y="41"/>
                </a:lnTo>
                <a:lnTo>
                  <a:pt x="64" y="33"/>
                </a:lnTo>
                <a:lnTo>
                  <a:pt x="67" y="26"/>
                </a:lnTo>
                <a:lnTo>
                  <a:pt x="68" y="21"/>
                </a:lnTo>
                <a:lnTo>
                  <a:pt x="68" y="15"/>
                </a:lnTo>
                <a:lnTo>
                  <a:pt x="66" y="11"/>
                </a:lnTo>
                <a:lnTo>
                  <a:pt x="60" y="8"/>
                </a:lnTo>
                <a:lnTo>
                  <a:pt x="63" y="0"/>
                </a:lnTo>
                <a:lnTo>
                  <a:pt x="64" y="3"/>
                </a:lnTo>
                <a:lnTo>
                  <a:pt x="68" y="4"/>
                </a:lnTo>
                <a:lnTo>
                  <a:pt x="70" y="4"/>
                </a:lnTo>
                <a:lnTo>
                  <a:pt x="76" y="3"/>
                </a:lnTo>
                <a:lnTo>
                  <a:pt x="79" y="15"/>
                </a:lnTo>
                <a:lnTo>
                  <a:pt x="77" y="19"/>
                </a:lnTo>
                <a:lnTo>
                  <a:pt x="73" y="26"/>
                </a:lnTo>
                <a:lnTo>
                  <a:pt x="71" y="30"/>
                </a:lnTo>
                <a:lnTo>
                  <a:pt x="69" y="33"/>
                </a:lnTo>
                <a:lnTo>
                  <a:pt x="66" y="39"/>
                </a:lnTo>
                <a:lnTo>
                  <a:pt x="64" y="45"/>
                </a:lnTo>
                <a:lnTo>
                  <a:pt x="62" y="49"/>
                </a:lnTo>
                <a:lnTo>
                  <a:pt x="59" y="55"/>
                </a:lnTo>
                <a:lnTo>
                  <a:pt x="55" y="62"/>
                </a:lnTo>
                <a:lnTo>
                  <a:pt x="54" y="64"/>
                </a:lnTo>
                <a:lnTo>
                  <a:pt x="53" y="70"/>
                </a:lnTo>
                <a:lnTo>
                  <a:pt x="51" y="74"/>
                </a:lnTo>
                <a:lnTo>
                  <a:pt x="50" y="78"/>
                </a:lnTo>
                <a:lnTo>
                  <a:pt x="50" y="82"/>
                </a:lnTo>
                <a:lnTo>
                  <a:pt x="50" y="83"/>
                </a:lnTo>
                <a:lnTo>
                  <a:pt x="29" y="80"/>
                </a:lnTo>
                <a:lnTo>
                  <a:pt x="32" y="76"/>
                </a:lnTo>
                <a:lnTo>
                  <a:pt x="38" y="76"/>
                </a:lnTo>
                <a:lnTo>
                  <a:pt x="35" y="75"/>
                </a:lnTo>
                <a:lnTo>
                  <a:pt x="33" y="75"/>
                </a:lnTo>
                <a:lnTo>
                  <a:pt x="33" y="77"/>
                </a:lnTo>
                <a:lnTo>
                  <a:pt x="36" y="82"/>
                </a:lnTo>
                <a:lnTo>
                  <a:pt x="34" y="85"/>
                </a:lnTo>
                <a:lnTo>
                  <a:pt x="29" y="84"/>
                </a:lnTo>
                <a:lnTo>
                  <a:pt x="9" y="103"/>
                </a:lnTo>
                <a:lnTo>
                  <a:pt x="0" y="107"/>
                </a:lnTo>
                <a:lnTo>
                  <a:pt x="1" y="96"/>
                </a:lnTo>
                <a:lnTo>
                  <a:pt x="2" y="85"/>
                </a:lnTo>
                <a:lnTo>
                  <a:pt x="2" y="82"/>
                </a:lnTo>
                <a:cubicBezTo>
                  <a:pt x="3" y="82"/>
                  <a:pt x="2" y="82"/>
                  <a:pt x="2" y="82"/>
                </a:cubicBezTo>
                <a:cubicBezTo>
                  <a:pt x="4" y="80"/>
                  <a:pt x="6" y="81"/>
                  <a:pt x="2" y="82"/>
                </a:cubicBezTo>
                <a:lnTo>
                  <a:pt x="9" y="74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6" name="Freeform 139"/>
          <p:cNvSpPr>
            <a:spLocks/>
          </p:cNvSpPr>
          <p:nvPr/>
        </p:nvSpPr>
        <p:spPr bwMode="auto">
          <a:xfrm>
            <a:off x="17003926" y="2297549"/>
            <a:ext cx="80575" cy="108884"/>
          </a:xfrm>
          <a:custGeom>
            <a:avLst/>
            <a:gdLst>
              <a:gd name="T0" fmla="*/ 13 w 79"/>
              <a:gd name="T1" fmla="*/ 71 h 107"/>
              <a:gd name="T2" fmla="*/ 29 w 79"/>
              <a:gd name="T3" fmla="*/ 69 h 107"/>
              <a:gd name="T4" fmla="*/ 23 w 79"/>
              <a:gd name="T5" fmla="*/ 69 h 107"/>
              <a:gd name="T6" fmla="*/ 30 w 79"/>
              <a:gd name="T7" fmla="*/ 69 h 107"/>
              <a:gd name="T8" fmla="*/ 33 w 79"/>
              <a:gd name="T9" fmla="*/ 64 h 107"/>
              <a:gd name="T10" fmla="*/ 39 w 79"/>
              <a:gd name="T11" fmla="*/ 56 h 107"/>
              <a:gd name="T12" fmla="*/ 43 w 79"/>
              <a:gd name="T13" fmla="*/ 48 h 107"/>
              <a:gd name="T14" fmla="*/ 40 w 79"/>
              <a:gd name="T15" fmla="*/ 59 h 107"/>
              <a:gd name="T16" fmla="*/ 39 w 79"/>
              <a:gd name="T17" fmla="*/ 67 h 107"/>
              <a:gd name="T18" fmla="*/ 44 w 79"/>
              <a:gd name="T19" fmla="*/ 72 h 107"/>
              <a:gd name="T20" fmla="*/ 43 w 79"/>
              <a:gd name="T21" fmla="*/ 73 h 107"/>
              <a:gd name="T22" fmla="*/ 42 w 79"/>
              <a:gd name="T23" fmla="*/ 55 h 107"/>
              <a:gd name="T24" fmla="*/ 63 w 79"/>
              <a:gd name="T25" fmla="*/ 41 h 107"/>
              <a:gd name="T26" fmla="*/ 67 w 79"/>
              <a:gd name="T27" fmla="*/ 26 h 107"/>
              <a:gd name="T28" fmla="*/ 68 w 79"/>
              <a:gd name="T29" fmla="*/ 15 h 107"/>
              <a:gd name="T30" fmla="*/ 60 w 79"/>
              <a:gd name="T31" fmla="*/ 8 h 107"/>
              <a:gd name="T32" fmla="*/ 64 w 79"/>
              <a:gd name="T33" fmla="*/ 3 h 107"/>
              <a:gd name="T34" fmla="*/ 70 w 79"/>
              <a:gd name="T35" fmla="*/ 4 h 107"/>
              <a:gd name="T36" fmla="*/ 79 w 79"/>
              <a:gd name="T37" fmla="*/ 15 h 107"/>
              <a:gd name="T38" fmla="*/ 73 w 79"/>
              <a:gd name="T39" fmla="*/ 26 h 107"/>
              <a:gd name="T40" fmla="*/ 69 w 79"/>
              <a:gd name="T41" fmla="*/ 33 h 107"/>
              <a:gd name="T42" fmla="*/ 64 w 79"/>
              <a:gd name="T43" fmla="*/ 45 h 107"/>
              <a:gd name="T44" fmla="*/ 59 w 79"/>
              <a:gd name="T45" fmla="*/ 55 h 107"/>
              <a:gd name="T46" fmla="*/ 54 w 79"/>
              <a:gd name="T47" fmla="*/ 64 h 107"/>
              <a:gd name="T48" fmla="*/ 51 w 79"/>
              <a:gd name="T49" fmla="*/ 74 h 107"/>
              <a:gd name="T50" fmla="*/ 50 w 79"/>
              <a:gd name="T51" fmla="*/ 82 h 107"/>
              <a:gd name="T52" fmla="*/ 29 w 79"/>
              <a:gd name="T53" fmla="*/ 80 h 107"/>
              <a:gd name="T54" fmla="*/ 38 w 79"/>
              <a:gd name="T55" fmla="*/ 76 h 107"/>
              <a:gd name="T56" fmla="*/ 33 w 79"/>
              <a:gd name="T57" fmla="*/ 75 h 107"/>
              <a:gd name="T58" fmla="*/ 36 w 79"/>
              <a:gd name="T59" fmla="*/ 82 h 107"/>
              <a:gd name="T60" fmla="*/ 29 w 79"/>
              <a:gd name="T61" fmla="*/ 84 h 107"/>
              <a:gd name="T62" fmla="*/ 0 w 79"/>
              <a:gd name="T63" fmla="*/ 107 h 107"/>
              <a:gd name="T64" fmla="*/ 2 w 79"/>
              <a:gd name="T65" fmla="*/ 85 h 107"/>
              <a:gd name="T66" fmla="*/ 2 w 79"/>
              <a:gd name="T67" fmla="*/ 82 h 107"/>
              <a:gd name="T68" fmla="*/ 9 w 79"/>
              <a:gd name="T69" fmla="*/ 7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" h="107">
                <a:moveTo>
                  <a:pt x="8" y="74"/>
                </a:moveTo>
                <a:lnTo>
                  <a:pt x="13" y="71"/>
                </a:lnTo>
                <a:lnTo>
                  <a:pt x="22" y="69"/>
                </a:lnTo>
                <a:lnTo>
                  <a:pt x="29" y="69"/>
                </a:lnTo>
                <a:lnTo>
                  <a:pt x="18" y="71"/>
                </a:lnTo>
                <a:lnTo>
                  <a:pt x="23" y="69"/>
                </a:lnTo>
                <a:lnTo>
                  <a:pt x="30" y="66"/>
                </a:lnTo>
                <a:lnTo>
                  <a:pt x="30" y="69"/>
                </a:lnTo>
                <a:lnTo>
                  <a:pt x="30" y="66"/>
                </a:lnTo>
                <a:lnTo>
                  <a:pt x="33" y="64"/>
                </a:lnTo>
                <a:lnTo>
                  <a:pt x="34" y="64"/>
                </a:lnTo>
                <a:lnTo>
                  <a:pt x="39" y="56"/>
                </a:lnTo>
                <a:lnTo>
                  <a:pt x="41" y="51"/>
                </a:lnTo>
                <a:lnTo>
                  <a:pt x="43" y="48"/>
                </a:lnTo>
                <a:lnTo>
                  <a:pt x="46" y="59"/>
                </a:lnTo>
                <a:lnTo>
                  <a:pt x="40" y="59"/>
                </a:lnTo>
                <a:lnTo>
                  <a:pt x="39" y="62"/>
                </a:lnTo>
                <a:lnTo>
                  <a:pt x="39" y="67"/>
                </a:lnTo>
                <a:lnTo>
                  <a:pt x="42" y="71"/>
                </a:lnTo>
                <a:lnTo>
                  <a:pt x="44" y="72"/>
                </a:lnTo>
                <a:lnTo>
                  <a:pt x="45" y="70"/>
                </a:lnTo>
                <a:lnTo>
                  <a:pt x="43" y="73"/>
                </a:lnTo>
                <a:lnTo>
                  <a:pt x="38" y="64"/>
                </a:lnTo>
                <a:lnTo>
                  <a:pt x="42" y="55"/>
                </a:lnTo>
                <a:lnTo>
                  <a:pt x="57" y="45"/>
                </a:lnTo>
                <a:lnTo>
                  <a:pt x="63" y="41"/>
                </a:lnTo>
                <a:lnTo>
                  <a:pt x="64" y="33"/>
                </a:lnTo>
                <a:lnTo>
                  <a:pt x="67" y="26"/>
                </a:lnTo>
                <a:lnTo>
                  <a:pt x="68" y="21"/>
                </a:lnTo>
                <a:lnTo>
                  <a:pt x="68" y="15"/>
                </a:lnTo>
                <a:lnTo>
                  <a:pt x="66" y="11"/>
                </a:lnTo>
                <a:lnTo>
                  <a:pt x="60" y="8"/>
                </a:lnTo>
                <a:lnTo>
                  <a:pt x="63" y="0"/>
                </a:lnTo>
                <a:lnTo>
                  <a:pt x="64" y="3"/>
                </a:lnTo>
                <a:lnTo>
                  <a:pt x="68" y="4"/>
                </a:lnTo>
                <a:lnTo>
                  <a:pt x="70" y="4"/>
                </a:lnTo>
                <a:lnTo>
                  <a:pt x="76" y="3"/>
                </a:lnTo>
                <a:lnTo>
                  <a:pt x="79" y="15"/>
                </a:lnTo>
                <a:lnTo>
                  <a:pt x="77" y="19"/>
                </a:lnTo>
                <a:lnTo>
                  <a:pt x="73" y="26"/>
                </a:lnTo>
                <a:lnTo>
                  <a:pt x="71" y="30"/>
                </a:lnTo>
                <a:lnTo>
                  <a:pt x="69" y="33"/>
                </a:lnTo>
                <a:lnTo>
                  <a:pt x="66" y="39"/>
                </a:lnTo>
                <a:lnTo>
                  <a:pt x="64" y="45"/>
                </a:lnTo>
                <a:lnTo>
                  <a:pt x="62" y="49"/>
                </a:lnTo>
                <a:lnTo>
                  <a:pt x="59" y="55"/>
                </a:lnTo>
                <a:lnTo>
                  <a:pt x="55" y="62"/>
                </a:lnTo>
                <a:lnTo>
                  <a:pt x="54" y="64"/>
                </a:lnTo>
                <a:lnTo>
                  <a:pt x="53" y="70"/>
                </a:lnTo>
                <a:lnTo>
                  <a:pt x="51" y="74"/>
                </a:lnTo>
                <a:lnTo>
                  <a:pt x="50" y="78"/>
                </a:lnTo>
                <a:lnTo>
                  <a:pt x="50" y="82"/>
                </a:lnTo>
                <a:lnTo>
                  <a:pt x="50" y="83"/>
                </a:lnTo>
                <a:lnTo>
                  <a:pt x="29" y="80"/>
                </a:lnTo>
                <a:lnTo>
                  <a:pt x="32" y="76"/>
                </a:lnTo>
                <a:lnTo>
                  <a:pt x="38" y="76"/>
                </a:lnTo>
                <a:lnTo>
                  <a:pt x="35" y="75"/>
                </a:lnTo>
                <a:lnTo>
                  <a:pt x="33" y="75"/>
                </a:lnTo>
                <a:lnTo>
                  <a:pt x="33" y="77"/>
                </a:lnTo>
                <a:lnTo>
                  <a:pt x="36" y="82"/>
                </a:lnTo>
                <a:lnTo>
                  <a:pt x="34" y="85"/>
                </a:lnTo>
                <a:lnTo>
                  <a:pt x="29" y="84"/>
                </a:lnTo>
                <a:lnTo>
                  <a:pt x="9" y="103"/>
                </a:lnTo>
                <a:lnTo>
                  <a:pt x="0" y="107"/>
                </a:lnTo>
                <a:lnTo>
                  <a:pt x="1" y="96"/>
                </a:lnTo>
                <a:lnTo>
                  <a:pt x="2" y="85"/>
                </a:lnTo>
                <a:lnTo>
                  <a:pt x="2" y="82"/>
                </a:lnTo>
                <a:cubicBezTo>
                  <a:pt x="3" y="82"/>
                  <a:pt x="2" y="82"/>
                  <a:pt x="2" y="82"/>
                </a:cubicBezTo>
                <a:cubicBezTo>
                  <a:pt x="4" y="80"/>
                  <a:pt x="6" y="81"/>
                  <a:pt x="2" y="82"/>
                </a:cubicBezTo>
                <a:lnTo>
                  <a:pt x="9" y="74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7" name="Freeform 140"/>
          <p:cNvSpPr>
            <a:spLocks/>
          </p:cNvSpPr>
          <p:nvPr/>
        </p:nvSpPr>
        <p:spPr bwMode="auto">
          <a:xfrm>
            <a:off x="17032235" y="2212620"/>
            <a:ext cx="60975" cy="141550"/>
          </a:xfrm>
          <a:custGeom>
            <a:avLst/>
            <a:gdLst>
              <a:gd name="T0" fmla="*/ 52 w 61"/>
              <a:gd name="T1" fmla="*/ 8 h 140"/>
              <a:gd name="T2" fmla="*/ 55 w 61"/>
              <a:gd name="T3" fmla="*/ 13 h 140"/>
              <a:gd name="T4" fmla="*/ 58 w 61"/>
              <a:gd name="T5" fmla="*/ 23 h 140"/>
              <a:gd name="T6" fmla="*/ 59 w 61"/>
              <a:gd name="T7" fmla="*/ 37 h 140"/>
              <a:gd name="T8" fmla="*/ 59 w 61"/>
              <a:gd name="T9" fmla="*/ 37 h 140"/>
              <a:gd name="T10" fmla="*/ 54 w 61"/>
              <a:gd name="T11" fmla="*/ 55 h 140"/>
              <a:gd name="T12" fmla="*/ 53 w 61"/>
              <a:gd name="T13" fmla="*/ 69 h 140"/>
              <a:gd name="T14" fmla="*/ 54 w 61"/>
              <a:gd name="T15" fmla="*/ 74 h 140"/>
              <a:gd name="T16" fmla="*/ 55 w 61"/>
              <a:gd name="T17" fmla="*/ 78 h 140"/>
              <a:gd name="T18" fmla="*/ 55 w 61"/>
              <a:gd name="T19" fmla="*/ 89 h 140"/>
              <a:gd name="T20" fmla="*/ 51 w 61"/>
              <a:gd name="T21" fmla="*/ 101 h 140"/>
              <a:gd name="T22" fmla="*/ 25 w 61"/>
              <a:gd name="T23" fmla="*/ 76 h 140"/>
              <a:gd name="T24" fmla="*/ 52 w 61"/>
              <a:gd name="T25" fmla="*/ 89 h 140"/>
              <a:gd name="T26" fmla="*/ 45 w 61"/>
              <a:gd name="T27" fmla="*/ 82 h 140"/>
              <a:gd name="T28" fmla="*/ 39 w 61"/>
              <a:gd name="T29" fmla="*/ 76 h 140"/>
              <a:gd name="T30" fmla="*/ 31 w 61"/>
              <a:gd name="T31" fmla="*/ 79 h 140"/>
              <a:gd name="T32" fmla="*/ 30 w 61"/>
              <a:gd name="T33" fmla="*/ 83 h 140"/>
              <a:gd name="T34" fmla="*/ 42 w 61"/>
              <a:gd name="T35" fmla="*/ 109 h 140"/>
              <a:gd name="T36" fmla="*/ 13 w 61"/>
              <a:gd name="T37" fmla="*/ 140 h 140"/>
              <a:gd name="T38" fmla="*/ 17 w 61"/>
              <a:gd name="T39" fmla="*/ 127 h 140"/>
              <a:gd name="T40" fmla="*/ 23 w 61"/>
              <a:gd name="T41" fmla="*/ 109 h 140"/>
              <a:gd name="T42" fmla="*/ 21 w 61"/>
              <a:gd name="T43" fmla="*/ 97 h 140"/>
              <a:gd name="T44" fmla="*/ 16 w 61"/>
              <a:gd name="T45" fmla="*/ 89 h 140"/>
              <a:gd name="T46" fmla="*/ 16 w 61"/>
              <a:gd name="T47" fmla="*/ 89 h 140"/>
              <a:gd name="T48" fmla="*/ 4 w 61"/>
              <a:gd name="T49" fmla="*/ 70 h 140"/>
              <a:gd name="T50" fmla="*/ 24 w 61"/>
              <a:gd name="T51" fmla="*/ 58 h 140"/>
              <a:gd name="T52" fmla="*/ 3 w 61"/>
              <a:gd name="T53" fmla="*/ 66 h 140"/>
              <a:gd name="T54" fmla="*/ 19 w 61"/>
              <a:gd name="T55" fmla="*/ 62 h 140"/>
              <a:gd name="T56" fmla="*/ 23 w 61"/>
              <a:gd name="T57" fmla="*/ 58 h 140"/>
              <a:gd name="T58" fmla="*/ 1 w 61"/>
              <a:gd name="T59" fmla="*/ 52 h 140"/>
              <a:gd name="T60" fmla="*/ 6 w 61"/>
              <a:gd name="T61" fmla="*/ 28 h 140"/>
              <a:gd name="T62" fmla="*/ 13 w 61"/>
              <a:gd name="T63" fmla="*/ 19 h 140"/>
              <a:gd name="T64" fmla="*/ 25 w 61"/>
              <a:gd name="T65" fmla="*/ 14 h 140"/>
              <a:gd name="T66" fmla="*/ 36 w 61"/>
              <a:gd name="T67" fmla="*/ 2 h 140"/>
              <a:gd name="T68" fmla="*/ 42 w 61"/>
              <a:gd name="T69" fmla="*/ 0 h 140"/>
              <a:gd name="T70" fmla="*/ 27 w 61"/>
              <a:gd name="T71" fmla="*/ 43 h 140"/>
              <a:gd name="T72" fmla="*/ 33 w 61"/>
              <a:gd name="T73" fmla="*/ 44 h 140"/>
              <a:gd name="T74" fmla="*/ 30 w 61"/>
              <a:gd name="T75" fmla="*/ 26 h 140"/>
              <a:gd name="T76" fmla="*/ 42 w 61"/>
              <a:gd name="T7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1" h="140">
                <a:moveTo>
                  <a:pt x="50" y="3"/>
                </a:moveTo>
                <a:lnTo>
                  <a:pt x="52" y="8"/>
                </a:lnTo>
                <a:lnTo>
                  <a:pt x="53" y="9"/>
                </a:lnTo>
                <a:lnTo>
                  <a:pt x="55" y="13"/>
                </a:lnTo>
                <a:lnTo>
                  <a:pt x="57" y="21"/>
                </a:lnTo>
                <a:lnTo>
                  <a:pt x="58" y="23"/>
                </a:lnTo>
                <a:lnTo>
                  <a:pt x="61" y="31"/>
                </a:lnTo>
                <a:lnTo>
                  <a:pt x="59" y="37"/>
                </a:lnTo>
                <a:lnTo>
                  <a:pt x="36" y="47"/>
                </a:lnTo>
                <a:lnTo>
                  <a:pt x="59" y="37"/>
                </a:lnTo>
                <a:lnTo>
                  <a:pt x="56" y="45"/>
                </a:lnTo>
                <a:lnTo>
                  <a:pt x="54" y="55"/>
                </a:lnTo>
                <a:lnTo>
                  <a:pt x="53" y="64"/>
                </a:lnTo>
                <a:lnTo>
                  <a:pt x="53" y="69"/>
                </a:lnTo>
                <a:lnTo>
                  <a:pt x="54" y="73"/>
                </a:lnTo>
                <a:lnTo>
                  <a:pt x="54" y="74"/>
                </a:lnTo>
                <a:lnTo>
                  <a:pt x="54" y="75"/>
                </a:lnTo>
                <a:lnTo>
                  <a:pt x="55" y="78"/>
                </a:lnTo>
                <a:lnTo>
                  <a:pt x="57" y="83"/>
                </a:lnTo>
                <a:lnTo>
                  <a:pt x="55" y="89"/>
                </a:lnTo>
                <a:lnTo>
                  <a:pt x="53" y="99"/>
                </a:lnTo>
                <a:lnTo>
                  <a:pt x="51" y="101"/>
                </a:lnTo>
                <a:lnTo>
                  <a:pt x="45" y="99"/>
                </a:lnTo>
                <a:lnTo>
                  <a:pt x="25" y="76"/>
                </a:lnTo>
                <a:lnTo>
                  <a:pt x="48" y="77"/>
                </a:lnTo>
                <a:lnTo>
                  <a:pt x="52" y="89"/>
                </a:lnTo>
                <a:lnTo>
                  <a:pt x="52" y="86"/>
                </a:lnTo>
                <a:lnTo>
                  <a:pt x="45" y="82"/>
                </a:lnTo>
                <a:lnTo>
                  <a:pt x="42" y="79"/>
                </a:lnTo>
                <a:lnTo>
                  <a:pt x="39" y="76"/>
                </a:lnTo>
                <a:lnTo>
                  <a:pt x="34" y="76"/>
                </a:lnTo>
                <a:lnTo>
                  <a:pt x="31" y="79"/>
                </a:lnTo>
                <a:lnTo>
                  <a:pt x="29" y="80"/>
                </a:lnTo>
                <a:lnTo>
                  <a:pt x="30" y="83"/>
                </a:lnTo>
                <a:lnTo>
                  <a:pt x="35" y="86"/>
                </a:lnTo>
                <a:lnTo>
                  <a:pt x="42" y="109"/>
                </a:lnTo>
                <a:lnTo>
                  <a:pt x="34" y="135"/>
                </a:lnTo>
                <a:lnTo>
                  <a:pt x="13" y="140"/>
                </a:lnTo>
                <a:lnTo>
                  <a:pt x="14" y="134"/>
                </a:lnTo>
                <a:lnTo>
                  <a:pt x="17" y="127"/>
                </a:lnTo>
                <a:lnTo>
                  <a:pt x="21" y="115"/>
                </a:lnTo>
                <a:lnTo>
                  <a:pt x="23" y="109"/>
                </a:lnTo>
                <a:lnTo>
                  <a:pt x="24" y="104"/>
                </a:lnTo>
                <a:lnTo>
                  <a:pt x="21" y="97"/>
                </a:lnTo>
                <a:lnTo>
                  <a:pt x="19" y="94"/>
                </a:lnTo>
                <a:lnTo>
                  <a:pt x="16" y="89"/>
                </a:lnTo>
                <a:lnTo>
                  <a:pt x="23" y="74"/>
                </a:lnTo>
                <a:lnTo>
                  <a:pt x="16" y="89"/>
                </a:lnTo>
                <a:lnTo>
                  <a:pt x="11" y="82"/>
                </a:lnTo>
                <a:lnTo>
                  <a:pt x="4" y="70"/>
                </a:lnTo>
                <a:lnTo>
                  <a:pt x="23" y="61"/>
                </a:lnTo>
                <a:lnTo>
                  <a:pt x="24" y="58"/>
                </a:lnTo>
                <a:lnTo>
                  <a:pt x="0" y="57"/>
                </a:lnTo>
                <a:lnTo>
                  <a:pt x="3" y="66"/>
                </a:lnTo>
                <a:lnTo>
                  <a:pt x="4" y="70"/>
                </a:lnTo>
                <a:lnTo>
                  <a:pt x="19" y="62"/>
                </a:lnTo>
                <a:lnTo>
                  <a:pt x="23" y="61"/>
                </a:lnTo>
                <a:lnTo>
                  <a:pt x="23" y="58"/>
                </a:lnTo>
                <a:lnTo>
                  <a:pt x="0" y="56"/>
                </a:lnTo>
                <a:lnTo>
                  <a:pt x="1" y="52"/>
                </a:lnTo>
                <a:lnTo>
                  <a:pt x="10" y="44"/>
                </a:lnTo>
                <a:lnTo>
                  <a:pt x="6" y="28"/>
                </a:lnTo>
                <a:lnTo>
                  <a:pt x="12" y="21"/>
                </a:lnTo>
                <a:lnTo>
                  <a:pt x="13" y="19"/>
                </a:lnTo>
                <a:lnTo>
                  <a:pt x="23" y="15"/>
                </a:lnTo>
                <a:lnTo>
                  <a:pt x="25" y="14"/>
                </a:lnTo>
                <a:lnTo>
                  <a:pt x="30" y="8"/>
                </a:lnTo>
                <a:lnTo>
                  <a:pt x="36" y="2"/>
                </a:lnTo>
                <a:lnTo>
                  <a:pt x="33" y="14"/>
                </a:lnTo>
                <a:cubicBezTo>
                  <a:pt x="31" y="0"/>
                  <a:pt x="38" y="5"/>
                  <a:pt x="42" y="0"/>
                </a:cubicBezTo>
                <a:lnTo>
                  <a:pt x="35" y="50"/>
                </a:lnTo>
                <a:lnTo>
                  <a:pt x="27" y="43"/>
                </a:lnTo>
                <a:lnTo>
                  <a:pt x="31" y="47"/>
                </a:lnTo>
                <a:lnTo>
                  <a:pt x="33" y="44"/>
                </a:lnTo>
                <a:lnTo>
                  <a:pt x="37" y="38"/>
                </a:lnTo>
                <a:lnTo>
                  <a:pt x="30" y="26"/>
                </a:lnTo>
                <a:lnTo>
                  <a:pt x="36" y="2"/>
                </a:lnTo>
                <a:lnTo>
                  <a:pt x="42" y="0"/>
                </a:lnTo>
                <a:lnTo>
                  <a:pt x="50" y="3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8" name="Freeform 141"/>
          <p:cNvSpPr>
            <a:spLocks/>
          </p:cNvSpPr>
          <p:nvPr/>
        </p:nvSpPr>
        <p:spPr bwMode="auto">
          <a:xfrm>
            <a:off x="17032235" y="2212620"/>
            <a:ext cx="60975" cy="141550"/>
          </a:xfrm>
          <a:custGeom>
            <a:avLst/>
            <a:gdLst>
              <a:gd name="T0" fmla="*/ 52 w 61"/>
              <a:gd name="T1" fmla="*/ 8 h 140"/>
              <a:gd name="T2" fmla="*/ 55 w 61"/>
              <a:gd name="T3" fmla="*/ 13 h 140"/>
              <a:gd name="T4" fmla="*/ 58 w 61"/>
              <a:gd name="T5" fmla="*/ 23 h 140"/>
              <a:gd name="T6" fmla="*/ 59 w 61"/>
              <a:gd name="T7" fmla="*/ 37 h 140"/>
              <a:gd name="T8" fmla="*/ 59 w 61"/>
              <a:gd name="T9" fmla="*/ 37 h 140"/>
              <a:gd name="T10" fmla="*/ 54 w 61"/>
              <a:gd name="T11" fmla="*/ 55 h 140"/>
              <a:gd name="T12" fmla="*/ 53 w 61"/>
              <a:gd name="T13" fmla="*/ 69 h 140"/>
              <a:gd name="T14" fmla="*/ 54 w 61"/>
              <a:gd name="T15" fmla="*/ 74 h 140"/>
              <a:gd name="T16" fmla="*/ 55 w 61"/>
              <a:gd name="T17" fmla="*/ 78 h 140"/>
              <a:gd name="T18" fmla="*/ 55 w 61"/>
              <a:gd name="T19" fmla="*/ 89 h 140"/>
              <a:gd name="T20" fmla="*/ 51 w 61"/>
              <a:gd name="T21" fmla="*/ 101 h 140"/>
              <a:gd name="T22" fmla="*/ 25 w 61"/>
              <a:gd name="T23" fmla="*/ 76 h 140"/>
              <a:gd name="T24" fmla="*/ 52 w 61"/>
              <a:gd name="T25" fmla="*/ 89 h 140"/>
              <a:gd name="T26" fmla="*/ 45 w 61"/>
              <a:gd name="T27" fmla="*/ 82 h 140"/>
              <a:gd name="T28" fmla="*/ 39 w 61"/>
              <a:gd name="T29" fmla="*/ 76 h 140"/>
              <a:gd name="T30" fmla="*/ 31 w 61"/>
              <a:gd name="T31" fmla="*/ 79 h 140"/>
              <a:gd name="T32" fmla="*/ 30 w 61"/>
              <a:gd name="T33" fmla="*/ 83 h 140"/>
              <a:gd name="T34" fmla="*/ 42 w 61"/>
              <a:gd name="T35" fmla="*/ 109 h 140"/>
              <a:gd name="T36" fmla="*/ 13 w 61"/>
              <a:gd name="T37" fmla="*/ 140 h 140"/>
              <a:gd name="T38" fmla="*/ 17 w 61"/>
              <a:gd name="T39" fmla="*/ 127 h 140"/>
              <a:gd name="T40" fmla="*/ 23 w 61"/>
              <a:gd name="T41" fmla="*/ 109 h 140"/>
              <a:gd name="T42" fmla="*/ 21 w 61"/>
              <a:gd name="T43" fmla="*/ 97 h 140"/>
              <a:gd name="T44" fmla="*/ 16 w 61"/>
              <a:gd name="T45" fmla="*/ 89 h 140"/>
              <a:gd name="T46" fmla="*/ 16 w 61"/>
              <a:gd name="T47" fmla="*/ 89 h 140"/>
              <a:gd name="T48" fmla="*/ 4 w 61"/>
              <a:gd name="T49" fmla="*/ 70 h 140"/>
              <a:gd name="T50" fmla="*/ 24 w 61"/>
              <a:gd name="T51" fmla="*/ 58 h 140"/>
              <a:gd name="T52" fmla="*/ 3 w 61"/>
              <a:gd name="T53" fmla="*/ 66 h 140"/>
              <a:gd name="T54" fmla="*/ 19 w 61"/>
              <a:gd name="T55" fmla="*/ 62 h 140"/>
              <a:gd name="T56" fmla="*/ 23 w 61"/>
              <a:gd name="T57" fmla="*/ 58 h 140"/>
              <a:gd name="T58" fmla="*/ 1 w 61"/>
              <a:gd name="T59" fmla="*/ 52 h 140"/>
              <a:gd name="T60" fmla="*/ 6 w 61"/>
              <a:gd name="T61" fmla="*/ 28 h 140"/>
              <a:gd name="T62" fmla="*/ 13 w 61"/>
              <a:gd name="T63" fmla="*/ 19 h 140"/>
              <a:gd name="T64" fmla="*/ 25 w 61"/>
              <a:gd name="T65" fmla="*/ 14 h 140"/>
              <a:gd name="T66" fmla="*/ 36 w 61"/>
              <a:gd name="T67" fmla="*/ 2 h 140"/>
              <a:gd name="T68" fmla="*/ 42 w 61"/>
              <a:gd name="T69" fmla="*/ 0 h 140"/>
              <a:gd name="T70" fmla="*/ 27 w 61"/>
              <a:gd name="T71" fmla="*/ 43 h 140"/>
              <a:gd name="T72" fmla="*/ 33 w 61"/>
              <a:gd name="T73" fmla="*/ 44 h 140"/>
              <a:gd name="T74" fmla="*/ 30 w 61"/>
              <a:gd name="T75" fmla="*/ 26 h 140"/>
              <a:gd name="T76" fmla="*/ 42 w 61"/>
              <a:gd name="T7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1" h="140">
                <a:moveTo>
                  <a:pt x="50" y="3"/>
                </a:moveTo>
                <a:lnTo>
                  <a:pt x="52" y="8"/>
                </a:lnTo>
                <a:lnTo>
                  <a:pt x="53" y="9"/>
                </a:lnTo>
                <a:lnTo>
                  <a:pt x="55" y="13"/>
                </a:lnTo>
                <a:lnTo>
                  <a:pt x="57" y="21"/>
                </a:lnTo>
                <a:lnTo>
                  <a:pt x="58" y="23"/>
                </a:lnTo>
                <a:lnTo>
                  <a:pt x="61" y="31"/>
                </a:lnTo>
                <a:lnTo>
                  <a:pt x="59" y="37"/>
                </a:lnTo>
                <a:lnTo>
                  <a:pt x="36" y="47"/>
                </a:lnTo>
                <a:lnTo>
                  <a:pt x="59" y="37"/>
                </a:lnTo>
                <a:lnTo>
                  <a:pt x="56" y="45"/>
                </a:lnTo>
                <a:lnTo>
                  <a:pt x="54" y="55"/>
                </a:lnTo>
                <a:lnTo>
                  <a:pt x="53" y="64"/>
                </a:lnTo>
                <a:lnTo>
                  <a:pt x="53" y="69"/>
                </a:lnTo>
                <a:lnTo>
                  <a:pt x="54" y="73"/>
                </a:lnTo>
                <a:lnTo>
                  <a:pt x="54" y="74"/>
                </a:lnTo>
                <a:lnTo>
                  <a:pt x="54" y="75"/>
                </a:lnTo>
                <a:lnTo>
                  <a:pt x="55" y="78"/>
                </a:lnTo>
                <a:lnTo>
                  <a:pt x="57" y="83"/>
                </a:lnTo>
                <a:lnTo>
                  <a:pt x="55" y="89"/>
                </a:lnTo>
                <a:lnTo>
                  <a:pt x="53" y="99"/>
                </a:lnTo>
                <a:lnTo>
                  <a:pt x="51" y="101"/>
                </a:lnTo>
                <a:lnTo>
                  <a:pt x="45" y="99"/>
                </a:lnTo>
                <a:lnTo>
                  <a:pt x="25" y="76"/>
                </a:lnTo>
                <a:lnTo>
                  <a:pt x="48" y="77"/>
                </a:lnTo>
                <a:lnTo>
                  <a:pt x="52" y="89"/>
                </a:lnTo>
                <a:lnTo>
                  <a:pt x="52" y="86"/>
                </a:lnTo>
                <a:lnTo>
                  <a:pt x="45" y="82"/>
                </a:lnTo>
                <a:lnTo>
                  <a:pt x="42" y="79"/>
                </a:lnTo>
                <a:lnTo>
                  <a:pt x="39" y="76"/>
                </a:lnTo>
                <a:lnTo>
                  <a:pt x="34" y="76"/>
                </a:lnTo>
                <a:lnTo>
                  <a:pt x="31" y="79"/>
                </a:lnTo>
                <a:lnTo>
                  <a:pt x="29" y="80"/>
                </a:lnTo>
                <a:lnTo>
                  <a:pt x="30" y="83"/>
                </a:lnTo>
                <a:lnTo>
                  <a:pt x="35" y="86"/>
                </a:lnTo>
                <a:lnTo>
                  <a:pt x="42" y="109"/>
                </a:lnTo>
                <a:lnTo>
                  <a:pt x="34" y="135"/>
                </a:lnTo>
                <a:lnTo>
                  <a:pt x="13" y="140"/>
                </a:lnTo>
                <a:lnTo>
                  <a:pt x="14" y="134"/>
                </a:lnTo>
                <a:lnTo>
                  <a:pt x="17" y="127"/>
                </a:lnTo>
                <a:lnTo>
                  <a:pt x="21" y="115"/>
                </a:lnTo>
                <a:lnTo>
                  <a:pt x="23" y="109"/>
                </a:lnTo>
                <a:lnTo>
                  <a:pt x="24" y="104"/>
                </a:lnTo>
                <a:lnTo>
                  <a:pt x="21" y="97"/>
                </a:lnTo>
                <a:lnTo>
                  <a:pt x="19" y="94"/>
                </a:lnTo>
                <a:lnTo>
                  <a:pt x="16" y="89"/>
                </a:lnTo>
                <a:lnTo>
                  <a:pt x="23" y="74"/>
                </a:lnTo>
                <a:lnTo>
                  <a:pt x="16" y="89"/>
                </a:lnTo>
                <a:lnTo>
                  <a:pt x="11" y="82"/>
                </a:lnTo>
                <a:lnTo>
                  <a:pt x="4" y="70"/>
                </a:lnTo>
                <a:lnTo>
                  <a:pt x="23" y="61"/>
                </a:lnTo>
                <a:lnTo>
                  <a:pt x="24" y="58"/>
                </a:lnTo>
                <a:lnTo>
                  <a:pt x="0" y="57"/>
                </a:lnTo>
                <a:lnTo>
                  <a:pt x="3" y="66"/>
                </a:lnTo>
                <a:lnTo>
                  <a:pt x="4" y="70"/>
                </a:lnTo>
                <a:lnTo>
                  <a:pt x="19" y="62"/>
                </a:lnTo>
                <a:lnTo>
                  <a:pt x="23" y="61"/>
                </a:lnTo>
                <a:lnTo>
                  <a:pt x="23" y="58"/>
                </a:lnTo>
                <a:lnTo>
                  <a:pt x="0" y="56"/>
                </a:lnTo>
                <a:lnTo>
                  <a:pt x="1" y="52"/>
                </a:lnTo>
                <a:lnTo>
                  <a:pt x="10" y="44"/>
                </a:lnTo>
                <a:lnTo>
                  <a:pt x="6" y="28"/>
                </a:lnTo>
                <a:lnTo>
                  <a:pt x="12" y="21"/>
                </a:lnTo>
                <a:lnTo>
                  <a:pt x="13" y="19"/>
                </a:lnTo>
                <a:lnTo>
                  <a:pt x="23" y="15"/>
                </a:lnTo>
                <a:lnTo>
                  <a:pt x="25" y="14"/>
                </a:lnTo>
                <a:lnTo>
                  <a:pt x="30" y="8"/>
                </a:lnTo>
                <a:lnTo>
                  <a:pt x="36" y="2"/>
                </a:lnTo>
                <a:lnTo>
                  <a:pt x="33" y="14"/>
                </a:lnTo>
                <a:cubicBezTo>
                  <a:pt x="31" y="0"/>
                  <a:pt x="38" y="5"/>
                  <a:pt x="42" y="0"/>
                </a:cubicBezTo>
                <a:lnTo>
                  <a:pt x="35" y="50"/>
                </a:lnTo>
                <a:lnTo>
                  <a:pt x="27" y="43"/>
                </a:lnTo>
                <a:lnTo>
                  <a:pt x="31" y="47"/>
                </a:lnTo>
                <a:lnTo>
                  <a:pt x="33" y="44"/>
                </a:lnTo>
                <a:lnTo>
                  <a:pt x="37" y="38"/>
                </a:lnTo>
                <a:lnTo>
                  <a:pt x="30" y="26"/>
                </a:lnTo>
                <a:lnTo>
                  <a:pt x="36" y="2"/>
                </a:lnTo>
                <a:lnTo>
                  <a:pt x="42" y="0"/>
                </a:lnTo>
                <a:lnTo>
                  <a:pt x="50" y="3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09" name="Freeform 142"/>
          <p:cNvSpPr>
            <a:spLocks/>
          </p:cNvSpPr>
          <p:nvPr/>
        </p:nvSpPr>
        <p:spPr bwMode="auto">
          <a:xfrm>
            <a:off x="17056191" y="2554516"/>
            <a:ext cx="50087" cy="65330"/>
          </a:xfrm>
          <a:custGeom>
            <a:avLst/>
            <a:gdLst>
              <a:gd name="T0" fmla="*/ 1 w 23"/>
              <a:gd name="T1" fmla="*/ 4 h 30"/>
              <a:gd name="T2" fmla="*/ 0 w 23"/>
              <a:gd name="T3" fmla="*/ 5 h 30"/>
              <a:gd name="T4" fmla="*/ 3 w 23"/>
              <a:gd name="T5" fmla="*/ 0 h 30"/>
              <a:gd name="T6" fmla="*/ 7 w 23"/>
              <a:gd name="T7" fmla="*/ 5 h 30"/>
              <a:gd name="T8" fmla="*/ 6 w 23"/>
              <a:gd name="T9" fmla="*/ 5 h 30"/>
              <a:gd name="T10" fmla="*/ 6 w 23"/>
              <a:gd name="T11" fmla="*/ 6 h 30"/>
              <a:gd name="T12" fmla="*/ 8 w 23"/>
              <a:gd name="T13" fmla="*/ 8 h 30"/>
              <a:gd name="T14" fmla="*/ 10 w 23"/>
              <a:gd name="T15" fmla="*/ 10 h 30"/>
              <a:gd name="T16" fmla="*/ 12 w 23"/>
              <a:gd name="T17" fmla="*/ 12 h 30"/>
              <a:gd name="T18" fmla="*/ 12 w 23"/>
              <a:gd name="T19" fmla="*/ 13 h 30"/>
              <a:gd name="T20" fmla="*/ 12 w 23"/>
              <a:gd name="T21" fmla="*/ 17 h 30"/>
              <a:gd name="T22" fmla="*/ 14 w 23"/>
              <a:gd name="T23" fmla="*/ 18 h 30"/>
              <a:gd name="T24" fmla="*/ 15 w 23"/>
              <a:gd name="T25" fmla="*/ 18 h 30"/>
              <a:gd name="T26" fmla="*/ 18 w 23"/>
              <a:gd name="T27" fmla="*/ 14 h 30"/>
              <a:gd name="T28" fmla="*/ 18 w 23"/>
              <a:gd name="T29" fmla="*/ 12 h 30"/>
              <a:gd name="T30" fmla="*/ 21 w 23"/>
              <a:gd name="T31" fmla="*/ 9 h 30"/>
              <a:gd name="T32" fmla="*/ 23 w 23"/>
              <a:gd name="T33" fmla="*/ 13 h 30"/>
              <a:gd name="T34" fmla="*/ 22 w 23"/>
              <a:gd name="T35" fmla="*/ 15 h 30"/>
              <a:gd name="T36" fmla="*/ 20 w 23"/>
              <a:gd name="T37" fmla="*/ 15 h 30"/>
              <a:gd name="T38" fmla="*/ 19 w 23"/>
              <a:gd name="T39" fmla="*/ 17 h 30"/>
              <a:gd name="T40" fmla="*/ 23 w 23"/>
              <a:gd name="T41" fmla="*/ 20 h 30"/>
              <a:gd name="T42" fmla="*/ 21 w 23"/>
              <a:gd name="T43" fmla="*/ 21 h 30"/>
              <a:gd name="T44" fmla="*/ 18 w 23"/>
              <a:gd name="T45" fmla="*/ 24 h 30"/>
              <a:gd name="T46" fmla="*/ 17 w 23"/>
              <a:gd name="T47" fmla="*/ 25 h 30"/>
              <a:gd name="T48" fmla="*/ 16 w 23"/>
              <a:gd name="T49" fmla="*/ 25 h 30"/>
              <a:gd name="T50" fmla="*/ 16 w 23"/>
              <a:gd name="T51" fmla="*/ 25 h 30"/>
              <a:gd name="T52" fmla="*/ 15 w 23"/>
              <a:gd name="T53" fmla="*/ 27 h 30"/>
              <a:gd name="T54" fmla="*/ 16 w 23"/>
              <a:gd name="T55" fmla="*/ 28 h 30"/>
              <a:gd name="T56" fmla="*/ 9 w 23"/>
              <a:gd name="T57" fmla="*/ 28 h 30"/>
              <a:gd name="T58" fmla="*/ 9 w 23"/>
              <a:gd name="T59" fmla="*/ 27 h 30"/>
              <a:gd name="T60" fmla="*/ 8 w 23"/>
              <a:gd name="T61" fmla="*/ 26 h 30"/>
              <a:gd name="T62" fmla="*/ 7 w 23"/>
              <a:gd name="T63" fmla="*/ 25 h 30"/>
              <a:gd name="T64" fmla="*/ 5 w 23"/>
              <a:gd name="T65" fmla="*/ 25 h 30"/>
              <a:gd name="T66" fmla="*/ 4 w 23"/>
              <a:gd name="T67" fmla="*/ 25 h 30"/>
              <a:gd name="T68" fmla="*/ 3 w 23"/>
              <a:gd name="T69" fmla="*/ 26 h 30"/>
              <a:gd name="T70" fmla="*/ 3 w 23"/>
              <a:gd name="T71" fmla="*/ 27 h 30"/>
              <a:gd name="T72" fmla="*/ 3 w 23"/>
              <a:gd name="T73" fmla="*/ 30 h 30"/>
              <a:gd name="T74" fmla="*/ 0 w 23"/>
              <a:gd name="T75" fmla="*/ 24 h 30"/>
              <a:gd name="T76" fmla="*/ 3 w 23"/>
              <a:gd name="T77" fmla="*/ 22 h 30"/>
              <a:gd name="T78" fmla="*/ 5 w 23"/>
              <a:gd name="T79" fmla="*/ 20 h 30"/>
              <a:gd name="T80" fmla="*/ 8 w 23"/>
              <a:gd name="T81" fmla="*/ 21 h 30"/>
              <a:gd name="T82" fmla="*/ 9 w 23"/>
              <a:gd name="T83" fmla="*/ 19 h 30"/>
              <a:gd name="T84" fmla="*/ 7 w 23"/>
              <a:gd name="T85" fmla="*/ 18 h 30"/>
              <a:gd name="T86" fmla="*/ 6 w 23"/>
              <a:gd name="T87" fmla="*/ 16 h 30"/>
              <a:gd name="T88" fmla="*/ 7 w 23"/>
              <a:gd name="T89" fmla="*/ 15 h 30"/>
              <a:gd name="T90" fmla="*/ 8 w 23"/>
              <a:gd name="T91" fmla="*/ 15 h 30"/>
              <a:gd name="T92" fmla="*/ 9 w 23"/>
              <a:gd name="T93" fmla="*/ 17 h 30"/>
              <a:gd name="T94" fmla="*/ 10 w 23"/>
              <a:gd name="T95" fmla="*/ 17 h 30"/>
              <a:gd name="T96" fmla="*/ 11 w 23"/>
              <a:gd name="T97" fmla="*/ 15 h 30"/>
              <a:gd name="T98" fmla="*/ 9 w 23"/>
              <a:gd name="T99" fmla="*/ 13 h 30"/>
              <a:gd name="T100" fmla="*/ 8 w 23"/>
              <a:gd name="T101" fmla="*/ 12 h 30"/>
              <a:gd name="T102" fmla="*/ 5 w 23"/>
              <a:gd name="T103" fmla="*/ 12 h 30"/>
              <a:gd name="T104" fmla="*/ 4 w 23"/>
              <a:gd name="T105" fmla="*/ 12 h 30"/>
              <a:gd name="T106" fmla="*/ 4 w 23"/>
              <a:gd name="T107" fmla="*/ 9 h 30"/>
              <a:gd name="T108" fmla="*/ 3 w 23"/>
              <a:gd name="T109" fmla="*/ 7 h 30"/>
              <a:gd name="T110" fmla="*/ 3 w 23"/>
              <a:gd name="T111" fmla="*/ 5 h 30"/>
              <a:gd name="T112" fmla="*/ 3 w 23"/>
              <a:gd name="T113" fmla="*/ 4 h 30"/>
              <a:gd name="T114" fmla="*/ 1 w 23"/>
              <a:gd name="T115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" h="30">
                <a:moveTo>
                  <a:pt x="1" y="4"/>
                </a:moveTo>
                <a:lnTo>
                  <a:pt x="0" y="5"/>
                </a:lnTo>
                <a:lnTo>
                  <a:pt x="3" y="0"/>
                </a:lnTo>
                <a:lnTo>
                  <a:pt x="7" y="5"/>
                </a:lnTo>
                <a:lnTo>
                  <a:pt x="6" y="5"/>
                </a:lnTo>
                <a:lnTo>
                  <a:pt x="6" y="6"/>
                </a:lnTo>
                <a:lnTo>
                  <a:pt x="8" y="8"/>
                </a:lnTo>
                <a:lnTo>
                  <a:pt x="10" y="10"/>
                </a:lnTo>
                <a:lnTo>
                  <a:pt x="12" y="12"/>
                </a:lnTo>
                <a:lnTo>
                  <a:pt x="12" y="13"/>
                </a:lnTo>
                <a:lnTo>
                  <a:pt x="12" y="17"/>
                </a:lnTo>
                <a:lnTo>
                  <a:pt x="14" y="18"/>
                </a:lnTo>
                <a:lnTo>
                  <a:pt x="15" y="18"/>
                </a:lnTo>
                <a:lnTo>
                  <a:pt x="18" y="14"/>
                </a:lnTo>
                <a:lnTo>
                  <a:pt x="18" y="12"/>
                </a:lnTo>
                <a:lnTo>
                  <a:pt x="21" y="9"/>
                </a:lnTo>
                <a:lnTo>
                  <a:pt x="23" y="13"/>
                </a:lnTo>
                <a:lnTo>
                  <a:pt x="22" y="15"/>
                </a:lnTo>
                <a:lnTo>
                  <a:pt x="20" y="15"/>
                </a:lnTo>
                <a:lnTo>
                  <a:pt x="19" y="17"/>
                </a:lnTo>
                <a:lnTo>
                  <a:pt x="23" y="20"/>
                </a:lnTo>
                <a:lnTo>
                  <a:pt x="21" y="21"/>
                </a:lnTo>
                <a:lnTo>
                  <a:pt x="18" y="24"/>
                </a:lnTo>
                <a:lnTo>
                  <a:pt x="17" y="25"/>
                </a:lnTo>
                <a:lnTo>
                  <a:pt x="16" y="25"/>
                </a:lnTo>
                <a:lnTo>
                  <a:pt x="16" y="25"/>
                </a:lnTo>
                <a:lnTo>
                  <a:pt x="15" y="27"/>
                </a:lnTo>
                <a:lnTo>
                  <a:pt x="16" y="28"/>
                </a:lnTo>
                <a:lnTo>
                  <a:pt x="9" y="28"/>
                </a:lnTo>
                <a:lnTo>
                  <a:pt x="9" y="27"/>
                </a:lnTo>
                <a:lnTo>
                  <a:pt x="8" y="26"/>
                </a:lnTo>
                <a:lnTo>
                  <a:pt x="7" y="25"/>
                </a:lnTo>
                <a:lnTo>
                  <a:pt x="5" y="25"/>
                </a:lnTo>
                <a:lnTo>
                  <a:pt x="4" y="25"/>
                </a:lnTo>
                <a:lnTo>
                  <a:pt x="3" y="26"/>
                </a:lnTo>
                <a:lnTo>
                  <a:pt x="3" y="27"/>
                </a:lnTo>
                <a:lnTo>
                  <a:pt x="3" y="30"/>
                </a:lnTo>
                <a:lnTo>
                  <a:pt x="0" y="24"/>
                </a:lnTo>
                <a:lnTo>
                  <a:pt x="3" y="22"/>
                </a:lnTo>
                <a:lnTo>
                  <a:pt x="5" y="20"/>
                </a:lnTo>
                <a:lnTo>
                  <a:pt x="8" y="21"/>
                </a:lnTo>
                <a:lnTo>
                  <a:pt x="9" y="19"/>
                </a:lnTo>
                <a:lnTo>
                  <a:pt x="7" y="18"/>
                </a:lnTo>
                <a:lnTo>
                  <a:pt x="6" y="16"/>
                </a:lnTo>
                <a:lnTo>
                  <a:pt x="7" y="15"/>
                </a:lnTo>
                <a:lnTo>
                  <a:pt x="8" y="15"/>
                </a:lnTo>
                <a:lnTo>
                  <a:pt x="9" y="17"/>
                </a:lnTo>
                <a:lnTo>
                  <a:pt x="10" y="17"/>
                </a:lnTo>
                <a:lnTo>
                  <a:pt x="11" y="15"/>
                </a:lnTo>
                <a:lnTo>
                  <a:pt x="9" y="13"/>
                </a:lnTo>
                <a:lnTo>
                  <a:pt x="8" y="12"/>
                </a:lnTo>
                <a:lnTo>
                  <a:pt x="5" y="12"/>
                </a:lnTo>
                <a:lnTo>
                  <a:pt x="4" y="12"/>
                </a:lnTo>
                <a:lnTo>
                  <a:pt x="4" y="9"/>
                </a:lnTo>
                <a:lnTo>
                  <a:pt x="3" y="7"/>
                </a:lnTo>
                <a:lnTo>
                  <a:pt x="3" y="5"/>
                </a:lnTo>
                <a:lnTo>
                  <a:pt x="3" y="4"/>
                </a:lnTo>
                <a:lnTo>
                  <a:pt x="1" y="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0" name="Freeform 143"/>
          <p:cNvSpPr>
            <a:spLocks/>
          </p:cNvSpPr>
          <p:nvPr/>
        </p:nvSpPr>
        <p:spPr bwMode="auto">
          <a:xfrm>
            <a:off x="17077968" y="2887701"/>
            <a:ext cx="54443" cy="47909"/>
          </a:xfrm>
          <a:custGeom>
            <a:avLst/>
            <a:gdLst>
              <a:gd name="T0" fmla="*/ 1 w 52"/>
              <a:gd name="T1" fmla="*/ 14 h 48"/>
              <a:gd name="T2" fmla="*/ 1 w 52"/>
              <a:gd name="T3" fmla="*/ 15 h 48"/>
              <a:gd name="T4" fmla="*/ 0 w 52"/>
              <a:gd name="T5" fmla="*/ 14 h 48"/>
              <a:gd name="T6" fmla="*/ 0 w 52"/>
              <a:gd name="T7" fmla="*/ 13 h 48"/>
              <a:gd name="T8" fmla="*/ 3 w 52"/>
              <a:gd name="T9" fmla="*/ 14 h 48"/>
              <a:gd name="T10" fmla="*/ 21 w 52"/>
              <a:gd name="T11" fmla="*/ 14 h 48"/>
              <a:gd name="T12" fmla="*/ 23 w 52"/>
              <a:gd name="T13" fmla="*/ 18 h 48"/>
              <a:gd name="T14" fmla="*/ 26 w 52"/>
              <a:gd name="T15" fmla="*/ 24 h 48"/>
              <a:gd name="T16" fmla="*/ 31 w 52"/>
              <a:gd name="T17" fmla="*/ 27 h 48"/>
              <a:gd name="T18" fmla="*/ 35 w 52"/>
              <a:gd name="T19" fmla="*/ 27 h 48"/>
              <a:gd name="T20" fmla="*/ 34 w 52"/>
              <a:gd name="T21" fmla="*/ 20 h 48"/>
              <a:gd name="T22" fmla="*/ 31 w 52"/>
              <a:gd name="T23" fmla="*/ 18 h 48"/>
              <a:gd name="T24" fmla="*/ 26 w 52"/>
              <a:gd name="T25" fmla="*/ 13 h 48"/>
              <a:gd name="T26" fmla="*/ 25 w 52"/>
              <a:gd name="T27" fmla="*/ 7 h 48"/>
              <a:gd name="T28" fmla="*/ 24 w 52"/>
              <a:gd name="T29" fmla="*/ 0 h 48"/>
              <a:gd name="T30" fmla="*/ 31 w 52"/>
              <a:gd name="T31" fmla="*/ 2 h 48"/>
              <a:gd name="T32" fmla="*/ 34 w 52"/>
              <a:gd name="T33" fmla="*/ 6 h 48"/>
              <a:gd name="T34" fmla="*/ 34 w 52"/>
              <a:gd name="T35" fmla="*/ 9 h 48"/>
              <a:gd name="T36" fmla="*/ 35 w 52"/>
              <a:gd name="T37" fmla="*/ 13 h 48"/>
              <a:gd name="T38" fmla="*/ 38 w 52"/>
              <a:gd name="T39" fmla="*/ 18 h 48"/>
              <a:gd name="T40" fmla="*/ 39 w 52"/>
              <a:gd name="T41" fmla="*/ 23 h 48"/>
              <a:gd name="T42" fmla="*/ 42 w 52"/>
              <a:gd name="T43" fmla="*/ 25 h 48"/>
              <a:gd name="T44" fmla="*/ 44 w 52"/>
              <a:gd name="T45" fmla="*/ 22 h 48"/>
              <a:gd name="T46" fmla="*/ 44 w 52"/>
              <a:gd name="T47" fmla="*/ 18 h 48"/>
              <a:gd name="T48" fmla="*/ 47 w 52"/>
              <a:gd name="T49" fmla="*/ 41 h 48"/>
              <a:gd name="T50" fmla="*/ 45 w 52"/>
              <a:gd name="T51" fmla="*/ 38 h 48"/>
              <a:gd name="T52" fmla="*/ 40 w 52"/>
              <a:gd name="T53" fmla="*/ 38 h 48"/>
              <a:gd name="T54" fmla="*/ 37 w 52"/>
              <a:gd name="T55" fmla="*/ 38 h 48"/>
              <a:gd name="T56" fmla="*/ 37 w 52"/>
              <a:gd name="T57" fmla="*/ 36 h 48"/>
              <a:gd name="T58" fmla="*/ 37 w 52"/>
              <a:gd name="T59" fmla="*/ 31 h 48"/>
              <a:gd name="T60" fmla="*/ 52 w 52"/>
              <a:gd name="T61" fmla="*/ 41 h 48"/>
              <a:gd name="T62" fmla="*/ 37 w 52"/>
              <a:gd name="T63" fmla="*/ 48 h 48"/>
              <a:gd name="T64" fmla="*/ 20 w 52"/>
              <a:gd name="T65" fmla="*/ 43 h 48"/>
              <a:gd name="T66" fmla="*/ 12 w 52"/>
              <a:gd name="T67" fmla="*/ 43 h 48"/>
              <a:gd name="T68" fmla="*/ 1 w 52"/>
              <a:gd name="T69" fmla="*/ 21 h 48"/>
              <a:gd name="T70" fmla="*/ 1 w 52"/>
              <a:gd name="T71" fmla="*/ 15 h 48"/>
              <a:gd name="T72" fmla="*/ 1 w 52"/>
              <a:gd name="T73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" h="48">
                <a:moveTo>
                  <a:pt x="1" y="14"/>
                </a:moveTo>
                <a:lnTo>
                  <a:pt x="1" y="15"/>
                </a:lnTo>
                <a:lnTo>
                  <a:pt x="0" y="14"/>
                </a:lnTo>
                <a:lnTo>
                  <a:pt x="0" y="13"/>
                </a:lnTo>
                <a:lnTo>
                  <a:pt x="3" y="14"/>
                </a:lnTo>
                <a:lnTo>
                  <a:pt x="21" y="14"/>
                </a:lnTo>
                <a:lnTo>
                  <a:pt x="23" y="18"/>
                </a:lnTo>
                <a:lnTo>
                  <a:pt x="26" y="24"/>
                </a:lnTo>
                <a:lnTo>
                  <a:pt x="31" y="27"/>
                </a:lnTo>
                <a:lnTo>
                  <a:pt x="35" y="27"/>
                </a:lnTo>
                <a:lnTo>
                  <a:pt x="34" y="20"/>
                </a:lnTo>
                <a:lnTo>
                  <a:pt x="31" y="18"/>
                </a:lnTo>
                <a:lnTo>
                  <a:pt x="26" y="13"/>
                </a:lnTo>
                <a:lnTo>
                  <a:pt x="25" y="7"/>
                </a:lnTo>
                <a:lnTo>
                  <a:pt x="24" y="0"/>
                </a:lnTo>
                <a:lnTo>
                  <a:pt x="31" y="2"/>
                </a:lnTo>
                <a:lnTo>
                  <a:pt x="34" y="6"/>
                </a:lnTo>
                <a:lnTo>
                  <a:pt x="34" y="9"/>
                </a:lnTo>
                <a:lnTo>
                  <a:pt x="35" y="13"/>
                </a:lnTo>
                <a:lnTo>
                  <a:pt x="38" y="18"/>
                </a:lnTo>
                <a:lnTo>
                  <a:pt x="39" y="23"/>
                </a:lnTo>
                <a:lnTo>
                  <a:pt x="42" y="25"/>
                </a:lnTo>
                <a:lnTo>
                  <a:pt x="44" y="22"/>
                </a:lnTo>
                <a:lnTo>
                  <a:pt x="44" y="18"/>
                </a:lnTo>
                <a:lnTo>
                  <a:pt x="47" y="41"/>
                </a:lnTo>
                <a:lnTo>
                  <a:pt x="45" y="38"/>
                </a:lnTo>
                <a:lnTo>
                  <a:pt x="40" y="38"/>
                </a:lnTo>
                <a:lnTo>
                  <a:pt x="37" y="38"/>
                </a:lnTo>
                <a:lnTo>
                  <a:pt x="37" y="36"/>
                </a:lnTo>
                <a:lnTo>
                  <a:pt x="37" y="31"/>
                </a:lnTo>
                <a:lnTo>
                  <a:pt x="52" y="41"/>
                </a:lnTo>
                <a:lnTo>
                  <a:pt x="37" y="48"/>
                </a:lnTo>
                <a:lnTo>
                  <a:pt x="20" y="43"/>
                </a:lnTo>
                <a:lnTo>
                  <a:pt x="12" y="43"/>
                </a:lnTo>
                <a:lnTo>
                  <a:pt x="1" y="21"/>
                </a:lnTo>
                <a:lnTo>
                  <a:pt x="1" y="15"/>
                </a:lnTo>
                <a:lnTo>
                  <a:pt x="1" y="16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1" name="Freeform 144"/>
          <p:cNvSpPr>
            <a:spLocks/>
          </p:cNvSpPr>
          <p:nvPr/>
        </p:nvSpPr>
        <p:spPr bwMode="auto">
          <a:xfrm>
            <a:off x="17077968" y="2887701"/>
            <a:ext cx="54443" cy="47909"/>
          </a:xfrm>
          <a:custGeom>
            <a:avLst/>
            <a:gdLst>
              <a:gd name="T0" fmla="*/ 1 w 52"/>
              <a:gd name="T1" fmla="*/ 14 h 48"/>
              <a:gd name="T2" fmla="*/ 1 w 52"/>
              <a:gd name="T3" fmla="*/ 15 h 48"/>
              <a:gd name="T4" fmla="*/ 0 w 52"/>
              <a:gd name="T5" fmla="*/ 14 h 48"/>
              <a:gd name="T6" fmla="*/ 0 w 52"/>
              <a:gd name="T7" fmla="*/ 13 h 48"/>
              <a:gd name="T8" fmla="*/ 3 w 52"/>
              <a:gd name="T9" fmla="*/ 14 h 48"/>
              <a:gd name="T10" fmla="*/ 21 w 52"/>
              <a:gd name="T11" fmla="*/ 14 h 48"/>
              <a:gd name="T12" fmla="*/ 23 w 52"/>
              <a:gd name="T13" fmla="*/ 18 h 48"/>
              <a:gd name="T14" fmla="*/ 26 w 52"/>
              <a:gd name="T15" fmla="*/ 24 h 48"/>
              <a:gd name="T16" fmla="*/ 31 w 52"/>
              <a:gd name="T17" fmla="*/ 27 h 48"/>
              <a:gd name="T18" fmla="*/ 35 w 52"/>
              <a:gd name="T19" fmla="*/ 27 h 48"/>
              <a:gd name="T20" fmla="*/ 34 w 52"/>
              <a:gd name="T21" fmla="*/ 20 h 48"/>
              <a:gd name="T22" fmla="*/ 31 w 52"/>
              <a:gd name="T23" fmla="*/ 18 h 48"/>
              <a:gd name="T24" fmla="*/ 26 w 52"/>
              <a:gd name="T25" fmla="*/ 13 h 48"/>
              <a:gd name="T26" fmla="*/ 25 w 52"/>
              <a:gd name="T27" fmla="*/ 7 h 48"/>
              <a:gd name="T28" fmla="*/ 24 w 52"/>
              <a:gd name="T29" fmla="*/ 0 h 48"/>
              <a:gd name="T30" fmla="*/ 31 w 52"/>
              <a:gd name="T31" fmla="*/ 2 h 48"/>
              <a:gd name="T32" fmla="*/ 34 w 52"/>
              <a:gd name="T33" fmla="*/ 6 h 48"/>
              <a:gd name="T34" fmla="*/ 34 w 52"/>
              <a:gd name="T35" fmla="*/ 9 h 48"/>
              <a:gd name="T36" fmla="*/ 35 w 52"/>
              <a:gd name="T37" fmla="*/ 13 h 48"/>
              <a:gd name="T38" fmla="*/ 38 w 52"/>
              <a:gd name="T39" fmla="*/ 18 h 48"/>
              <a:gd name="T40" fmla="*/ 39 w 52"/>
              <a:gd name="T41" fmla="*/ 23 h 48"/>
              <a:gd name="T42" fmla="*/ 42 w 52"/>
              <a:gd name="T43" fmla="*/ 25 h 48"/>
              <a:gd name="T44" fmla="*/ 44 w 52"/>
              <a:gd name="T45" fmla="*/ 22 h 48"/>
              <a:gd name="T46" fmla="*/ 44 w 52"/>
              <a:gd name="T47" fmla="*/ 18 h 48"/>
              <a:gd name="T48" fmla="*/ 47 w 52"/>
              <a:gd name="T49" fmla="*/ 41 h 48"/>
              <a:gd name="T50" fmla="*/ 45 w 52"/>
              <a:gd name="T51" fmla="*/ 38 h 48"/>
              <a:gd name="T52" fmla="*/ 40 w 52"/>
              <a:gd name="T53" fmla="*/ 38 h 48"/>
              <a:gd name="T54" fmla="*/ 37 w 52"/>
              <a:gd name="T55" fmla="*/ 38 h 48"/>
              <a:gd name="T56" fmla="*/ 37 w 52"/>
              <a:gd name="T57" fmla="*/ 36 h 48"/>
              <a:gd name="T58" fmla="*/ 37 w 52"/>
              <a:gd name="T59" fmla="*/ 31 h 48"/>
              <a:gd name="T60" fmla="*/ 52 w 52"/>
              <a:gd name="T61" fmla="*/ 41 h 48"/>
              <a:gd name="T62" fmla="*/ 37 w 52"/>
              <a:gd name="T63" fmla="*/ 48 h 48"/>
              <a:gd name="T64" fmla="*/ 20 w 52"/>
              <a:gd name="T65" fmla="*/ 43 h 48"/>
              <a:gd name="T66" fmla="*/ 12 w 52"/>
              <a:gd name="T67" fmla="*/ 43 h 48"/>
              <a:gd name="T68" fmla="*/ 1 w 52"/>
              <a:gd name="T69" fmla="*/ 21 h 48"/>
              <a:gd name="T70" fmla="*/ 1 w 52"/>
              <a:gd name="T71" fmla="*/ 15 h 48"/>
              <a:gd name="T72" fmla="*/ 1 w 52"/>
              <a:gd name="T73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" h="48">
                <a:moveTo>
                  <a:pt x="1" y="14"/>
                </a:moveTo>
                <a:lnTo>
                  <a:pt x="1" y="15"/>
                </a:lnTo>
                <a:lnTo>
                  <a:pt x="0" y="14"/>
                </a:lnTo>
                <a:lnTo>
                  <a:pt x="0" y="13"/>
                </a:lnTo>
                <a:lnTo>
                  <a:pt x="3" y="14"/>
                </a:lnTo>
                <a:lnTo>
                  <a:pt x="21" y="14"/>
                </a:lnTo>
                <a:lnTo>
                  <a:pt x="23" y="18"/>
                </a:lnTo>
                <a:lnTo>
                  <a:pt x="26" y="24"/>
                </a:lnTo>
                <a:lnTo>
                  <a:pt x="31" y="27"/>
                </a:lnTo>
                <a:lnTo>
                  <a:pt x="35" y="27"/>
                </a:lnTo>
                <a:lnTo>
                  <a:pt x="34" y="20"/>
                </a:lnTo>
                <a:lnTo>
                  <a:pt x="31" y="18"/>
                </a:lnTo>
                <a:lnTo>
                  <a:pt x="26" y="13"/>
                </a:lnTo>
                <a:lnTo>
                  <a:pt x="25" y="7"/>
                </a:lnTo>
                <a:lnTo>
                  <a:pt x="24" y="0"/>
                </a:lnTo>
                <a:lnTo>
                  <a:pt x="31" y="2"/>
                </a:lnTo>
                <a:lnTo>
                  <a:pt x="34" y="6"/>
                </a:lnTo>
                <a:lnTo>
                  <a:pt x="34" y="9"/>
                </a:lnTo>
                <a:lnTo>
                  <a:pt x="35" y="13"/>
                </a:lnTo>
                <a:lnTo>
                  <a:pt x="38" y="18"/>
                </a:lnTo>
                <a:lnTo>
                  <a:pt x="39" y="23"/>
                </a:lnTo>
                <a:lnTo>
                  <a:pt x="42" y="25"/>
                </a:lnTo>
                <a:lnTo>
                  <a:pt x="44" y="22"/>
                </a:lnTo>
                <a:lnTo>
                  <a:pt x="44" y="18"/>
                </a:lnTo>
                <a:lnTo>
                  <a:pt x="47" y="41"/>
                </a:lnTo>
                <a:lnTo>
                  <a:pt x="45" y="38"/>
                </a:lnTo>
                <a:lnTo>
                  <a:pt x="40" y="38"/>
                </a:lnTo>
                <a:lnTo>
                  <a:pt x="37" y="38"/>
                </a:lnTo>
                <a:lnTo>
                  <a:pt x="37" y="36"/>
                </a:lnTo>
                <a:lnTo>
                  <a:pt x="37" y="31"/>
                </a:lnTo>
                <a:lnTo>
                  <a:pt x="52" y="41"/>
                </a:lnTo>
                <a:lnTo>
                  <a:pt x="37" y="48"/>
                </a:lnTo>
                <a:lnTo>
                  <a:pt x="20" y="43"/>
                </a:lnTo>
                <a:lnTo>
                  <a:pt x="12" y="43"/>
                </a:lnTo>
                <a:lnTo>
                  <a:pt x="1" y="21"/>
                </a:lnTo>
                <a:lnTo>
                  <a:pt x="1" y="15"/>
                </a:lnTo>
                <a:lnTo>
                  <a:pt x="1" y="16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2" name="Freeform 145"/>
          <p:cNvSpPr>
            <a:spLocks/>
          </p:cNvSpPr>
          <p:nvPr/>
        </p:nvSpPr>
        <p:spPr bwMode="auto">
          <a:xfrm>
            <a:off x="17104100" y="2780995"/>
            <a:ext cx="63154" cy="65330"/>
          </a:xfrm>
          <a:custGeom>
            <a:avLst/>
            <a:gdLst>
              <a:gd name="T0" fmla="*/ 10 w 29"/>
              <a:gd name="T1" fmla="*/ 18 h 30"/>
              <a:gd name="T2" fmla="*/ 10 w 29"/>
              <a:gd name="T3" fmla="*/ 11 h 30"/>
              <a:gd name="T4" fmla="*/ 11 w 29"/>
              <a:gd name="T5" fmla="*/ 12 h 30"/>
              <a:gd name="T6" fmla="*/ 12 w 29"/>
              <a:gd name="T7" fmla="*/ 11 h 30"/>
              <a:gd name="T8" fmla="*/ 13 w 29"/>
              <a:gd name="T9" fmla="*/ 12 h 30"/>
              <a:gd name="T10" fmla="*/ 16 w 29"/>
              <a:gd name="T11" fmla="*/ 12 h 30"/>
              <a:gd name="T12" fmla="*/ 17 w 29"/>
              <a:gd name="T13" fmla="*/ 12 h 30"/>
              <a:gd name="T14" fmla="*/ 17 w 29"/>
              <a:gd name="T15" fmla="*/ 10 h 30"/>
              <a:gd name="T16" fmla="*/ 16 w 29"/>
              <a:gd name="T17" fmla="*/ 10 h 30"/>
              <a:gd name="T18" fmla="*/ 18 w 29"/>
              <a:gd name="T19" fmla="*/ 2 h 30"/>
              <a:gd name="T20" fmla="*/ 18 w 29"/>
              <a:gd name="T21" fmla="*/ 2 h 30"/>
              <a:gd name="T22" fmla="*/ 19 w 29"/>
              <a:gd name="T23" fmla="*/ 3 h 30"/>
              <a:gd name="T24" fmla="*/ 20 w 29"/>
              <a:gd name="T25" fmla="*/ 3 h 30"/>
              <a:gd name="T26" fmla="*/ 21 w 29"/>
              <a:gd name="T27" fmla="*/ 2 h 30"/>
              <a:gd name="T28" fmla="*/ 20 w 29"/>
              <a:gd name="T29" fmla="*/ 0 h 30"/>
              <a:gd name="T30" fmla="*/ 25 w 29"/>
              <a:gd name="T31" fmla="*/ 0 h 30"/>
              <a:gd name="T32" fmla="*/ 29 w 29"/>
              <a:gd name="T33" fmla="*/ 1 h 30"/>
              <a:gd name="T34" fmla="*/ 24 w 29"/>
              <a:gd name="T35" fmla="*/ 12 h 30"/>
              <a:gd name="T36" fmla="*/ 22 w 29"/>
              <a:gd name="T37" fmla="*/ 12 h 30"/>
              <a:gd name="T38" fmla="*/ 21 w 29"/>
              <a:gd name="T39" fmla="*/ 14 h 30"/>
              <a:gd name="T40" fmla="*/ 20 w 29"/>
              <a:gd name="T41" fmla="*/ 16 h 30"/>
              <a:gd name="T42" fmla="*/ 19 w 29"/>
              <a:gd name="T43" fmla="*/ 18 h 30"/>
              <a:gd name="T44" fmla="*/ 17 w 29"/>
              <a:gd name="T45" fmla="*/ 20 h 30"/>
              <a:gd name="T46" fmla="*/ 16 w 29"/>
              <a:gd name="T47" fmla="*/ 22 h 30"/>
              <a:gd name="T48" fmla="*/ 13 w 29"/>
              <a:gd name="T49" fmla="*/ 22 h 30"/>
              <a:gd name="T50" fmla="*/ 12 w 29"/>
              <a:gd name="T51" fmla="*/ 22 h 30"/>
              <a:gd name="T52" fmla="*/ 12 w 29"/>
              <a:gd name="T53" fmla="*/ 24 h 30"/>
              <a:gd name="T54" fmla="*/ 10 w 29"/>
              <a:gd name="T55" fmla="*/ 26 h 30"/>
              <a:gd name="T56" fmla="*/ 7 w 29"/>
              <a:gd name="T57" fmla="*/ 27 h 30"/>
              <a:gd name="T58" fmla="*/ 5 w 29"/>
              <a:gd name="T59" fmla="*/ 29 h 30"/>
              <a:gd name="T60" fmla="*/ 1 w 29"/>
              <a:gd name="T61" fmla="*/ 29 h 30"/>
              <a:gd name="T62" fmla="*/ 0 w 29"/>
              <a:gd name="T63" fmla="*/ 30 h 30"/>
              <a:gd name="T64" fmla="*/ 4 w 29"/>
              <a:gd name="T65" fmla="*/ 14 h 30"/>
              <a:gd name="T66" fmla="*/ 4 w 29"/>
              <a:gd name="T67" fmla="*/ 15 h 30"/>
              <a:gd name="T68" fmla="*/ 4 w 29"/>
              <a:gd name="T69" fmla="*/ 17 h 30"/>
              <a:gd name="T70" fmla="*/ 6 w 29"/>
              <a:gd name="T71" fmla="*/ 18 h 30"/>
              <a:gd name="T72" fmla="*/ 9 w 29"/>
              <a:gd name="T73" fmla="*/ 19 h 30"/>
              <a:gd name="T74" fmla="*/ 10 w 29"/>
              <a:gd name="T75" fmla="*/ 19 h 30"/>
              <a:gd name="T76" fmla="*/ 10 w 29"/>
              <a:gd name="T77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" h="30">
                <a:moveTo>
                  <a:pt x="10" y="18"/>
                </a:moveTo>
                <a:lnTo>
                  <a:pt x="10" y="11"/>
                </a:lnTo>
                <a:lnTo>
                  <a:pt x="11" y="12"/>
                </a:lnTo>
                <a:lnTo>
                  <a:pt x="12" y="11"/>
                </a:lnTo>
                <a:lnTo>
                  <a:pt x="13" y="12"/>
                </a:lnTo>
                <a:lnTo>
                  <a:pt x="16" y="12"/>
                </a:lnTo>
                <a:lnTo>
                  <a:pt x="17" y="12"/>
                </a:lnTo>
                <a:lnTo>
                  <a:pt x="17" y="10"/>
                </a:lnTo>
                <a:lnTo>
                  <a:pt x="16" y="10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20" y="3"/>
                </a:lnTo>
                <a:lnTo>
                  <a:pt x="21" y="2"/>
                </a:lnTo>
                <a:lnTo>
                  <a:pt x="20" y="0"/>
                </a:lnTo>
                <a:lnTo>
                  <a:pt x="25" y="0"/>
                </a:lnTo>
                <a:lnTo>
                  <a:pt x="29" y="1"/>
                </a:lnTo>
                <a:lnTo>
                  <a:pt x="24" y="12"/>
                </a:lnTo>
                <a:lnTo>
                  <a:pt x="22" y="12"/>
                </a:lnTo>
                <a:lnTo>
                  <a:pt x="21" y="14"/>
                </a:lnTo>
                <a:lnTo>
                  <a:pt x="20" y="16"/>
                </a:lnTo>
                <a:lnTo>
                  <a:pt x="19" y="18"/>
                </a:lnTo>
                <a:lnTo>
                  <a:pt x="17" y="20"/>
                </a:lnTo>
                <a:lnTo>
                  <a:pt x="16" y="22"/>
                </a:lnTo>
                <a:lnTo>
                  <a:pt x="13" y="22"/>
                </a:lnTo>
                <a:lnTo>
                  <a:pt x="12" y="22"/>
                </a:lnTo>
                <a:lnTo>
                  <a:pt x="12" y="24"/>
                </a:lnTo>
                <a:lnTo>
                  <a:pt x="10" y="26"/>
                </a:lnTo>
                <a:lnTo>
                  <a:pt x="7" y="27"/>
                </a:lnTo>
                <a:lnTo>
                  <a:pt x="5" y="29"/>
                </a:lnTo>
                <a:lnTo>
                  <a:pt x="1" y="29"/>
                </a:lnTo>
                <a:lnTo>
                  <a:pt x="0" y="30"/>
                </a:lnTo>
                <a:lnTo>
                  <a:pt x="4" y="14"/>
                </a:lnTo>
                <a:lnTo>
                  <a:pt x="4" y="15"/>
                </a:lnTo>
                <a:lnTo>
                  <a:pt x="4" y="17"/>
                </a:lnTo>
                <a:lnTo>
                  <a:pt x="6" y="18"/>
                </a:lnTo>
                <a:lnTo>
                  <a:pt x="9" y="19"/>
                </a:lnTo>
                <a:lnTo>
                  <a:pt x="10" y="19"/>
                </a:lnTo>
                <a:lnTo>
                  <a:pt x="10" y="1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3" name="Freeform 146"/>
          <p:cNvSpPr>
            <a:spLocks/>
          </p:cNvSpPr>
          <p:nvPr/>
        </p:nvSpPr>
        <p:spPr bwMode="auto">
          <a:xfrm>
            <a:off x="17006102" y="2436921"/>
            <a:ext cx="87107" cy="67508"/>
          </a:xfrm>
          <a:custGeom>
            <a:avLst/>
            <a:gdLst>
              <a:gd name="T0" fmla="*/ 27 w 88"/>
              <a:gd name="T1" fmla="*/ 44 h 68"/>
              <a:gd name="T2" fmla="*/ 14 w 88"/>
              <a:gd name="T3" fmla="*/ 68 h 68"/>
              <a:gd name="T4" fmla="*/ 4 w 88"/>
              <a:gd name="T5" fmla="*/ 53 h 68"/>
              <a:gd name="T6" fmla="*/ 0 w 88"/>
              <a:gd name="T7" fmla="*/ 25 h 68"/>
              <a:gd name="T8" fmla="*/ 14 w 88"/>
              <a:gd name="T9" fmla="*/ 21 h 68"/>
              <a:gd name="T10" fmla="*/ 21 w 88"/>
              <a:gd name="T11" fmla="*/ 29 h 68"/>
              <a:gd name="T12" fmla="*/ 27 w 88"/>
              <a:gd name="T13" fmla="*/ 35 h 68"/>
              <a:gd name="T14" fmla="*/ 36 w 88"/>
              <a:gd name="T15" fmla="*/ 36 h 68"/>
              <a:gd name="T16" fmla="*/ 35 w 88"/>
              <a:gd name="T17" fmla="*/ 39 h 68"/>
              <a:gd name="T18" fmla="*/ 0 w 88"/>
              <a:gd name="T19" fmla="*/ 14 h 68"/>
              <a:gd name="T20" fmla="*/ 0 w 88"/>
              <a:gd name="T21" fmla="*/ 10 h 68"/>
              <a:gd name="T22" fmla="*/ 25 w 88"/>
              <a:gd name="T23" fmla="*/ 5 h 68"/>
              <a:gd name="T24" fmla="*/ 36 w 88"/>
              <a:gd name="T25" fmla="*/ 15 h 68"/>
              <a:gd name="T26" fmla="*/ 46 w 88"/>
              <a:gd name="T27" fmla="*/ 22 h 68"/>
              <a:gd name="T28" fmla="*/ 52 w 88"/>
              <a:gd name="T29" fmla="*/ 31 h 68"/>
              <a:gd name="T30" fmla="*/ 59 w 88"/>
              <a:gd name="T31" fmla="*/ 31 h 68"/>
              <a:gd name="T32" fmla="*/ 62 w 88"/>
              <a:gd name="T33" fmla="*/ 27 h 68"/>
              <a:gd name="T34" fmla="*/ 57 w 88"/>
              <a:gd name="T35" fmla="*/ 24 h 68"/>
              <a:gd name="T36" fmla="*/ 50 w 88"/>
              <a:gd name="T37" fmla="*/ 23 h 68"/>
              <a:gd name="T38" fmla="*/ 57 w 88"/>
              <a:gd name="T39" fmla="*/ 15 h 68"/>
              <a:gd name="T40" fmla="*/ 63 w 88"/>
              <a:gd name="T41" fmla="*/ 10 h 68"/>
              <a:gd name="T42" fmla="*/ 66 w 88"/>
              <a:gd name="T43" fmla="*/ 6 h 68"/>
              <a:gd name="T44" fmla="*/ 69 w 88"/>
              <a:gd name="T45" fmla="*/ 12 h 68"/>
              <a:gd name="T46" fmla="*/ 69 w 88"/>
              <a:gd name="T47" fmla="*/ 24 h 68"/>
              <a:gd name="T48" fmla="*/ 72 w 88"/>
              <a:gd name="T49" fmla="*/ 33 h 68"/>
              <a:gd name="T50" fmla="*/ 69 w 88"/>
              <a:gd name="T51" fmla="*/ 35 h 68"/>
              <a:gd name="T52" fmla="*/ 62 w 88"/>
              <a:gd name="T53" fmla="*/ 33 h 68"/>
              <a:gd name="T54" fmla="*/ 58 w 88"/>
              <a:gd name="T55" fmla="*/ 35 h 68"/>
              <a:gd name="T56" fmla="*/ 57 w 88"/>
              <a:gd name="T57" fmla="*/ 41 h 68"/>
              <a:gd name="T58" fmla="*/ 61 w 88"/>
              <a:gd name="T59" fmla="*/ 42 h 68"/>
              <a:gd name="T60" fmla="*/ 68 w 88"/>
              <a:gd name="T61" fmla="*/ 49 h 68"/>
              <a:gd name="T62" fmla="*/ 79 w 88"/>
              <a:gd name="T63" fmla="*/ 52 h 68"/>
              <a:gd name="T64" fmla="*/ 88 w 88"/>
              <a:gd name="T65" fmla="*/ 60 h 68"/>
              <a:gd name="T66" fmla="*/ 81 w 88"/>
              <a:gd name="T67" fmla="*/ 60 h 68"/>
              <a:gd name="T68" fmla="*/ 71 w 88"/>
              <a:gd name="T69" fmla="*/ 55 h 68"/>
              <a:gd name="T70" fmla="*/ 61 w 88"/>
              <a:gd name="T71" fmla="*/ 58 h 68"/>
              <a:gd name="T72" fmla="*/ 57 w 88"/>
              <a:gd name="T73" fmla="*/ 62 h 68"/>
              <a:gd name="T74" fmla="*/ 44 w 88"/>
              <a:gd name="T75" fmla="*/ 64 h 68"/>
              <a:gd name="T76" fmla="*/ 31 w 88"/>
              <a:gd name="T77" fmla="*/ 62 h 68"/>
              <a:gd name="T78" fmla="*/ 38 w 88"/>
              <a:gd name="T79" fmla="*/ 49 h 68"/>
              <a:gd name="T80" fmla="*/ 34 w 88"/>
              <a:gd name="T81" fmla="*/ 42 h 68"/>
              <a:gd name="T82" fmla="*/ 27 w 88"/>
              <a:gd name="T83" fmla="*/ 4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8" h="68">
                <a:moveTo>
                  <a:pt x="27" y="44"/>
                </a:moveTo>
                <a:lnTo>
                  <a:pt x="27" y="44"/>
                </a:lnTo>
                <a:lnTo>
                  <a:pt x="22" y="45"/>
                </a:lnTo>
                <a:lnTo>
                  <a:pt x="14" y="68"/>
                </a:lnTo>
                <a:lnTo>
                  <a:pt x="14" y="60"/>
                </a:lnTo>
                <a:lnTo>
                  <a:pt x="4" y="53"/>
                </a:lnTo>
                <a:lnTo>
                  <a:pt x="0" y="40"/>
                </a:lnTo>
                <a:lnTo>
                  <a:pt x="0" y="25"/>
                </a:lnTo>
                <a:lnTo>
                  <a:pt x="13" y="22"/>
                </a:lnTo>
                <a:lnTo>
                  <a:pt x="14" y="21"/>
                </a:lnTo>
                <a:lnTo>
                  <a:pt x="17" y="22"/>
                </a:lnTo>
                <a:lnTo>
                  <a:pt x="21" y="29"/>
                </a:lnTo>
                <a:lnTo>
                  <a:pt x="25" y="33"/>
                </a:lnTo>
                <a:lnTo>
                  <a:pt x="27" y="35"/>
                </a:lnTo>
                <a:lnTo>
                  <a:pt x="32" y="37"/>
                </a:lnTo>
                <a:lnTo>
                  <a:pt x="36" y="36"/>
                </a:lnTo>
                <a:lnTo>
                  <a:pt x="37" y="33"/>
                </a:lnTo>
                <a:lnTo>
                  <a:pt x="35" y="39"/>
                </a:lnTo>
                <a:lnTo>
                  <a:pt x="0" y="24"/>
                </a:lnTo>
                <a:lnTo>
                  <a:pt x="0" y="14"/>
                </a:lnTo>
                <a:lnTo>
                  <a:pt x="0" y="17"/>
                </a:lnTo>
                <a:lnTo>
                  <a:pt x="0" y="10"/>
                </a:lnTo>
                <a:lnTo>
                  <a:pt x="22" y="0"/>
                </a:lnTo>
                <a:lnTo>
                  <a:pt x="25" y="5"/>
                </a:lnTo>
                <a:lnTo>
                  <a:pt x="30" y="9"/>
                </a:lnTo>
                <a:lnTo>
                  <a:pt x="36" y="15"/>
                </a:lnTo>
                <a:lnTo>
                  <a:pt x="40" y="17"/>
                </a:lnTo>
                <a:lnTo>
                  <a:pt x="46" y="22"/>
                </a:lnTo>
                <a:lnTo>
                  <a:pt x="48" y="28"/>
                </a:lnTo>
                <a:lnTo>
                  <a:pt x="52" y="31"/>
                </a:lnTo>
                <a:lnTo>
                  <a:pt x="56" y="33"/>
                </a:lnTo>
                <a:lnTo>
                  <a:pt x="59" y="31"/>
                </a:lnTo>
                <a:lnTo>
                  <a:pt x="62" y="29"/>
                </a:lnTo>
                <a:lnTo>
                  <a:pt x="62" y="27"/>
                </a:lnTo>
                <a:lnTo>
                  <a:pt x="60" y="23"/>
                </a:lnTo>
                <a:lnTo>
                  <a:pt x="57" y="24"/>
                </a:lnTo>
                <a:lnTo>
                  <a:pt x="54" y="24"/>
                </a:lnTo>
                <a:lnTo>
                  <a:pt x="50" y="23"/>
                </a:lnTo>
                <a:lnTo>
                  <a:pt x="54" y="17"/>
                </a:lnTo>
                <a:lnTo>
                  <a:pt x="57" y="15"/>
                </a:lnTo>
                <a:lnTo>
                  <a:pt x="61" y="13"/>
                </a:lnTo>
                <a:lnTo>
                  <a:pt x="63" y="10"/>
                </a:lnTo>
                <a:lnTo>
                  <a:pt x="63" y="7"/>
                </a:lnTo>
                <a:lnTo>
                  <a:pt x="66" y="6"/>
                </a:lnTo>
                <a:lnTo>
                  <a:pt x="70" y="11"/>
                </a:lnTo>
                <a:lnTo>
                  <a:pt x="69" y="12"/>
                </a:lnTo>
                <a:lnTo>
                  <a:pt x="69" y="17"/>
                </a:lnTo>
                <a:lnTo>
                  <a:pt x="69" y="24"/>
                </a:lnTo>
                <a:lnTo>
                  <a:pt x="71" y="29"/>
                </a:lnTo>
                <a:lnTo>
                  <a:pt x="72" y="33"/>
                </a:lnTo>
                <a:lnTo>
                  <a:pt x="71" y="36"/>
                </a:lnTo>
                <a:lnTo>
                  <a:pt x="69" y="35"/>
                </a:lnTo>
                <a:lnTo>
                  <a:pt x="65" y="33"/>
                </a:lnTo>
                <a:lnTo>
                  <a:pt x="62" y="33"/>
                </a:lnTo>
                <a:lnTo>
                  <a:pt x="61" y="35"/>
                </a:lnTo>
                <a:lnTo>
                  <a:pt x="58" y="35"/>
                </a:lnTo>
                <a:lnTo>
                  <a:pt x="56" y="38"/>
                </a:lnTo>
                <a:lnTo>
                  <a:pt x="57" y="41"/>
                </a:lnTo>
                <a:lnTo>
                  <a:pt x="58" y="42"/>
                </a:lnTo>
                <a:lnTo>
                  <a:pt x="61" y="42"/>
                </a:lnTo>
                <a:lnTo>
                  <a:pt x="65" y="42"/>
                </a:lnTo>
                <a:lnTo>
                  <a:pt x="68" y="49"/>
                </a:lnTo>
                <a:lnTo>
                  <a:pt x="75" y="51"/>
                </a:lnTo>
                <a:lnTo>
                  <a:pt x="79" y="52"/>
                </a:lnTo>
                <a:lnTo>
                  <a:pt x="88" y="58"/>
                </a:lnTo>
                <a:lnTo>
                  <a:pt x="88" y="60"/>
                </a:lnTo>
                <a:lnTo>
                  <a:pt x="85" y="60"/>
                </a:lnTo>
                <a:lnTo>
                  <a:pt x="81" y="60"/>
                </a:lnTo>
                <a:lnTo>
                  <a:pt x="75" y="58"/>
                </a:lnTo>
                <a:lnTo>
                  <a:pt x="71" y="55"/>
                </a:lnTo>
                <a:lnTo>
                  <a:pt x="66" y="56"/>
                </a:lnTo>
                <a:lnTo>
                  <a:pt x="61" y="58"/>
                </a:lnTo>
                <a:lnTo>
                  <a:pt x="58" y="60"/>
                </a:lnTo>
                <a:lnTo>
                  <a:pt x="57" y="62"/>
                </a:lnTo>
                <a:lnTo>
                  <a:pt x="50" y="65"/>
                </a:lnTo>
                <a:lnTo>
                  <a:pt x="44" y="64"/>
                </a:lnTo>
                <a:lnTo>
                  <a:pt x="39" y="67"/>
                </a:lnTo>
                <a:lnTo>
                  <a:pt x="31" y="62"/>
                </a:lnTo>
                <a:cubicBezTo>
                  <a:pt x="31" y="61"/>
                  <a:pt x="31" y="58"/>
                  <a:pt x="31" y="57"/>
                </a:cubicBezTo>
                <a:lnTo>
                  <a:pt x="38" y="49"/>
                </a:lnTo>
                <a:lnTo>
                  <a:pt x="21" y="44"/>
                </a:lnTo>
                <a:lnTo>
                  <a:pt x="34" y="42"/>
                </a:lnTo>
                <a:lnTo>
                  <a:pt x="29" y="42"/>
                </a:lnTo>
                <a:lnTo>
                  <a:pt x="27" y="4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4" name="Freeform 147"/>
          <p:cNvSpPr>
            <a:spLocks/>
          </p:cNvSpPr>
          <p:nvPr/>
        </p:nvSpPr>
        <p:spPr bwMode="auto">
          <a:xfrm>
            <a:off x="17114988" y="2837615"/>
            <a:ext cx="37022" cy="67508"/>
          </a:xfrm>
          <a:custGeom>
            <a:avLst/>
            <a:gdLst>
              <a:gd name="T0" fmla="*/ 0 w 17"/>
              <a:gd name="T1" fmla="*/ 25 h 31"/>
              <a:gd name="T2" fmla="*/ 9 w 17"/>
              <a:gd name="T3" fmla="*/ 5 h 31"/>
              <a:gd name="T4" fmla="*/ 9 w 17"/>
              <a:gd name="T5" fmla="*/ 5 h 31"/>
              <a:gd name="T6" fmla="*/ 11 w 17"/>
              <a:gd name="T7" fmla="*/ 6 h 31"/>
              <a:gd name="T8" fmla="*/ 13 w 17"/>
              <a:gd name="T9" fmla="*/ 5 h 31"/>
              <a:gd name="T10" fmla="*/ 13 w 17"/>
              <a:gd name="T11" fmla="*/ 3 h 31"/>
              <a:gd name="T12" fmla="*/ 13 w 17"/>
              <a:gd name="T13" fmla="*/ 2 h 31"/>
              <a:gd name="T14" fmla="*/ 15 w 17"/>
              <a:gd name="T15" fmla="*/ 0 h 31"/>
              <a:gd name="T16" fmla="*/ 15 w 17"/>
              <a:gd name="T17" fmla="*/ 2 h 31"/>
              <a:gd name="T18" fmla="*/ 15 w 17"/>
              <a:gd name="T19" fmla="*/ 5 h 31"/>
              <a:gd name="T20" fmla="*/ 14 w 17"/>
              <a:gd name="T21" fmla="*/ 6 h 31"/>
              <a:gd name="T22" fmla="*/ 13 w 17"/>
              <a:gd name="T23" fmla="*/ 6 h 31"/>
              <a:gd name="T24" fmla="*/ 12 w 17"/>
              <a:gd name="T25" fmla="*/ 8 h 31"/>
              <a:gd name="T26" fmla="*/ 13 w 17"/>
              <a:gd name="T27" fmla="*/ 11 h 31"/>
              <a:gd name="T28" fmla="*/ 14 w 17"/>
              <a:gd name="T29" fmla="*/ 17 h 31"/>
              <a:gd name="T30" fmla="*/ 15 w 17"/>
              <a:gd name="T31" fmla="*/ 24 h 31"/>
              <a:gd name="T32" fmla="*/ 17 w 17"/>
              <a:gd name="T33" fmla="*/ 28 h 31"/>
              <a:gd name="T34" fmla="*/ 13 w 17"/>
              <a:gd name="T35" fmla="*/ 25 h 31"/>
              <a:gd name="T36" fmla="*/ 14 w 17"/>
              <a:gd name="T37" fmla="*/ 25 h 31"/>
              <a:gd name="T38" fmla="*/ 14 w 17"/>
              <a:gd name="T39" fmla="*/ 23 h 31"/>
              <a:gd name="T40" fmla="*/ 13 w 17"/>
              <a:gd name="T41" fmla="*/ 22 h 31"/>
              <a:gd name="T42" fmla="*/ 13 w 17"/>
              <a:gd name="T43" fmla="*/ 21 h 31"/>
              <a:gd name="T44" fmla="*/ 12 w 17"/>
              <a:gd name="T45" fmla="*/ 20 h 31"/>
              <a:gd name="T46" fmla="*/ 11 w 17"/>
              <a:gd name="T47" fmla="*/ 21 h 31"/>
              <a:gd name="T48" fmla="*/ 11 w 17"/>
              <a:gd name="T49" fmla="*/ 22 h 31"/>
              <a:gd name="T50" fmla="*/ 11 w 17"/>
              <a:gd name="T51" fmla="*/ 28 h 31"/>
              <a:gd name="T52" fmla="*/ 9 w 17"/>
              <a:gd name="T53" fmla="*/ 26 h 31"/>
              <a:gd name="T54" fmla="*/ 7 w 17"/>
              <a:gd name="T55" fmla="*/ 25 h 31"/>
              <a:gd name="T56" fmla="*/ 6 w 17"/>
              <a:gd name="T57" fmla="*/ 25 h 31"/>
              <a:gd name="T58" fmla="*/ 6 w 17"/>
              <a:gd name="T59" fmla="*/ 26 h 31"/>
              <a:gd name="T60" fmla="*/ 4 w 17"/>
              <a:gd name="T61" fmla="*/ 31 h 31"/>
              <a:gd name="T62" fmla="*/ 3 w 17"/>
              <a:gd name="T63" fmla="*/ 30 h 31"/>
              <a:gd name="T64" fmla="*/ 2 w 17"/>
              <a:gd name="T65" fmla="*/ 29 h 31"/>
              <a:gd name="T66" fmla="*/ 2 w 17"/>
              <a:gd name="T67" fmla="*/ 27 h 31"/>
              <a:gd name="T68" fmla="*/ 1 w 17"/>
              <a:gd name="T69" fmla="*/ 26 h 31"/>
              <a:gd name="T70" fmla="*/ 0 w 17"/>
              <a:gd name="T71" fmla="*/ 25 h 31"/>
              <a:gd name="T72" fmla="*/ 0 w 17"/>
              <a:gd name="T73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" h="31">
                <a:moveTo>
                  <a:pt x="0" y="25"/>
                </a:moveTo>
                <a:lnTo>
                  <a:pt x="9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3" y="3"/>
                </a:lnTo>
                <a:lnTo>
                  <a:pt x="13" y="2"/>
                </a:lnTo>
                <a:lnTo>
                  <a:pt x="15" y="0"/>
                </a:lnTo>
                <a:lnTo>
                  <a:pt x="15" y="2"/>
                </a:lnTo>
                <a:lnTo>
                  <a:pt x="15" y="5"/>
                </a:lnTo>
                <a:lnTo>
                  <a:pt x="14" y="6"/>
                </a:lnTo>
                <a:lnTo>
                  <a:pt x="13" y="6"/>
                </a:lnTo>
                <a:lnTo>
                  <a:pt x="12" y="8"/>
                </a:lnTo>
                <a:lnTo>
                  <a:pt x="13" y="11"/>
                </a:lnTo>
                <a:lnTo>
                  <a:pt x="14" y="17"/>
                </a:lnTo>
                <a:lnTo>
                  <a:pt x="15" y="24"/>
                </a:lnTo>
                <a:lnTo>
                  <a:pt x="17" y="28"/>
                </a:lnTo>
                <a:lnTo>
                  <a:pt x="13" y="25"/>
                </a:lnTo>
                <a:lnTo>
                  <a:pt x="14" y="25"/>
                </a:lnTo>
                <a:lnTo>
                  <a:pt x="14" y="23"/>
                </a:lnTo>
                <a:lnTo>
                  <a:pt x="13" y="22"/>
                </a:lnTo>
                <a:lnTo>
                  <a:pt x="13" y="21"/>
                </a:lnTo>
                <a:lnTo>
                  <a:pt x="12" y="20"/>
                </a:lnTo>
                <a:lnTo>
                  <a:pt x="11" y="21"/>
                </a:lnTo>
                <a:lnTo>
                  <a:pt x="11" y="22"/>
                </a:lnTo>
                <a:lnTo>
                  <a:pt x="11" y="28"/>
                </a:lnTo>
                <a:lnTo>
                  <a:pt x="9" y="26"/>
                </a:lnTo>
                <a:lnTo>
                  <a:pt x="7" y="25"/>
                </a:lnTo>
                <a:lnTo>
                  <a:pt x="6" y="25"/>
                </a:lnTo>
                <a:lnTo>
                  <a:pt x="6" y="26"/>
                </a:lnTo>
                <a:lnTo>
                  <a:pt x="4" y="31"/>
                </a:lnTo>
                <a:lnTo>
                  <a:pt x="3" y="30"/>
                </a:lnTo>
                <a:lnTo>
                  <a:pt x="2" y="29"/>
                </a:lnTo>
                <a:lnTo>
                  <a:pt x="2" y="27"/>
                </a:lnTo>
                <a:lnTo>
                  <a:pt x="1" y="26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5" name="Freeform 148"/>
          <p:cNvSpPr>
            <a:spLocks/>
          </p:cNvSpPr>
          <p:nvPr/>
        </p:nvSpPr>
        <p:spPr bwMode="auto">
          <a:xfrm>
            <a:off x="17056191" y="2693888"/>
            <a:ext cx="124129" cy="126305"/>
          </a:xfrm>
          <a:custGeom>
            <a:avLst/>
            <a:gdLst>
              <a:gd name="T0" fmla="*/ 18 w 123"/>
              <a:gd name="T1" fmla="*/ 2 h 123"/>
              <a:gd name="T2" fmla="*/ 34 w 123"/>
              <a:gd name="T3" fmla="*/ 0 h 123"/>
              <a:gd name="T4" fmla="*/ 28 w 123"/>
              <a:gd name="T5" fmla="*/ 8 h 123"/>
              <a:gd name="T6" fmla="*/ 36 w 123"/>
              <a:gd name="T7" fmla="*/ 17 h 123"/>
              <a:gd name="T8" fmla="*/ 45 w 123"/>
              <a:gd name="T9" fmla="*/ 19 h 123"/>
              <a:gd name="T10" fmla="*/ 45 w 123"/>
              <a:gd name="T11" fmla="*/ 17 h 123"/>
              <a:gd name="T12" fmla="*/ 37 w 123"/>
              <a:gd name="T13" fmla="*/ 11 h 123"/>
              <a:gd name="T14" fmla="*/ 34 w 123"/>
              <a:gd name="T15" fmla="*/ 6 h 123"/>
              <a:gd name="T16" fmla="*/ 44 w 123"/>
              <a:gd name="T17" fmla="*/ 9 h 123"/>
              <a:gd name="T18" fmla="*/ 59 w 123"/>
              <a:gd name="T19" fmla="*/ 13 h 123"/>
              <a:gd name="T20" fmla="*/ 109 w 123"/>
              <a:gd name="T21" fmla="*/ 0 h 123"/>
              <a:gd name="T22" fmla="*/ 101 w 123"/>
              <a:gd name="T23" fmla="*/ 12 h 123"/>
              <a:gd name="T24" fmla="*/ 103 w 123"/>
              <a:gd name="T25" fmla="*/ 19 h 123"/>
              <a:gd name="T26" fmla="*/ 108 w 123"/>
              <a:gd name="T27" fmla="*/ 19 h 123"/>
              <a:gd name="T28" fmla="*/ 111 w 123"/>
              <a:gd name="T29" fmla="*/ 17 h 123"/>
              <a:gd name="T30" fmla="*/ 112 w 123"/>
              <a:gd name="T31" fmla="*/ 25 h 123"/>
              <a:gd name="T32" fmla="*/ 117 w 123"/>
              <a:gd name="T33" fmla="*/ 31 h 123"/>
              <a:gd name="T34" fmla="*/ 119 w 123"/>
              <a:gd name="T35" fmla="*/ 44 h 123"/>
              <a:gd name="T36" fmla="*/ 123 w 123"/>
              <a:gd name="T37" fmla="*/ 53 h 123"/>
              <a:gd name="T38" fmla="*/ 123 w 123"/>
              <a:gd name="T39" fmla="*/ 64 h 123"/>
              <a:gd name="T40" fmla="*/ 121 w 123"/>
              <a:gd name="T41" fmla="*/ 64 h 123"/>
              <a:gd name="T42" fmla="*/ 117 w 123"/>
              <a:gd name="T43" fmla="*/ 58 h 123"/>
              <a:gd name="T44" fmla="*/ 115 w 123"/>
              <a:gd name="T45" fmla="*/ 52 h 123"/>
              <a:gd name="T46" fmla="*/ 110 w 123"/>
              <a:gd name="T47" fmla="*/ 55 h 123"/>
              <a:gd name="T48" fmla="*/ 107 w 123"/>
              <a:gd name="T49" fmla="*/ 50 h 123"/>
              <a:gd name="T50" fmla="*/ 105 w 123"/>
              <a:gd name="T51" fmla="*/ 46 h 123"/>
              <a:gd name="T52" fmla="*/ 103 w 123"/>
              <a:gd name="T53" fmla="*/ 52 h 123"/>
              <a:gd name="T54" fmla="*/ 100 w 123"/>
              <a:gd name="T55" fmla="*/ 58 h 123"/>
              <a:gd name="T56" fmla="*/ 94 w 123"/>
              <a:gd name="T57" fmla="*/ 66 h 123"/>
              <a:gd name="T58" fmla="*/ 98 w 123"/>
              <a:gd name="T59" fmla="*/ 69 h 123"/>
              <a:gd name="T60" fmla="*/ 103 w 123"/>
              <a:gd name="T61" fmla="*/ 68 h 123"/>
              <a:gd name="T62" fmla="*/ 105 w 123"/>
              <a:gd name="T63" fmla="*/ 72 h 123"/>
              <a:gd name="T64" fmla="*/ 107 w 123"/>
              <a:gd name="T65" fmla="*/ 79 h 123"/>
              <a:gd name="T66" fmla="*/ 113 w 123"/>
              <a:gd name="T67" fmla="*/ 77 h 123"/>
              <a:gd name="T68" fmla="*/ 119 w 123"/>
              <a:gd name="T69" fmla="*/ 71 h 123"/>
              <a:gd name="T70" fmla="*/ 123 w 123"/>
              <a:gd name="T71" fmla="*/ 73 h 123"/>
              <a:gd name="T72" fmla="*/ 119 w 123"/>
              <a:gd name="T73" fmla="*/ 77 h 123"/>
              <a:gd name="T74" fmla="*/ 111 w 123"/>
              <a:gd name="T75" fmla="*/ 82 h 123"/>
              <a:gd name="T76" fmla="*/ 91 w 123"/>
              <a:gd name="T77" fmla="*/ 85 h 123"/>
              <a:gd name="T78" fmla="*/ 86 w 123"/>
              <a:gd name="T79" fmla="*/ 81 h 123"/>
              <a:gd name="T80" fmla="*/ 84 w 123"/>
              <a:gd name="T81" fmla="*/ 84 h 123"/>
              <a:gd name="T82" fmla="*/ 44 w 123"/>
              <a:gd name="T83" fmla="*/ 95 h 123"/>
              <a:gd name="T84" fmla="*/ 43 w 123"/>
              <a:gd name="T85" fmla="*/ 68 h 123"/>
              <a:gd name="T86" fmla="*/ 60 w 123"/>
              <a:gd name="T87" fmla="*/ 54 h 123"/>
              <a:gd name="T88" fmla="*/ 60 w 123"/>
              <a:gd name="T89" fmla="*/ 46 h 123"/>
              <a:gd name="T90" fmla="*/ 30 w 123"/>
              <a:gd name="T91" fmla="*/ 31 h 123"/>
              <a:gd name="T92" fmla="*/ 21 w 123"/>
              <a:gd name="T93" fmla="*/ 25 h 123"/>
              <a:gd name="T94" fmla="*/ 13 w 123"/>
              <a:gd name="T95" fmla="*/ 19 h 123"/>
              <a:gd name="T96" fmla="*/ 19 w 123"/>
              <a:gd name="T97" fmla="*/ 17 h 123"/>
              <a:gd name="T98" fmla="*/ 36 w 123"/>
              <a:gd name="T99" fmla="*/ 27 h 123"/>
              <a:gd name="T100" fmla="*/ 98 w 123"/>
              <a:gd name="T101" fmla="*/ 93 h 123"/>
              <a:gd name="T102" fmla="*/ 34 w 123"/>
              <a:gd name="T103" fmla="*/ 101 h 123"/>
              <a:gd name="T104" fmla="*/ 22 w 123"/>
              <a:gd name="T105" fmla="*/ 55 h 123"/>
              <a:gd name="T106" fmla="*/ 8 w 123"/>
              <a:gd name="T107" fmla="*/ 27 h 123"/>
              <a:gd name="T108" fmla="*/ 0 w 123"/>
              <a:gd name="T109" fmla="*/ 12 h 123"/>
              <a:gd name="T110" fmla="*/ 6 w 123"/>
              <a:gd name="T111" fmla="*/ 2 h 123"/>
              <a:gd name="T112" fmla="*/ 14 w 123"/>
              <a:gd name="T113" fmla="*/ 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3" h="123">
                <a:moveTo>
                  <a:pt x="17" y="2"/>
                </a:moveTo>
                <a:lnTo>
                  <a:pt x="18" y="2"/>
                </a:lnTo>
                <a:lnTo>
                  <a:pt x="26" y="0"/>
                </a:lnTo>
                <a:lnTo>
                  <a:pt x="34" y="0"/>
                </a:lnTo>
                <a:lnTo>
                  <a:pt x="28" y="4"/>
                </a:lnTo>
                <a:lnTo>
                  <a:pt x="28" y="8"/>
                </a:lnTo>
                <a:lnTo>
                  <a:pt x="33" y="14"/>
                </a:lnTo>
                <a:lnTo>
                  <a:pt x="36" y="17"/>
                </a:lnTo>
                <a:lnTo>
                  <a:pt x="42" y="19"/>
                </a:lnTo>
                <a:lnTo>
                  <a:pt x="45" y="19"/>
                </a:lnTo>
                <a:lnTo>
                  <a:pt x="45" y="19"/>
                </a:lnTo>
                <a:lnTo>
                  <a:pt x="45" y="17"/>
                </a:lnTo>
                <a:lnTo>
                  <a:pt x="43" y="15"/>
                </a:lnTo>
                <a:lnTo>
                  <a:pt x="37" y="11"/>
                </a:lnTo>
                <a:lnTo>
                  <a:pt x="35" y="9"/>
                </a:lnTo>
                <a:lnTo>
                  <a:pt x="34" y="6"/>
                </a:lnTo>
                <a:lnTo>
                  <a:pt x="38" y="7"/>
                </a:lnTo>
                <a:lnTo>
                  <a:pt x="44" y="9"/>
                </a:lnTo>
                <a:lnTo>
                  <a:pt x="53" y="12"/>
                </a:lnTo>
                <a:lnTo>
                  <a:pt x="59" y="13"/>
                </a:lnTo>
                <a:lnTo>
                  <a:pt x="78" y="6"/>
                </a:lnTo>
                <a:lnTo>
                  <a:pt x="109" y="0"/>
                </a:lnTo>
                <a:lnTo>
                  <a:pt x="101" y="7"/>
                </a:lnTo>
                <a:lnTo>
                  <a:pt x="101" y="12"/>
                </a:lnTo>
                <a:lnTo>
                  <a:pt x="103" y="17"/>
                </a:lnTo>
                <a:lnTo>
                  <a:pt x="103" y="19"/>
                </a:lnTo>
                <a:lnTo>
                  <a:pt x="106" y="21"/>
                </a:lnTo>
                <a:lnTo>
                  <a:pt x="108" y="19"/>
                </a:lnTo>
                <a:lnTo>
                  <a:pt x="109" y="17"/>
                </a:lnTo>
                <a:lnTo>
                  <a:pt x="111" y="17"/>
                </a:lnTo>
                <a:lnTo>
                  <a:pt x="113" y="23"/>
                </a:lnTo>
                <a:lnTo>
                  <a:pt x="112" y="25"/>
                </a:lnTo>
                <a:lnTo>
                  <a:pt x="114" y="29"/>
                </a:lnTo>
                <a:lnTo>
                  <a:pt x="117" y="31"/>
                </a:lnTo>
                <a:lnTo>
                  <a:pt x="116" y="34"/>
                </a:lnTo>
                <a:lnTo>
                  <a:pt x="119" y="44"/>
                </a:lnTo>
                <a:lnTo>
                  <a:pt x="123" y="49"/>
                </a:lnTo>
                <a:lnTo>
                  <a:pt x="123" y="53"/>
                </a:lnTo>
                <a:lnTo>
                  <a:pt x="123" y="59"/>
                </a:lnTo>
                <a:lnTo>
                  <a:pt x="123" y="64"/>
                </a:lnTo>
                <a:lnTo>
                  <a:pt x="121" y="64"/>
                </a:lnTo>
                <a:lnTo>
                  <a:pt x="121" y="64"/>
                </a:lnTo>
                <a:lnTo>
                  <a:pt x="119" y="64"/>
                </a:lnTo>
                <a:lnTo>
                  <a:pt x="117" y="58"/>
                </a:lnTo>
                <a:lnTo>
                  <a:pt x="116" y="54"/>
                </a:lnTo>
                <a:lnTo>
                  <a:pt x="115" y="52"/>
                </a:lnTo>
                <a:lnTo>
                  <a:pt x="113" y="53"/>
                </a:lnTo>
                <a:lnTo>
                  <a:pt x="110" y="55"/>
                </a:lnTo>
                <a:lnTo>
                  <a:pt x="109" y="53"/>
                </a:lnTo>
                <a:lnTo>
                  <a:pt x="107" y="50"/>
                </a:lnTo>
                <a:lnTo>
                  <a:pt x="106" y="46"/>
                </a:lnTo>
                <a:lnTo>
                  <a:pt x="105" y="46"/>
                </a:lnTo>
                <a:lnTo>
                  <a:pt x="103" y="48"/>
                </a:lnTo>
                <a:lnTo>
                  <a:pt x="103" y="52"/>
                </a:lnTo>
                <a:lnTo>
                  <a:pt x="101" y="56"/>
                </a:lnTo>
                <a:lnTo>
                  <a:pt x="100" y="58"/>
                </a:lnTo>
                <a:lnTo>
                  <a:pt x="96" y="62"/>
                </a:lnTo>
                <a:lnTo>
                  <a:pt x="94" y="66"/>
                </a:lnTo>
                <a:lnTo>
                  <a:pt x="96" y="69"/>
                </a:lnTo>
                <a:lnTo>
                  <a:pt x="98" y="69"/>
                </a:lnTo>
                <a:lnTo>
                  <a:pt x="101" y="68"/>
                </a:lnTo>
                <a:lnTo>
                  <a:pt x="103" y="68"/>
                </a:lnTo>
                <a:lnTo>
                  <a:pt x="105" y="68"/>
                </a:lnTo>
                <a:lnTo>
                  <a:pt x="105" y="72"/>
                </a:lnTo>
                <a:lnTo>
                  <a:pt x="106" y="76"/>
                </a:lnTo>
                <a:lnTo>
                  <a:pt x="107" y="79"/>
                </a:lnTo>
                <a:lnTo>
                  <a:pt x="110" y="79"/>
                </a:lnTo>
                <a:lnTo>
                  <a:pt x="113" y="77"/>
                </a:lnTo>
                <a:lnTo>
                  <a:pt x="115" y="75"/>
                </a:lnTo>
                <a:lnTo>
                  <a:pt x="119" y="71"/>
                </a:lnTo>
                <a:lnTo>
                  <a:pt x="121" y="71"/>
                </a:lnTo>
                <a:lnTo>
                  <a:pt x="123" y="73"/>
                </a:lnTo>
                <a:lnTo>
                  <a:pt x="123" y="75"/>
                </a:lnTo>
                <a:lnTo>
                  <a:pt x="119" y="77"/>
                </a:lnTo>
                <a:lnTo>
                  <a:pt x="115" y="80"/>
                </a:lnTo>
                <a:lnTo>
                  <a:pt x="111" y="82"/>
                </a:lnTo>
                <a:lnTo>
                  <a:pt x="109" y="87"/>
                </a:lnTo>
                <a:lnTo>
                  <a:pt x="91" y="85"/>
                </a:lnTo>
                <a:lnTo>
                  <a:pt x="88" y="82"/>
                </a:lnTo>
                <a:lnTo>
                  <a:pt x="86" y="81"/>
                </a:lnTo>
                <a:lnTo>
                  <a:pt x="84" y="82"/>
                </a:lnTo>
                <a:lnTo>
                  <a:pt x="84" y="84"/>
                </a:lnTo>
                <a:lnTo>
                  <a:pt x="85" y="89"/>
                </a:lnTo>
                <a:lnTo>
                  <a:pt x="44" y="95"/>
                </a:lnTo>
                <a:lnTo>
                  <a:pt x="44" y="85"/>
                </a:lnTo>
                <a:lnTo>
                  <a:pt x="43" y="68"/>
                </a:lnTo>
                <a:lnTo>
                  <a:pt x="45" y="62"/>
                </a:lnTo>
                <a:lnTo>
                  <a:pt x="60" y="54"/>
                </a:lnTo>
                <a:lnTo>
                  <a:pt x="63" y="52"/>
                </a:lnTo>
                <a:lnTo>
                  <a:pt x="60" y="46"/>
                </a:lnTo>
                <a:lnTo>
                  <a:pt x="53" y="42"/>
                </a:lnTo>
                <a:lnTo>
                  <a:pt x="30" y="31"/>
                </a:lnTo>
                <a:lnTo>
                  <a:pt x="24" y="29"/>
                </a:lnTo>
                <a:lnTo>
                  <a:pt x="21" y="25"/>
                </a:lnTo>
                <a:lnTo>
                  <a:pt x="15" y="21"/>
                </a:lnTo>
                <a:lnTo>
                  <a:pt x="13" y="19"/>
                </a:lnTo>
                <a:lnTo>
                  <a:pt x="15" y="15"/>
                </a:lnTo>
                <a:lnTo>
                  <a:pt x="19" y="17"/>
                </a:lnTo>
                <a:lnTo>
                  <a:pt x="28" y="21"/>
                </a:lnTo>
                <a:lnTo>
                  <a:pt x="36" y="27"/>
                </a:lnTo>
                <a:lnTo>
                  <a:pt x="45" y="27"/>
                </a:lnTo>
                <a:lnTo>
                  <a:pt x="98" y="93"/>
                </a:lnTo>
                <a:lnTo>
                  <a:pt x="38" y="123"/>
                </a:lnTo>
                <a:lnTo>
                  <a:pt x="34" y="101"/>
                </a:lnTo>
                <a:lnTo>
                  <a:pt x="28" y="68"/>
                </a:lnTo>
                <a:lnTo>
                  <a:pt x="22" y="55"/>
                </a:lnTo>
                <a:lnTo>
                  <a:pt x="20" y="41"/>
                </a:lnTo>
                <a:lnTo>
                  <a:pt x="8" y="27"/>
                </a:lnTo>
                <a:lnTo>
                  <a:pt x="0" y="19"/>
                </a:lnTo>
                <a:lnTo>
                  <a:pt x="0" y="12"/>
                </a:lnTo>
                <a:lnTo>
                  <a:pt x="2" y="5"/>
                </a:lnTo>
                <a:lnTo>
                  <a:pt x="6" y="2"/>
                </a:lnTo>
                <a:lnTo>
                  <a:pt x="17" y="2"/>
                </a:lnTo>
                <a:lnTo>
                  <a:pt x="14" y="8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6" name="Freeform 149"/>
          <p:cNvSpPr>
            <a:spLocks/>
          </p:cNvSpPr>
          <p:nvPr/>
        </p:nvSpPr>
        <p:spPr bwMode="auto">
          <a:xfrm>
            <a:off x="17056191" y="2693888"/>
            <a:ext cx="124129" cy="126305"/>
          </a:xfrm>
          <a:custGeom>
            <a:avLst/>
            <a:gdLst>
              <a:gd name="T0" fmla="*/ 18 w 123"/>
              <a:gd name="T1" fmla="*/ 2 h 123"/>
              <a:gd name="T2" fmla="*/ 34 w 123"/>
              <a:gd name="T3" fmla="*/ 0 h 123"/>
              <a:gd name="T4" fmla="*/ 28 w 123"/>
              <a:gd name="T5" fmla="*/ 8 h 123"/>
              <a:gd name="T6" fmla="*/ 36 w 123"/>
              <a:gd name="T7" fmla="*/ 17 h 123"/>
              <a:gd name="T8" fmla="*/ 45 w 123"/>
              <a:gd name="T9" fmla="*/ 19 h 123"/>
              <a:gd name="T10" fmla="*/ 45 w 123"/>
              <a:gd name="T11" fmla="*/ 17 h 123"/>
              <a:gd name="T12" fmla="*/ 37 w 123"/>
              <a:gd name="T13" fmla="*/ 11 h 123"/>
              <a:gd name="T14" fmla="*/ 34 w 123"/>
              <a:gd name="T15" fmla="*/ 6 h 123"/>
              <a:gd name="T16" fmla="*/ 44 w 123"/>
              <a:gd name="T17" fmla="*/ 9 h 123"/>
              <a:gd name="T18" fmla="*/ 59 w 123"/>
              <a:gd name="T19" fmla="*/ 13 h 123"/>
              <a:gd name="T20" fmla="*/ 109 w 123"/>
              <a:gd name="T21" fmla="*/ 0 h 123"/>
              <a:gd name="T22" fmla="*/ 101 w 123"/>
              <a:gd name="T23" fmla="*/ 12 h 123"/>
              <a:gd name="T24" fmla="*/ 103 w 123"/>
              <a:gd name="T25" fmla="*/ 19 h 123"/>
              <a:gd name="T26" fmla="*/ 108 w 123"/>
              <a:gd name="T27" fmla="*/ 19 h 123"/>
              <a:gd name="T28" fmla="*/ 111 w 123"/>
              <a:gd name="T29" fmla="*/ 17 h 123"/>
              <a:gd name="T30" fmla="*/ 112 w 123"/>
              <a:gd name="T31" fmla="*/ 25 h 123"/>
              <a:gd name="T32" fmla="*/ 117 w 123"/>
              <a:gd name="T33" fmla="*/ 31 h 123"/>
              <a:gd name="T34" fmla="*/ 119 w 123"/>
              <a:gd name="T35" fmla="*/ 44 h 123"/>
              <a:gd name="T36" fmla="*/ 123 w 123"/>
              <a:gd name="T37" fmla="*/ 53 h 123"/>
              <a:gd name="T38" fmla="*/ 123 w 123"/>
              <a:gd name="T39" fmla="*/ 64 h 123"/>
              <a:gd name="T40" fmla="*/ 121 w 123"/>
              <a:gd name="T41" fmla="*/ 64 h 123"/>
              <a:gd name="T42" fmla="*/ 117 w 123"/>
              <a:gd name="T43" fmla="*/ 58 h 123"/>
              <a:gd name="T44" fmla="*/ 115 w 123"/>
              <a:gd name="T45" fmla="*/ 52 h 123"/>
              <a:gd name="T46" fmla="*/ 110 w 123"/>
              <a:gd name="T47" fmla="*/ 55 h 123"/>
              <a:gd name="T48" fmla="*/ 107 w 123"/>
              <a:gd name="T49" fmla="*/ 50 h 123"/>
              <a:gd name="T50" fmla="*/ 105 w 123"/>
              <a:gd name="T51" fmla="*/ 46 h 123"/>
              <a:gd name="T52" fmla="*/ 103 w 123"/>
              <a:gd name="T53" fmla="*/ 52 h 123"/>
              <a:gd name="T54" fmla="*/ 100 w 123"/>
              <a:gd name="T55" fmla="*/ 58 h 123"/>
              <a:gd name="T56" fmla="*/ 94 w 123"/>
              <a:gd name="T57" fmla="*/ 66 h 123"/>
              <a:gd name="T58" fmla="*/ 98 w 123"/>
              <a:gd name="T59" fmla="*/ 69 h 123"/>
              <a:gd name="T60" fmla="*/ 103 w 123"/>
              <a:gd name="T61" fmla="*/ 68 h 123"/>
              <a:gd name="T62" fmla="*/ 105 w 123"/>
              <a:gd name="T63" fmla="*/ 72 h 123"/>
              <a:gd name="T64" fmla="*/ 107 w 123"/>
              <a:gd name="T65" fmla="*/ 79 h 123"/>
              <a:gd name="T66" fmla="*/ 113 w 123"/>
              <a:gd name="T67" fmla="*/ 77 h 123"/>
              <a:gd name="T68" fmla="*/ 119 w 123"/>
              <a:gd name="T69" fmla="*/ 71 h 123"/>
              <a:gd name="T70" fmla="*/ 123 w 123"/>
              <a:gd name="T71" fmla="*/ 73 h 123"/>
              <a:gd name="T72" fmla="*/ 119 w 123"/>
              <a:gd name="T73" fmla="*/ 77 h 123"/>
              <a:gd name="T74" fmla="*/ 111 w 123"/>
              <a:gd name="T75" fmla="*/ 82 h 123"/>
              <a:gd name="T76" fmla="*/ 91 w 123"/>
              <a:gd name="T77" fmla="*/ 85 h 123"/>
              <a:gd name="T78" fmla="*/ 86 w 123"/>
              <a:gd name="T79" fmla="*/ 81 h 123"/>
              <a:gd name="T80" fmla="*/ 84 w 123"/>
              <a:gd name="T81" fmla="*/ 84 h 123"/>
              <a:gd name="T82" fmla="*/ 44 w 123"/>
              <a:gd name="T83" fmla="*/ 95 h 123"/>
              <a:gd name="T84" fmla="*/ 43 w 123"/>
              <a:gd name="T85" fmla="*/ 68 h 123"/>
              <a:gd name="T86" fmla="*/ 60 w 123"/>
              <a:gd name="T87" fmla="*/ 54 h 123"/>
              <a:gd name="T88" fmla="*/ 60 w 123"/>
              <a:gd name="T89" fmla="*/ 46 h 123"/>
              <a:gd name="T90" fmla="*/ 30 w 123"/>
              <a:gd name="T91" fmla="*/ 31 h 123"/>
              <a:gd name="T92" fmla="*/ 21 w 123"/>
              <a:gd name="T93" fmla="*/ 25 h 123"/>
              <a:gd name="T94" fmla="*/ 13 w 123"/>
              <a:gd name="T95" fmla="*/ 19 h 123"/>
              <a:gd name="T96" fmla="*/ 19 w 123"/>
              <a:gd name="T97" fmla="*/ 17 h 123"/>
              <a:gd name="T98" fmla="*/ 36 w 123"/>
              <a:gd name="T99" fmla="*/ 27 h 123"/>
              <a:gd name="T100" fmla="*/ 98 w 123"/>
              <a:gd name="T101" fmla="*/ 93 h 123"/>
              <a:gd name="T102" fmla="*/ 34 w 123"/>
              <a:gd name="T103" fmla="*/ 101 h 123"/>
              <a:gd name="T104" fmla="*/ 22 w 123"/>
              <a:gd name="T105" fmla="*/ 55 h 123"/>
              <a:gd name="T106" fmla="*/ 8 w 123"/>
              <a:gd name="T107" fmla="*/ 27 h 123"/>
              <a:gd name="T108" fmla="*/ 0 w 123"/>
              <a:gd name="T109" fmla="*/ 12 h 123"/>
              <a:gd name="T110" fmla="*/ 6 w 123"/>
              <a:gd name="T111" fmla="*/ 2 h 123"/>
              <a:gd name="T112" fmla="*/ 14 w 123"/>
              <a:gd name="T113" fmla="*/ 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3" h="123">
                <a:moveTo>
                  <a:pt x="17" y="2"/>
                </a:moveTo>
                <a:lnTo>
                  <a:pt x="18" y="2"/>
                </a:lnTo>
                <a:lnTo>
                  <a:pt x="26" y="0"/>
                </a:lnTo>
                <a:lnTo>
                  <a:pt x="34" y="0"/>
                </a:lnTo>
                <a:lnTo>
                  <a:pt x="28" y="4"/>
                </a:lnTo>
                <a:lnTo>
                  <a:pt x="28" y="8"/>
                </a:lnTo>
                <a:lnTo>
                  <a:pt x="33" y="14"/>
                </a:lnTo>
                <a:lnTo>
                  <a:pt x="36" y="17"/>
                </a:lnTo>
                <a:lnTo>
                  <a:pt x="42" y="19"/>
                </a:lnTo>
                <a:lnTo>
                  <a:pt x="45" y="19"/>
                </a:lnTo>
                <a:lnTo>
                  <a:pt x="45" y="19"/>
                </a:lnTo>
                <a:lnTo>
                  <a:pt x="45" y="17"/>
                </a:lnTo>
                <a:lnTo>
                  <a:pt x="43" y="15"/>
                </a:lnTo>
                <a:lnTo>
                  <a:pt x="37" y="11"/>
                </a:lnTo>
                <a:lnTo>
                  <a:pt x="35" y="9"/>
                </a:lnTo>
                <a:lnTo>
                  <a:pt x="34" y="6"/>
                </a:lnTo>
                <a:lnTo>
                  <a:pt x="38" y="7"/>
                </a:lnTo>
                <a:lnTo>
                  <a:pt x="44" y="9"/>
                </a:lnTo>
                <a:lnTo>
                  <a:pt x="53" y="12"/>
                </a:lnTo>
                <a:lnTo>
                  <a:pt x="59" y="13"/>
                </a:lnTo>
                <a:lnTo>
                  <a:pt x="78" y="6"/>
                </a:lnTo>
                <a:lnTo>
                  <a:pt x="109" y="0"/>
                </a:lnTo>
                <a:lnTo>
                  <a:pt x="101" y="7"/>
                </a:lnTo>
                <a:lnTo>
                  <a:pt x="101" y="12"/>
                </a:lnTo>
                <a:lnTo>
                  <a:pt x="103" y="17"/>
                </a:lnTo>
                <a:lnTo>
                  <a:pt x="103" y="19"/>
                </a:lnTo>
                <a:lnTo>
                  <a:pt x="106" y="21"/>
                </a:lnTo>
                <a:lnTo>
                  <a:pt x="108" y="19"/>
                </a:lnTo>
                <a:lnTo>
                  <a:pt x="109" y="17"/>
                </a:lnTo>
                <a:lnTo>
                  <a:pt x="111" y="17"/>
                </a:lnTo>
                <a:lnTo>
                  <a:pt x="113" y="23"/>
                </a:lnTo>
                <a:lnTo>
                  <a:pt x="112" y="25"/>
                </a:lnTo>
                <a:lnTo>
                  <a:pt x="114" y="29"/>
                </a:lnTo>
                <a:lnTo>
                  <a:pt x="117" y="31"/>
                </a:lnTo>
                <a:lnTo>
                  <a:pt x="116" y="34"/>
                </a:lnTo>
                <a:lnTo>
                  <a:pt x="119" y="44"/>
                </a:lnTo>
                <a:lnTo>
                  <a:pt x="123" y="49"/>
                </a:lnTo>
                <a:lnTo>
                  <a:pt x="123" y="53"/>
                </a:lnTo>
                <a:lnTo>
                  <a:pt x="123" y="59"/>
                </a:lnTo>
                <a:lnTo>
                  <a:pt x="123" y="64"/>
                </a:lnTo>
                <a:lnTo>
                  <a:pt x="121" y="64"/>
                </a:lnTo>
                <a:lnTo>
                  <a:pt x="121" y="64"/>
                </a:lnTo>
                <a:lnTo>
                  <a:pt x="119" y="64"/>
                </a:lnTo>
                <a:lnTo>
                  <a:pt x="117" y="58"/>
                </a:lnTo>
                <a:lnTo>
                  <a:pt x="116" y="54"/>
                </a:lnTo>
                <a:lnTo>
                  <a:pt x="115" y="52"/>
                </a:lnTo>
                <a:lnTo>
                  <a:pt x="113" y="53"/>
                </a:lnTo>
                <a:lnTo>
                  <a:pt x="110" y="55"/>
                </a:lnTo>
                <a:lnTo>
                  <a:pt x="109" y="53"/>
                </a:lnTo>
                <a:lnTo>
                  <a:pt x="107" y="50"/>
                </a:lnTo>
                <a:lnTo>
                  <a:pt x="106" y="46"/>
                </a:lnTo>
                <a:lnTo>
                  <a:pt x="105" y="46"/>
                </a:lnTo>
                <a:lnTo>
                  <a:pt x="103" y="48"/>
                </a:lnTo>
                <a:lnTo>
                  <a:pt x="103" y="52"/>
                </a:lnTo>
                <a:lnTo>
                  <a:pt x="101" y="56"/>
                </a:lnTo>
                <a:lnTo>
                  <a:pt x="100" y="58"/>
                </a:lnTo>
                <a:lnTo>
                  <a:pt x="96" y="62"/>
                </a:lnTo>
                <a:lnTo>
                  <a:pt x="94" y="66"/>
                </a:lnTo>
                <a:lnTo>
                  <a:pt x="96" y="69"/>
                </a:lnTo>
                <a:lnTo>
                  <a:pt x="98" y="69"/>
                </a:lnTo>
                <a:lnTo>
                  <a:pt x="101" y="68"/>
                </a:lnTo>
                <a:lnTo>
                  <a:pt x="103" y="68"/>
                </a:lnTo>
                <a:lnTo>
                  <a:pt x="105" y="68"/>
                </a:lnTo>
                <a:lnTo>
                  <a:pt x="105" y="72"/>
                </a:lnTo>
                <a:lnTo>
                  <a:pt x="106" y="76"/>
                </a:lnTo>
                <a:lnTo>
                  <a:pt x="107" y="79"/>
                </a:lnTo>
                <a:lnTo>
                  <a:pt x="110" y="79"/>
                </a:lnTo>
                <a:lnTo>
                  <a:pt x="113" y="77"/>
                </a:lnTo>
                <a:lnTo>
                  <a:pt x="115" y="75"/>
                </a:lnTo>
                <a:lnTo>
                  <a:pt x="119" y="71"/>
                </a:lnTo>
                <a:lnTo>
                  <a:pt x="121" y="71"/>
                </a:lnTo>
                <a:lnTo>
                  <a:pt x="123" y="73"/>
                </a:lnTo>
                <a:lnTo>
                  <a:pt x="123" y="75"/>
                </a:lnTo>
                <a:lnTo>
                  <a:pt x="119" y="77"/>
                </a:lnTo>
                <a:lnTo>
                  <a:pt x="115" y="80"/>
                </a:lnTo>
                <a:lnTo>
                  <a:pt x="111" y="82"/>
                </a:lnTo>
                <a:lnTo>
                  <a:pt x="109" y="87"/>
                </a:lnTo>
                <a:lnTo>
                  <a:pt x="91" y="85"/>
                </a:lnTo>
                <a:lnTo>
                  <a:pt x="88" y="82"/>
                </a:lnTo>
                <a:lnTo>
                  <a:pt x="86" y="81"/>
                </a:lnTo>
                <a:lnTo>
                  <a:pt x="84" y="82"/>
                </a:lnTo>
                <a:lnTo>
                  <a:pt x="84" y="84"/>
                </a:lnTo>
                <a:lnTo>
                  <a:pt x="85" y="89"/>
                </a:lnTo>
                <a:lnTo>
                  <a:pt x="44" y="95"/>
                </a:lnTo>
                <a:lnTo>
                  <a:pt x="44" y="85"/>
                </a:lnTo>
                <a:lnTo>
                  <a:pt x="43" y="68"/>
                </a:lnTo>
                <a:lnTo>
                  <a:pt x="45" y="62"/>
                </a:lnTo>
                <a:lnTo>
                  <a:pt x="60" y="54"/>
                </a:lnTo>
                <a:lnTo>
                  <a:pt x="63" y="52"/>
                </a:lnTo>
                <a:lnTo>
                  <a:pt x="60" y="46"/>
                </a:lnTo>
                <a:lnTo>
                  <a:pt x="53" y="42"/>
                </a:lnTo>
                <a:lnTo>
                  <a:pt x="30" y="31"/>
                </a:lnTo>
                <a:lnTo>
                  <a:pt x="24" y="29"/>
                </a:lnTo>
                <a:lnTo>
                  <a:pt x="21" y="25"/>
                </a:lnTo>
                <a:lnTo>
                  <a:pt x="15" y="21"/>
                </a:lnTo>
                <a:lnTo>
                  <a:pt x="13" y="19"/>
                </a:lnTo>
                <a:lnTo>
                  <a:pt x="15" y="15"/>
                </a:lnTo>
                <a:lnTo>
                  <a:pt x="19" y="17"/>
                </a:lnTo>
                <a:lnTo>
                  <a:pt x="28" y="21"/>
                </a:lnTo>
                <a:lnTo>
                  <a:pt x="36" y="27"/>
                </a:lnTo>
                <a:lnTo>
                  <a:pt x="45" y="27"/>
                </a:lnTo>
                <a:lnTo>
                  <a:pt x="98" y="93"/>
                </a:lnTo>
                <a:lnTo>
                  <a:pt x="38" y="123"/>
                </a:lnTo>
                <a:lnTo>
                  <a:pt x="34" y="101"/>
                </a:lnTo>
                <a:lnTo>
                  <a:pt x="28" y="68"/>
                </a:lnTo>
                <a:lnTo>
                  <a:pt x="22" y="55"/>
                </a:lnTo>
                <a:lnTo>
                  <a:pt x="20" y="41"/>
                </a:lnTo>
                <a:lnTo>
                  <a:pt x="8" y="27"/>
                </a:lnTo>
                <a:lnTo>
                  <a:pt x="0" y="19"/>
                </a:lnTo>
                <a:lnTo>
                  <a:pt x="0" y="12"/>
                </a:lnTo>
                <a:lnTo>
                  <a:pt x="2" y="5"/>
                </a:lnTo>
                <a:lnTo>
                  <a:pt x="6" y="2"/>
                </a:lnTo>
                <a:lnTo>
                  <a:pt x="17" y="2"/>
                </a:lnTo>
                <a:lnTo>
                  <a:pt x="14" y="8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7" name="Freeform 150"/>
          <p:cNvSpPr>
            <a:spLocks/>
          </p:cNvSpPr>
          <p:nvPr/>
        </p:nvSpPr>
        <p:spPr bwMode="auto">
          <a:xfrm>
            <a:off x="17021347" y="3003119"/>
            <a:ext cx="95818" cy="165504"/>
          </a:xfrm>
          <a:custGeom>
            <a:avLst/>
            <a:gdLst>
              <a:gd name="T0" fmla="*/ 1 w 44"/>
              <a:gd name="T1" fmla="*/ 43 h 76"/>
              <a:gd name="T2" fmla="*/ 0 w 44"/>
              <a:gd name="T3" fmla="*/ 41 h 76"/>
              <a:gd name="T4" fmla="*/ 2 w 44"/>
              <a:gd name="T5" fmla="*/ 39 h 76"/>
              <a:gd name="T6" fmla="*/ 3 w 44"/>
              <a:gd name="T7" fmla="*/ 38 h 76"/>
              <a:gd name="T8" fmla="*/ 6 w 44"/>
              <a:gd name="T9" fmla="*/ 36 h 76"/>
              <a:gd name="T10" fmla="*/ 6 w 44"/>
              <a:gd name="T11" fmla="*/ 35 h 76"/>
              <a:gd name="T12" fmla="*/ 7 w 44"/>
              <a:gd name="T13" fmla="*/ 34 h 76"/>
              <a:gd name="T14" fmla="*/ 8 w 44"/>
              <a:gd name="T15" fmla="*/ 33 h 76"/>
              <a:gd name="T16" fmla="*/ 7 w 44"/>
              <a:gd name="T17" fmla="*/ 34 h 76"/>
              <a:gd name="T18" fmla="*/ 9 w 44"/>
              <a:gd name="T19" fmla="*/ 31 h 76"/>
              <a:gd name="T20" fmla="*/ 9 w 44"/>
              <a:gd name="T21" fmla="*/ 28 h 76"/>
              <a:gd name="T22" fmla="*/ 10 w 44"/>
              <a:gd name="T23" fmla="*/ 25 h 76"/>
              <a:gd name="T24" fmla="*/ 8 w 44"/>
              <a:gd name="T25" fmla="*/ 22 h 76"/>
              <a:gd name="T26" fmla="*/ 8 w 44"/>
              <a:gd name="T27" fmla="*/ 21 h 76"/>
              <a:gd name="T28" fmla="*/ 6 w 44"/>
              <a:gd name="T29" fmla="*/ 20 h 76"/>
              <a:gd name="T30" fmla="*/ 6 w 44"/>
              <a:gd name="T31" fmla="*/ 20 h 76"/>
              <a:gd name="T32" fmla="*/ 5 w 44"/>
              <a:gd name="T33" fmla="*/ 18 h 76"/>
              <a:gd name="T34" fmla="*/ 5 w 44"/>
              <a:gd name="T35" fmla="*/ 16 h 76"/>
              <a:gd name="T36" fmla="*/ 7 w 44"/>
              <a:gd name="T37" fmla="*/ 15 h 76"/>
              <a:gd name="T38" fmla="*/ 10 w 44"/>
              <a:gd name="T39" fmla="*/ 15 h 76"/>
              <a:gd name="T40" fmla="*/ 13 w 44"/>
              <a:gd name="T41" fmla="*/ 15 h 76"/>
              <a:gd name="T42" fmla="*/ 17 w 44"/>
              <a:gd name="T43" fmla="*/ 14 h 76"/>
              <a:gd name="T44" fmla="*/ 19 w 44"/>
              <a:gd name="T45" fmla="*/ 13 h 76"/>
              <a:gd name="T46" fmla="*/ 19 w 44"/>
              <a:gd name="T47" fmla="*/ 11 h 76"/>
              <a:gd name="T48" fmla="*/ 19 w 44"/>
              <a:gd name="T49" fmla="*/ 10 h 76"/>
              <a:gd name="T50" fmla="*/ 23 w 44"/>
              <a:gd name="T51" fmla="*/ 9 h 76"/>
              <a:gd name="T52" fmla="*/ 24 w 44"/>
              <a:gd name="T53" fmla="*/ 9 h 76"/>
              <a:gd name="T54" fmla="*/ 25 w 44"/>
              <a:gd name="T55" fmla="*/ 8 h 76"/>
              <a:gd name="T56" fmla="*/ 25 w 44"/>
              <a:gd name="T57" fmla="*/ 7 h 76"/>
              <a:gd name="T58" fmla="*/ 25 w 44"/>
              <a:gd name="T59" fmla="*/ 6 h 76"/>
              <a:gd name="T60" fmla="*/ 27 w 44"/>
              <a:gd name="T61" fmla="*/ 0 h 76"/>
              <a:gd name="T62" fmla="*/ 27 w 44"/>
              <a:gd name="T63" fmla="*/ 4 h 76"/>
              <a:gd name="T64" fmla="*/ 28 w 44"/>
              <a:gd name="T65" fmla="*/ 6 h 76"/>
              <a:gd name="T66" fmla="*/ 28 w 44"/>
              <a:gd name="T67" fmla="*/ 9 h 76"/>
              <a:gd name="T68" fmla="*/ 29 w 44"/>
              <a:gd name="T69" fmla="*/ 8 h 76"/>
              <a:gd name="T70" fmla="*/ 44 w 44"/>
              <a:gd name="T71" fmla="*/ 17 h 76"/>
              <a:gd name="T72" fmla="*/ 41 w 44"/>
              <a:gd name="T73" fmla="*/ 26 h 76"/>
              <a:gd name="T74" fmla="*/ 41 w 44"/>
              <a:gd name="T75" fmla="*/ 29 h 76"/>
              <a:gd name="T76" fmla="*/ 38 w 44"/>
              <a:gd name="T77" fmla="*/ 30 h 76"/>
              <a:gd name="T78" fmla="*/ 36 w 44"/>
              <a:gd name="T79" fmla="*/ 32 h 76"/>
              <a:gd name="T80" fmla="*/ 36 w 44"/>
              <a:gd name="T81" fmla="*/ 37 h 76"/>
              <a:gd name="T82" fmla="*/ 34 w 44"/>
              <a:gd name="T83" fmla="*/ 44 h 76"/>
              <a:gd name="T84" fmla="*/ 33 w 44"/>
              <a:gd name="T85" fmla="*/ 46 h 76"/>
              <a:gd name="T86" fmla="*/ 33 w 44"/>
              <a:gd name="T87" fmla="*/ 50 h 76"/>
              <a:gd name="T88" fmla="*/ 33 w 44"/>
              <a:gd name="T89" fmla="*/ 53 h 76"/>
              <a:gd name="T90" fmla="*/ 19 w 44"/>
              <a:gd name="T91" fmla="*/ 76 h 76"/>
              <a:gd name="T92" fmla="*/ 19 w 44"/>
              <a:gd name="T93" fmla="*/ 72 h 76"/>
              <a:gd name="T94" fmla="*/ 16 w 44"/>
              <a:gd name="T95" fmla="*/ 68 h 76"/>
              <a:gd name="T96" fmla="*/ 15 w 44"/>
              <a:gd name="T97" fmla="*/ 65 h 76"/>
              <a:gd name="T98" fmla="*/ 13 w 44"/>
              <a:gd name="T99" fmla="*/ 60 h 76"/>
              <a:gd name="T100" fmla="*/ 10 w 44"/>
              <a:gd name="T101" fmla="*/ 55 h 76"/>
              <a:gd name="T102" fmla="*/ 5 w 44"/>
              <a:gd name="T103" fmla="*/ 51 h 76"/>
              <a:gd name="T104" fmla="*/ 2 w 44"/>
              <a:gd name="T105" fmla="*/ 46 h 76"/>
              <a:gd name="T106" fmla="*/ 1 w 44"/>
              <a:gd name="T107" fmla="*/ 4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76">
                <a:moveTo>
                  <a:pt x="1" y="43"/>
                </a:move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6" y="36"/>
                </a:lnTo>
                <a:lnTo>
                  <a:pt x="6" y="35"/>
                </a:lnTo>
                <a:lnTo>
                  <a:pt x="7" y="34"/>
                </a:lnTo>
                <a:lnTo>
                  <a:pt x="8" y="33"/>
                </a:lnTo>
                <a:lnTo>
                  <a:pt x="7" y="34"/>
                </a:lnTo>
                <a:lnTo>
                  <a:pt x="9" y="31"/>
                </a:lnTo>
                <a:lnTo>
                  <a:pt x="9" y="28"/>
                </a:lnTo>
                <a:lnTo>
                  <a:pt x="10" y="25"/>
                </a:lnTo>
                <a:lnTo>
                  <a:pt x="8" y="22"/>
                </a:lnTo>
                <a:lnTo>
                  <a:pt x="8" y="21"/>
                </a:lnTo>
                <a:lnTo>
                  <a:pt x="6" y="20"/>
                </a:lnTo>
                <a:lnTo>
                  <a:pt x="6" y="20"/>
                </a:lnTo>
                <a:lnTo>
                  <a:pt x="5" y="18"/>
                </a:lnTo>
                <a:lnTo>
                  <a:pt x="5" y="16"/>
                </a:lnTo>
                <a:lnTo>
                  <a:pt x="7" y="15"/>
                </a:lnTo>
                <a:lnTo>
                  <a:pt x="10" y="15"/>
                </a:lnTo>
                <a:lnTo>
                  <a:pt x="13" y="15"/>
                </a:lnTo>
                <a:lnTo>
                  <a:pt x="17" y="14"/>
                </a:lnTo>
                <a:lnTo>
                  <a:pt x="19" y="13"/>
                </a:lnTo>
                <a:lnTo>
                  <a:pt x="19" y="11"/>
                </a:lnTo>
                <a:lnTo>
                  <a:pt x="19" y="10"/>
                </a:lnTo>
                <a:lnTo>
                  <a:pt x="23" y="9"/>
                </a:lnTo>
                <a:lnTo>
                  <a:pt x="24" y="9"/>
                </a:lnTo>
                <a:lnTo>
                  <a:pt x="25" y="8"/>
                </a:lnTo>
                <a:lnTo>
                  <a:pt x="25" y="7"/>
                </a:lnTo>
                <a:lnTo>
                  <a:pt x="25" y="6"/>
                </a:lnTo>
                <a:lnTo>
                  <a:pt x="27" y="0"/>
                </a:lnTo>
                <a:lnTo>
                  <a:pt x="27" y="4"/>
                </a:lnTo>
                <a:lnTo>
                  <a:pt x="28" y="6"/>
                </a:lnTo>
                <a:lnTo>
                  <a:pt x="28" y="9"/>
                </a:lnTo>
                <a:lnTo>
                  <a:pt x="29" y="8"/>
                </a:lnTo>
                <a:lnTo>
                  <a:pt x="44" y="17"/>
                </a:lnTo>
                <a:lnTo>
                  <a:pt x="41" y="26"/>
                </a:lnTo>
                <a:lnTo>
                  <a:pt x="41" y="29"/>
                </a:lnTo>
                <a:lnTo>
                  <a:pt x="38" y="30"/>
                </a:lnTo>
                <a:lnTo>
                  <a:pt x="36" y="32"/>
                </a:lnTo>
                <a:lnTo>
                  <a:pt x="36" y="37"/>
                </a:lnTo>
                <a:lnTo>
                  <a:pt x="34" y="44"/>
                </a:lnTo>
                <a:lnTo>
                  <a:pt x="33" y="46"/>
                </a:lnTo>
                <a:lnTo>
                  <a:pt x="33" y="50"/>
                </a:lnTo>
                <a:lnTo>
                  <a:pt x="33" y="53"/>
                </a:lnTo>
                <a:lnTo>
                  <a:pt x="19" y="76"/>
                </a:lnTo>
                <a:lnTo>
                  <a:pt x="19" y="72"/>
                </a:lnTo>
                <a:lnTo>
                  <a:pt x="16" y="68"/>
                </a:lnTo>
                <a:lnTo>
                  <a:pt x="15" y="65"/>
                </a:lnTo>
                <a:lnTo>
                  <a:pt x="13" y="60"/>
                </a:lnTo>
                <a:lnTo>
                  <a:pt x="10" y="55"/>
                </a:lnTo>
                <a:lnTo>
                  <a:pt x="5" y="51"/>
                </a:lnTo>
                <a:lnTo>
                  <a:pt x="2" y="46"/>
                </a:lnTo>
                <a:lnTo>
                  <a:pt x="1" y="43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8" name="Freeform 151"/>
          <p:cNvSpPr>
            <a:spLocks/>
          </p:cNvSpPr>
          <p:nvPr/>
        </p:nvSpPr>
        <p:spPr bwMode="auto">
          <a:xfrm>
            <a:off x="17021347" y="3003119"/>
            <a:ext cx="95818" cy="165504"/>
          </a:xfrm>
          <a:custGeom>
            <a:avLst/>
            <a:gdLst>
              <a:gd name="T0" fmla="*/ 1 w 44"/>
              <a:gd name="T1" fmla="*/ 43 h 76"/>
              <a:gd name="T2" fmla="*/ 0 w 44"/>
              <a:gd name="T3" fmla="*/ 41 h 76"/>
              <a:gd name="T4" fmla="*/ 2 w 44"/>
              <a:gd name="T5" fmla="*/ 39 h 76"/>
              <a:gd name="T6" fmla="*/ 3 w 44"/>
              <a:gd name="T7" fmla="*/ 38 h 76"/>
              <a:gd name="T8" fmla="*/ 6 w 44"/>
              <a:gd name="T9" fmla="*/ 36 h 76"/>
              <a:gd name="T10" fmla="*/ 6 w 44"/>
              <a:gd name="T11" fmla="*/ 35 h 76"/>
              <a:gd name="T12" fmla="*/ 7 w 44"/>
              <a:gd name="T13" fmla="*/ 34 h 76"/>
              <a:gd name="T14" fmla="*/ 8 w 44"/>
              <a:gd name="T15" fmla="*/ 33 h 76"/>
              <a:gd name="T16" fmla="*/ 7 w 44"/>
              <a:gd name="T17" fmla="*/ 34 h 76"/>
              <a:gd name="T18" fmla="*/ 9 w 44"/>
              <a:gd name="T19" fmla="*/ 31 h 76"/>
              <a:gd name="T20" fmla="*/ 9 w 44"/>
              <a:gd name="T21" fmla="*/ 28 h 76"/>
              <a:gd name="T22" fmla="*/ 10 w 44"/>
              <a:gd name="T23" fmla="*/ 25 h 76"/>
              <a:gd name="T24" fmla="*/ 8 w 44"/>
              <a:gd name="T25" fmla="*/ 22 h 76"/>
              <a:gd name="T26" fmla="*/ 8 w 44"/>
              <a:gd name="T27" fmla="*/ 21 h 76"/>
              <a:gd name="T28" fmla="*/ 6 w 44"/>
              <a:gd name="T29" fmla="*/ 20 h 76"/>
              <a:gd name="T30" fmla="*/ 6 w 44"/>
              <a:gd name="T31" fmla="*/ 20 h 76"/>
              <a:gd name="T32" fmla="*/ 5 w 44"/>
              <a:gd name="T33" fmla="*/ 18 h 76"/>
              <a:gd name="T34" fmla="*/ 5 w 44"/>
              <a:gd name="T35" fmla="*/ 16 h 76"/>
              <a:gd name="T36" fmla="*/ 7 w 44"/>
              <a:gd name="T37" fmla="*/ 15 h 76"/>
              <a:gd name="T38" fmla="*/ 10 w 44"/>
              <a:gd name="T39" fmla="*/ 15 h 76"/>
              <a:gd name="T40" fmla="*/ 13 w 44"/>
              <a:gd name="T41" fmla="*/ 15 h 76"/>
              <a:gd name="T42" fmla="*/ 17 w 44"/>
              <a:gd name="T43" fmla="*/ 14 h 76"/>
              <a:gd name="T44" fmla="*/ 19 w 44"/>
              <a:gd name="T45" fmla="*/ 13 h 76"/>
              <a:gd name="T46" fmla="*/ 19 w 44"/>
              <a:gd name="T47" fmla="*/ 11 h 76"/>
              <a:gd name="T48" fmla="*/ 19 w 44"/>
              <a:gd name="T49" fmla="*/ 10 h 76"/>
              <a:gd name="T50" fmla="*/ 23 w 44"/>
              <a:gd name="T51" fmla="*/ 9 h 76"/>
              <a:gd name="T52" fmla="*/ 24 w 44"/>
              <a:gd name="T53" fmla="*/ 9 h 76"/>
              <a:gd name="T54" fmla="*/ 25 w 44"/>
              <a:gd name="T55" fmla="*/ 8 h 76"/>
              <a:gd name="T56" fmla="*/ 25 w 44"/>
              <a:gd name="T57" fmla="*/ 7 h 76"/>
              <a:gd name="T58" fmla="*/ 25 w 44"/>
              <a:gd name="T59" fmla="*/ 6 h 76"/>
              <a:gd name="T60" fmla="*/ 27 w 44"/>
              <a:gd name="T61" fmla="*/ 0 h 76"/>
              <a:gd name="T62" fmla="*/ 27 w 44"/>
              <a:gd name="T63" fmla="*/ 4 h 76"/>
              <a:gd name="T64" fmla="*/ 28 w 44"/>
              <a:gd name="T65" fmla="*/ 6 h 76"/>
              <a:gd name="T66" fmla="*/ 28 w 44"/>
              <a:gd name="T67" fmla="*/ 9 h 76"/>
              <a:gd name="T68" fmla="*/ 29 w 44"/>
              <a:gd name="T69" fmla="*/ 8 h 76"/>
              <a:gd name="T70" fmla="*/ 44 w 44"/>
              <a:gd name="T71" fmla="*/ 17 h 76"/>
              <a:gd name="T72" fmla="*/ 41 w 44"/>
              <a:gd name="T73" fmla="*/ 26 h 76"/>
              <a:gd name="T74" fmla="*/ 41 w 44"/>
              <a:gd name="T75" fmla="*/ 29 h 76"/>
              <a:gd name="T76" fmla="*/ 38 w 44"/>
              <a:gd name="T77" fmla="*/ 30 h 76"/>
              <a:gd name="T78" fmla="*/ 36 w 44"/>
              <a:gd name="T79" fmla="*/ 32 h 76"/>
              <a:gd name="T80" fmla="*/ 36 w 44"/>
              <a:gd name="T81" fmla="*/ 37 h 76"/>
              <a:gd name="T82" fmla="*/ 34 w 44"/>
              <a:gd name="T83" fmla="*/ 44 h 76"/>
              <a:gd name="T84" fmla="*/ 33 w 44"/>
              <a:gd name="T85" fmla="*/ 46 h 76"/>
              <a:gd name="T86" fmla="*/ 33 w 44"/>
              <a:gd name="T87" fmla="*/ 50 h 76"/>
              <a:gd name="T88" fmla="*/ 33 w 44"/>
              <a:gd name="T89" fmla="*/ 53 h 76"/>
              <a:gd name="T90" fmla="*/ 19 w 44"/>
              <a:gd name="T91" fmla="*/ 76 h 76"/>
              <a:gd name="T92" fmla="*/ 19 w 44"/>
              <a:gd name="T93" fmla="*/ 72 h 76"/>
              <a:gd name="T94" fmla="*/ 16 w 44"/>
              <a:gd name="T95" fmla="*/ 68 h 76"/>
              <a:gd name="T96" fmla="*/ 15 w 44"/>
              <a:gd name="T97" fmla="*/ 65 h 76"/>
              <a:gd name="T98" fmla="*/ 13 w 44"/>
              <a:gd name="T99" fmla="*/ 60 h 76"/>
              <a:gd name="T100" fmla="*/ 10 w 44"/>
              <a:gd name="T101" fmla="*/ 55 h 76"/>
              <a:gd name="T102" fmla="*/ 5 w 44"/>
              <a:gd name="T103" fmla="*/ 51 h 76"/>
              <a:gd name="T104" fmla="*/ 2 w 44"/>
              <a:gd name="T105" fmla="*/ 46 h 76"/>
              <a:gd name="T106" fmla="*/ 1 w 44"/>
              <a:gd name="T107" fmla="*/ 4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76">
                <a:moveTo>
                  <a:pt x="1" y="43"/>
                </a:move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6" y="36"/>
                </a:lnTo>
                <a:lnTo>
                  <a:pt x="6" y="35"/>
                </a:lnTo>
                <a:lnTo>
                  <a:pt x="7" y="34"/>
                </a:lnTo>
                <a:lnTo>
                  <a:pt x="8" y="33"/>
                </a:lnTo>
                <a:lnTo>
                  <a:pt x="7" y="34"/>
                </a:lnTo>
                <a:lnTo>
                  <a:pt x="9" y="31"/>
                </a:lnTo>
                <a:lnTo>
                  <a:pt x="9" y="28"/>
                </a:lnTo>
                <a:lnTo>
                  <a:pt x="10" y="25"/>
                </a:lnTo>
                <a:lnTo>
                  <a:pt x="8" y="22"/>
                </a:lnTo>
                <a:lnTo>
                  <a:pt x="8" y="21"/>
                </a:lnTo>
                <a:lnTo>
                  <a:pt x="6" y="20"/>
                </a:lnTo>
                <a:lnTo>
                  <a:pt x="6" y="20"/>
                </a:lnTo>
                <a:lnTo>
                  <a:pt x="5" y="18"/>
                </a:lnTo>
                <a:lnTo>
                  <a:pt x="5" y="16"/>
                </a:lnTo>
                <a:lnTo>
                  <a:pt x="7" y="15"/>
                </a:lnTo>
                <a:lnTo>
                  <a:pt x="10" y="15"/>
                </a:lnTo>
                <a:lnTo>
                  <a:pt x="13" y="15"/>
                </a:lnTo>
                <a:lnTo>
                  <a:pt x="17" y="14"/>
                </a:lnTo>
                <a:lnTo>
                  <a:pt x="19" y="13"/>
                </a:lnTo>
                <a:lnTo>
                  <a:pt x="19" y="11"/>
                </a:lnTo>
                <a:lnTo>
                  <a:pt x="19" y="10"/>
                </a:lnTo>
                <a:lnTo>
                  <a:pt x="23" y="9"/>
                </a:lnTo>
                <a:lnTo>
                  <a:pt x="24" y="9"/>
                </a:lnTo>
                <a:lnTo>
                  <a:pt x="25" y="8"/>
                </a:lnTo>
                <a:lnTo>
                  <a:pt x="25" y="7"/>
                </a:lnTo>
                <a:lnTo>
                  <a:pt x="25" y="6"/>
                </a:lnTo>
                <a:lnTo>
                  <a:pt x="27" y="0"/>
                </a:lnTo>
                <a:lnTo>
                  <a:pt x="27" y="4"/>
                </a:lnTo>
                <a:lnTo>
                  <a:pt x="28" y="6"/>
                </a:lnTo>
                <a:lnTo>
                  <a:pt x="28" y="9"/>
                </a:lnTo>
                <a:lnTo>
                  <a:pt x="29" y="8"/>
                </a:lnTo>
                <a:lnTo>
                  <a:pt x="44" y="17"/>
                </a:lnTo>
                <a:lnTo>
                  <a:pt x="41" y="26"/>
                </a:lnTo>
                <a:lnTo>
                  <a:pt x="41" y="29"/>
                </a:lnTo>
                <a:lnTo>
                  <a:pt x="38" y="30"/>
                </a:lnTo>
                <a:lnTo>
                  <a:pt x="36" y="32"/>
                </a:lnTo>
                <a:lnTo>
                  <a:pt x="36" y="37"/>
                </a:lnTo>
                <a:lnTo>
                  <a:pt x="34" y="44"/>
                </a:lnTo>
                <a:lnTo>
                  <a:pt x="33" y="46"/>
                </a:lnTo>
                <a:lnTo>
                  <a:pt x="33" y="50"/>
                </a:lnTo>
                <a:lnTo>
                  <a:pt x="33" y="53"/>
                </a:lnTo>
                <a:lnTo>
                  <a:pt x="19" y="76"/>
                </a:lnTo>
                <a:lnTo>
                  <a:pt x="19" y="72"/>
                </a:lnTo>
                <a:lnTo>
                  <a:pt x="16" y="68"/>
                </a:lnTo>
                <a:lnTo>
                  <a:pt x="15" y="65"/>
                </a:lnTo>
                <a:lnTo>
                  <a:pt x="13" y="60"/>
                </a:lnTo>
                <a:lnTo>
                  <a:pt x="10" y="55"/>
                </a:lnTo>
                <a:lnTo>
                  <a:pt x="5" y="51"/>
                </a:lnTo>
                <a:lnTo>
                  <a:pt x="2" y="46"/>
                </a:lnTo>
                <a:lnTo>
                  <a:pt x="1" y="43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19" name="Freeform 152"/>
          <p:cNvSpPr>
            <a:spLocks/>
          </p:cNvSpPr>
          <p:nvPr/>
        </p:nvSpPr>
        <p:spPr bwMode="auto">
          <a:xfrm>
            <a:off x="17056191" y="2606781"/>
            <a:ext cx="113239" cy="111063"/>
          </a:xfrm>
          <a:custGeom>
            <a:avLst/>
            <a:gdLst>
              <a:gd name="T0" fmla="*/ 17 w 52"/>
              <a:gd name="T1" fmla="*/ 34 h 51"/>
              <a:gd name="T2" fmla="*/ 15 w 52"/>
              <a:gd name="T3" fmla="*/ 31 h 51"/>
              <a:gd name="T4" fmla="*/ 20 w 52"/>
              <a:gd name="T5" fmla="*/ 28 h 51"/>
              <a:gd name="T6" fmla="*/ 19 w 52"/>
              <a:gd name="T7" fmla="*/ 26 h 51"/>
              <a:gd name="T8" fmla="*/ 16 w 52"/>
              <a:gd name="T9" fmla="*/ 24 h 51"/>
              <a:gd name="T10" fmla="*/ 14 w 52"/>
              <a:gd name="T11" fmla="*/ 31 h 51"/>
              <a:gd name="T12" fmla="*/ 10 w 52"/>
              <a:gd name="T13" fmla="*/ 27 h 51"/>
              <a:gd name="T14" fmla="*/ 11 w 52"/>
              <a:gd name="T15" fmla="*/ 18 h 51"/>
              <a:gd name="T16" fmla="*/ 14 w 52"/>
              <a:gd name="T17" fmla="*/ 18 h 51"/>
              <a:gd name="T18" fmla="*/ 12 w 52"/>
              <a:gd name="T19" fmla="*/ 19 h 51"/>
              <a:gd name="T20" fmla="*/ 11 w 52"/>
              <a:gd name="T21" fmla="*/ 19 h 51"/>
              <a:gd name="T22" fmla="*/ 9 w 52"/>
              <a:gd name="T23" fmla="*/ 26 h 51"/>
              <a:gd name="T24" fmla="*/ 4 w 52"/>
              <a:gd name="T25" fmla="*/ 22 h 51"/>
              <a:gd name="T26" fmla="*/ 3 w 52"/>
              <a:gd name="T27" fmla="*/ 14 h 51"/>
              <a:gd name="T28" fmla="*/ 4 w 52"/>
              <a:gd name="T29" fmla="*/ 21 h 51"/>
              <a:gd name="T30" fmla="*/ 3 w 52"/>
              <a:gd name="T31" fmla="*/ 22 h 51"/>
              <a:gd name="T32" fmla="*/ 0 w 52"/>
              <a:gd name="T33" fmla="*/ 24 h 51"/>
              <a:gd name="T34" fmla="*/ 0 w 52"/>
              <a:gd name="T35" fmla="*/ 18 h 51"/>
              <a:gd name="T36" fmla="*/ 1 w 52"/>
              <a:gd name="T37" fmla="*/ 13 h 51"/>
              <a:gd name="T38" fmla="*/ 1 w 52"/>
              <a:gd name="T39" fmla="*/ 3 h 51"/>
              <a:gd name="T40" fmla="*/ 3 w 52"/>
              <a:gd name="T41" fmla="*/ 6 h 51"/>
              <a:gd name="T42" fmla="*/ 4 w 52"/>
              <a:gd name="T43" fmla="*/ 7 h 51"/>
              <a:gd name="T44" fmla="*/ 4 w 52"/>
              <a:gd name="T45" fmla="*/ 5 h 51"/>
              <a:gd name="T46" fmla="*/ 9 w 52"/>
              <a:gd name="T47" fmla="*/ 5 h 51"/>
              <a:gd name="T48" fmla="*/ 16 w 52"/>
              <a:gd name="T49" fmla="*/ 4 h 51"/>
              <a:gd name="T50" fmla="*/ 19 w 52"/>
              <a:gd name="T51" fmla="*/ 10 h 51"/>
              <a:gd name="T52" fmla="*/ 20 w 52"/>
              <a:gd name="T53" fmla="*/ 9 h 51"/>
              <a:gd name="T54" fmla="*/ 22 w 52"/>
              <a:gd name="T55" fmla="*/ 10 h 51"/>
              <a:gd name="T56" fmla="*/ 28 w 52"/>
              <a:gd name="T57" fmla="*/ 14 h 51"/>
              <a:gd name="T58" fmla="*/ 30 w 52"/>
              <a:gd name="T59" fmla="*/ 16 h 51"/>
              <a:gd name="T60" fmla="*/ 31 w 52"/>
              <a:gd name="T61" fmla="*/ 14 h 51"/>
              <a:gd name="T62" fmla="*/ 31 w 52"/>
              <a:gd name="T63" fmla="*/ 11 h 51"/>
              <a:gd name="T64" fmla="*/ 31 w 52"/>
              <a:gd name="T65" fmla="*/ 8 h 51"/>
              <a:gd name="T66" fmla="*/ 32 w 52"/>
              <a:gd name="T67" fmla="*/ 5 h 51"/>
              <a:gd name="T68" fmla="*/ 34 w 52"/>
              <a:gd name="T69" fmla="*/ 6 h 51"/>
              <a:gd name="T70" fmla="*/ 34 w 52"/>
              <a:gd name="T71" fmla="*/ 12 h 51"/>
              <a:gd name="T72" fmla="*/ 34 w 52"/>
              <a:gd name="T73" fmla="*/ 19 h 51"/>
              <a:gd name="T74" fmla="*/ 38 w 52"/>
              <a:gd name="T75" fmla="*/ 18 h 51"/>
              <a:gd name="T76" fmla="*/ 41 w 52"/>
              <a:gd name="T77" fmla="*/ 17 h 51"/>
              <a:gd name="T78" fmla="*/ 43 w 52"/>
              <a:gd name="T79" fmla="*/ 22 h 51"/>
              <a:gd name="T80" fmla="*/ 50 w 52"/>
              <a:gd name="T81" fmla="*/ 24 h 51"/>
              <a:gd name="T82" fmla="*/ 43 w 52"/>
              <a:gd name="T83" fmla="*/ 27 h 51"/>
              <a:gd name="T84" fmla="*/ 42 w 52"/>
              <a:gd name="T85" fmla="*/ 24 h 51"/>
              <a:gd name="T86" fmla="*/ 40 w 52"/>
              <a:gd name="T87" fmla="*/ 23 h 51"/>
              <a:gd name="T88" fmla="*/ 34 w 52"/>
              <a:gd name="T89" fmla="*/ 23 h 51"/>
              <a:gd name="T90" fmla="*/ 32 w 52"/>
              <a:gd name="T91" fmla="*/ 22 h 51"/>
              <a:gd name="T92" fmla="*/ 30 w 52"/>
              <a:gd name="T93" fmla="*/ 22 h 51"/>
              <a:gd name="T94" fmla="*/ 32 w 52"/>
              <a:gd name="T95" fmla="*/ 32 h 51"/>
              <a:gd name="T96" fmla="*/ 34 w 52"/>
              <a:gd name="T97" fmla="*/ 33 h 51"/>
              <a:gd name="T98" fmla="*/ 51 w 52"/>
              <a:gd name="T99" fmla="*/ 40 h 51"/>
              <a:gd name="T100" fmla="*/ 27 w 52"/>
              <a:gd name="T101" fmla="*/ 45 h 51"/>
              <a:gd name="T102" fmla="*/ 25 w 52"/>
              <a:gd name="T103" fmla="*/ 47 h 51"/>
              <a:gd name="T104" fmla="*/ 18 w 52"/>
              <a:gd name="T105" fmla="*/ 50 h 51"/>
              <a:gd name="T106" fmla="*/ 12 w 52"/>
              <a:gd name="T107" fmla="*/ 44 h 51"/>
              <a:gd name="T108" fmla="*/ 16 w 52"/>
              <a:gd name="T10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" h="51">
                <a:moveTo>
                  <a:pt x="16" y="40"/>
                </a:moveTo>
                <a:lnTo>
                  <a:pt x="17" y="34"/>
                </a:lnTo>
                <a:lnTo>
                  <a:pt x="14" y="31"/>
                </a:lnTo>
                <a:lnTo>
                  <a:pt x="15" y="31"/>
                </a:lnTo>
                <a:lnTo>
                  <a:pt x="18" y="29"/>
                </a:lnTo>
                <a:lnTo>
                  <a:pt x="20" y="28"/>
                </a:lnTo>
                <a:lnTo>
                  <a:pt x="20" y="27"/>
                </a:lnTo>
                <a:lnTo>
                  <a:pt x="19" y="26"/>
                </a:lnTo>
                <a:lnTo>
                  <a:pt x="17" y="25"/>
                </a:lnTo>
                <a:lnTo>
                  <a:pt x="16" y="24"/>
                </a:lnTo>
                <a:lnTo>
                  <a:pt x="22" y="27"/>
                </a:lnTo>
                <a:lnTo>
                  <a:pt x="14" y="31"/>
                </a:lnTo>
                <a:lnTo>
                  <a:pt x="12" y="29"/>
                </a:lnTo>
                <a:lnTo>
                  <a:pt x="10" y="27"/>
                </a:lnTo>
                <a:lnTo>
                  <a:pt x="9" y="26"/>
                </a:lnTo>
                <a:lnTo>
                  <a:pt x="11" y="18"/>
                </a:lnTo>
                <a:lnTo>
                  <a:pt x="12" y="19"/>
                </a:lnTo>
                <a:lnTo>
                  <a:pt x="14" y="18"/>
                </a:lnTo>
                <a:lnTo>
                  <a:pt x="16" y="18"/>
                </a:lnTo>
                <a:lnTo>
                  <a:pt x="12" y="19"/>
                </a:lnTo>
                <a:lnTo>
                  <a:pt x="15" y="14"/>
                </a:lnTo>
                <a:lnTo>
                  <a:pt x="11" y="19"/>
                </a:lnTo>
                <a:lnTo>
                  <a:pt x="10" y="18"/>
                </a:lnTo>
                <a:lnTo>
                  <a:pt x="9" y="26"/>
                </a:lnTo>
                <a:lnTo>
                  <a:pt x="9" y="24"/>
                </a:lnTo>
                <a:lnTo>
                  <a:pt x="4" y="22"/>
                </a:lnTo>
                <a:lnTo>
                  <a:pt x="4" y="11"/>
                </a:lnTo>
                <a:lnTo>
                  <a:pt x="3" y="14"/>
                </a:lnTo>
                <a:lnTo>
                  <a:pt x="4" y="17"/>
                </a:lnTo>
                <a:lnTo>
                  <a:pt x="4" y="21"/>
                </a:lnTo>
                <a:lnTo>
                  <a:pt x="4" y="22"/>
                </a:lnTo>
                <a:lnTo>
                  <a:pt x="3" y="22"/>
                </a:lnTo>
                <a:lnTo>
                  <a:pt x="0" y="24"/>
                </a:lnTo>
                <a:lnTo>
                  <a:pt x="0" y="24"/>
                </a:lnTo>
                <a:lnTo>
                  <a:pt x="0" y="22"/>
                </a:lnTo>
                <a:lnTo>
                  <a:pt x="0" y="18"/>
                </a:lnTo>
                <a:lnTo>
                  <a:pt x="1" y="16"/>
                </a:lnTo>
                <a:lnTo>
                  <a:pt x="1" y="13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7" y="4"/>
                </a:lnTo>
                <a:lnTo>
                  <a:pt x="9" y="5"/>
                </a:lnTo>
                <a:lnTo>
                  <a:pt x="9" y="4"/>
                </a:lnTo>
                <a:lnTo>
                  <a:pt x="16" y="4"/>
                </a:lnTo>
                <a:lnTo>
                  <a:pt x="18" y="9"/>
                </a:lnTo>
                <a:lnTo>
                  <a:pt x="19" y="10"/>
                </a:lnTo>
                <a:lnTo>
                  <a:pt x="20" y="9"/>
                </a:lnTo>
                <a:lnTo>
                  <a:pt x="20" y="9"/>
                </a:lnTo>
                <a:lnTo>
                  <a:pt x="21" y="9"/>
                </a:lnTo>
                <a:lnTo>
                  <a:pt x="22" y="10"/>
                </a:lnTo>
                <a:lnTo>
                  <a:pt x="24" y="10"/>
                </a:lnTo>
                <a:lnTo>
                  <a:pt x="28" y="14"/>
                </a:lnTo>
                <a:lnTo>
                  <a:pt x="28" y="15"/>
                </a:lnTo>
                <a:lnTo>
                  <a:pt x="30" y="16"/>
                </a:lnTo>
                <a:lnTo>
                  <a:pt x="31" y="15"/>
                </a:lnTo>
                <a:lnTo>
                  <a:pt x="31" y="14"/>
                </a:lnTo>
                <a:lnTo>
                  <a:pt x="31" y="12"/>
                </a:lnTo>
                <a:lnTo>
                  <a:pt x="31" y="11"/>
                </a:lnTo>
                <a:lnTo>
                  <a:pt x="32" y="10"/>
                </a:lnTo>
                <a:lnTo>
                  <a:pt x="31" y="8"/>
                </a:lnTo>
                <a:lnTo>
                  <a:pt x="31" y="6"/>
                </a:lnTo>
                <a:lnTo>
                  <a:pt x="32" y="5"/>
                </a:lnTo>
                <a:lnTo>
                  <a:pt x="33" y="5"/>
                </a:lnTo>
                <a:lnTo>
                  <a:pt x="34" y="6"/>
                </a:lnTo>
                <a:lnTo>
                  <a:pt x="34" y="9"/>
                </a:lnTo>
                <a:lnTo>
                  <a:pt x="34" y="12"/>
                </a:lnTo>
                <a:lnTo>
                  <a:pt x="33" y="14"/>
                </a:lnTo>
                <a:lnTo>
                  <a:pt x="34" y="19"/>
                </a:lnTo>
                <a:lnTo>
                  <a:pt x="35" y="19"/>
                </a:lnTo>
                <a:lnTo>
                  <a:pt x="38" y="18"/>
                </a:lnTo>
                <a:lnTo>
                  <a:pt x="39" y="17"/>
                </a:lnTo>
                <a:lnTo>
                  <a:pt x="41" y="17"/>
                </a:lnTo>
                <a:lnTo>
                  <a:pt x="42" y="19"/>
                </a:lnTo>
                <a:lnTo>
                  <a:pt x="43" y="22"/>
                </a:lnTo>
                <a:lnTo>
                  <a:pt x="48" y="24"/>
                </a:lnTo>
                <a:lnTo>
                  <a:pt x="50" y="24"/>
                </a:lnTo>
                <a:lnTo>
                  <a:pt x="52" y="26"/>
                </a:lnTo>
                <a:lnTo>
                  <a:pt x="43" y="27"/>
                </a:lnTo>
                <a:lnTo>
                  <a:pt x="43" y="26"/>
                </a:lnTo>
                <a:lnTo>
                  <a:pt x="42" y="24"/>
                </a:lnTo>
                <a:lnTo>
                  <a:pt x="41" y="23"/>
                </a:lnTo>
                <a:lnTo>
                  <a:pt x="40" y="23"/>
                </a:lnTo>
                <a:lnTo>
                  <a:pt x="37" y="22"/>
                </a:lnTo>
                <a:lnTo>
                  <a:pt x="34" y="23"/>
                </a:lnTo>
                <a:lnTo>
                  <a:pt x="34" y="22"/>
                </a:lnTo>
                <a:lnTo>
                  <a:pt x="32" y="22"/>
                </a:lnTo>
                <a:lnTo>
                  <a:pt x="31" y="22"/>
                </a:lnTo>
                <a:lnTo>
                  <a:pt x="30" y="22"/>
                </a:lnTo>
                <a:lnTo>
                  <a:pt x="30" y="23"/>
                </a:lnTo>
                <a:lnTo>
                  <a:pt x="32" y="32"/>
                </a:lnTo>
                <a:lnTo>
                  <a:pt x="33" y="33"/>
                </a:lnTo>
                <a:lnTo>
                  <a:pt x="34" y="33"/>
                </a:lnTo>
                <a:lnTo>
                  <a:pt x="35" y="32"/>
                </a:lnTo>
                <a:lnTo>
                  <a:pt x="51" y="40"/>
                </a:lnTo>
                <a:lnTo>
                  <a:pt x="28" y="46"/>
                </a:lnTo>
                <a:lnTo>
                  <a:pt x="27" y="45"/>
                </a:lnTo>
                <a:lnTo>
                  <a:pt x="27" y="48"/>
                </a:lnTo>
                <a:lnTo>
                  <a:pt x="25" y="47"/>
                </a:lnTo>
                <a:lnTo>
                  <a:pt x="22" y="51"/>
                </a:lnTo>
                <a:lnTo>
                  <a:pt x="18" y="50"/>
                </a:lnTo>
                <a:lnTo>
                  <a:pt x="14" y="47"/>
                </a:lnTo>
                <a:lnTo>
                  <a:pt x="12" y="44"/>
                </a:lnTo>
                <a:lnTo>
                  <a:pt x="16" y="40"/>
                </a:lnTo>
                <a:lnTo>
                  <a:pt x="16" y="40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0" name="Freeform 153"/>
          <p:cNvSpPr>
            <a:spLocks/>
          </p:cNvSpPr>
          <p:nvPr/>
        </p:nvSpPr>
        <p:spPr bwMode="auto">
          <a:xfrm>
            <a:off x="17056191" y="2606781"/>
            <a:ext cx="113239" cy="111063"/>
          </a:xfrm>
          <a:custGeom>
            <a:avLst/>
            <a:gdLst>
              <a:gd name="T0" fmla="*/ 17 w 52"/>
              <a:gd name="T1" fmla="*/ 34 h 51"/>
              <a:gd name="T2" fmla="*/ 15 w 52"/>
              <a:gd name="T3" fmla="*/ 31 h 51"/>
              <a:gd name="T4" fmla="*/ 20 w 52"/>
              <a:gd name="T5" fmla="*/ 28 h 51"/>
              <a:gd name="T6" fmla="*/ 19 w 52"/>
              <a:gd name="T7" fmla="*/ 26 h 51"/>
              <a:gd name="T8" fmla="*/ 16 w 52"/>
              <a:gd name="T9" fmla="*/ 24 h 51"/>
              <a:gd name="T10" fmla="*/ 14 w 52"/>
              <a:gd name="T11" fmla="*/ 31 h 51"/>
              <a:gd name="T12" fmla="*/ 10 w 52"/>
              <a:gd name="T13" fmla="*/ 27 h 51"/>
              <a:gd name="T14" fmla="*/ 11 w 52"/>
              <a:gd name="T15" fmla="*/ 18 h 51"/>
              <a:gd name="T16" fmla="*/ 14 w 52"/>
              <a:gd name="T17" fmla="*/ 18 h 51"/>
              <a:gd name="T18" fmla="*/ 12 w 52"/>
              <a:gd name="T19" fmla="*/ 19 h 51"/>
              <a:gd name="T20" fmla="*/ 11 w 52"/>
              <a:gd name="T21" fmla="*/ 19 h 51"/>
              <a:gd name="T22" fmla="*/ 9 w 52"/>
              <a:gd name="T23" fmla="*/ 26 h 51"/>
              <a:gd name="T24" fmla="*/ 4 w 52"/>
              <a:gd name="T25" fmla="*/ 22 h 51"/>
              <a:gd name="T26" fmla="*/ 3 w 52"/>
              <a:gd name="T27" fmla="*/ 14 h 51"/>
              <a:gd name="T28" fmla="*/ 4 w 52"/>
              <a:gd name="T29" fmla="*/ 21 h 51"/>
              <a:gd name="T30" fmla="*/ 3 w 52"/>
              <a:gd name="T31" fmla="*/ 22 h 51"/>
              <a:gd name="T32" fmla="*/ 0 w 52"/>
              <a:gd name="T33" fmla="*/ 24 h 51"/>
              <a:gd name="T34" fmla="*/ 0 w 52"/>
              <a:gd name="T35" fmla="*/ 18 h 51"/>
              <a:gd name="T36" fmla="*/ 1 w 52"/>
              <a:gd name="T37" fmla="*/ 13 h 51"/>
              <a:gd name="T38" fmla="*/ 1 w 52"/>
              <a:gd name="T39" fmla="*/ 3 h 51"/>
              <a:gd name="T40" fmla="*/ 3 w 52"/>
              <a:gd name="T41" fmla="*/ 6 h 51"/>
              <a:gd name="T42" fmla="*/ 4 w 52"/>
              <a:gd name="T43" fmla="*/ 7 h 51"/>
              <a:gd name="T44" fmla="*/ 4 w 52"/>
              <a:gd name="T45" fmla="*/ 5 h 51"/>
              <a:gd name="T46" fmla="*/ 9 w 52"/>
              <a:gd name="T47" fmla="*/ 5 h 51"/>
              <a:gd name="T48" fmla="*/ 16 w 52"/>
              <a:gd name="T49" fmla="*/ 4 h 51"/>
              <a:gd name="T50" fmla="*/ 19 w 52"/>
              <a:gd name="T51" fmla="*/ 10 h 51"/>
              <a:gd name="T52" fmla="*/ 20 w 52"/>
              <a:gd name="T53" fmla="*/ 9 h 51"/>
              <a:gd name="T54" fmla="*/ 22 w 52"/>
              <a:gd name="T55" fmla="*/ 10 h 51"/>
              <a:gd name="T56" fmla="*/ 28 w 52"/>
              <a:gd name="T57" fmla="*/ 14 h 51"/>
              <a:gd name="T58" fmla="*/ 30 w 52"/>
              <a:gd name="T59" fmla="*/ 16 h 51"/>
              <a:gd name="T60" fmla="*/ 31 w 52"/>
              <a:gd name="T61" fmla="*/ 14 h 51"/>
              <a:gd name="T62" fmla="*/ 31 w 52"/>
              <a:gd name="T63" fmla="*/ 11 h 51"/>
              <a:gd name="T64" fmla="*/ 31 w 52"/>
              <a:gd name="T65" fmla="*/ 8 h 51"/>
              <a:gd name="T66" fmla="*/ 32 w 52"/>
              <a:gd name="T67" fmla="*/ 5 h 51"/>
              <a:gd name="T68" fmla="*/ 34 w 52"/>
              <a:gd name="T69" fmla="*/ 6 h 51"/>
              <a:gd name="T70" fmla="*/ 34 w 52"/>
              <a:gd name="T71" fmla="*/ 12 h 51"/>
              <a:gd name="T72" fmla="*/ 34 w 52"/>
              <a:gd name="T73" fmla="*/ 19 h 51"/>
              <a:gd name="T74" fmla="*/ 38 w 52"/>
              <a:gd name="T75" fmla="*/ 18 h 51"/>
              <a:gd name="T76" fmla="*/ 41 w 52"/>
              <a:gd name="T77" fmla="*/ 17 h 51"/>
              <a:gd name="T78" fmla="*/ 43 w 52"/>
              <a:gd name="T79" fmla="*/ 22 h 51"/>
              <a:gd name="T80" fmla="*/ 50 w 52"/>
              <a:gd name="T81" fmla="*/ 24 h 51"/>
              <a:gd name="T82" fmla="*/ 43 w 52"/>
              <a:gd name="T83" fmla="*/ 27 h 51"/>
              <a:gd name="T84" fmla="*/ 42 w 52"/>
              <a:gd name="T85" fmla="*/ 24 h 51"/>
              <a:gd name="T86" fmla="*/ 40 w 52"/>
              <a:gd name="T87" fmla="*/ 23 h 51"/>
              <a:gd name="T88" fmla="*/ 34 w 52"/>
              <a:gd name="T89" fmla="*/ 23 h 51"/>
              <a:gd name="T90" fmla="*/ 32 w 52"/>
              <a:gd name="T91" fmla="*/ 22 h 51"/>
              <a:gd name="T92" fmla="*/ 30 w 52"/>
              <a:gd name="T93" fmla="*/ 22 h 51"/>
              <a:gd name="T94" fmla="*/ 32 w 52"/>
              <a:gd name="T95" fmla="*/ 32 h 51"/>
              <a:gd name="T96" fmla="*/ 34 w 52"/>
              <a:gd name="T97" fmla="*/ 33 h 51"/>
              <a:gd name="T98" fmla="*/ 51 w 52"/>
              <a:gd name="T99" fmla="*/ 40 h 51"/>
              <a:gd name="T100" fmla="*/ 27 w 52"/>
              <a:gd name="T101" fmla="*/ 45 h 51"/>
              <a:gd name="T102" fmla="*/ 25 w 52"/>
              <a:gd name="T103" fmla="*/ 47 h 51"/>
              <a:gd name="T104" fmla="*/ 18 w 52"/>
              <a:gd name="T105" fmla="*/ 50 h 51"/>
              <a:gd name="T106" fmla="*/ 12 w 52"/>
              <a:gd name="T107" fmla="*/ 44 h 51"/>
              <a:gd name="T108" fmla="*/ 16 w 52"/>
              <a:gd name="T10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" h="51">
                <a:moveTo>
                  <a:pt x="16" y="40"/>
                </a:moveTo>
                <a:lnTo>
                  <a:pt x="17" y="34"/>
                </a:lnTo>
                <a:lnTo>
                  <a:pt x="14" y="31"/>
                </a:lnTo>
                <a:lnTo>
                  <a:pt x="15" y="31"/>
                </a:lnTo>
                <a:lnTo>
                  <a:pt x="18" y="29"/>
                </a:lnTo>
                <a:lnTo>
                  <a:pt x="20" y="28"/>
                </a:lnTo>
                <a:lnTo>
                  <a:pt x="20" y="27"/>
                </a:lnTo>
                <a:lnTo>
                  <a:pt x="19" y="26"/>
                </a:lnTo>
                <a:lnTo>
                  <a:pt x="17" y="25"/>
                </a:lnTo>
                <a:lnTo>
                  <a:pt x="16" y="24"/>
                </a:lnTo>
                <a:lnTo>
                  <a:pt x="22" y="27"/>
                </a:lnTo>
                <a:lnTo>
                  <a:pt x="14" y="31"/>
                </a:lnTo>
                <a:lnTo>
                  <a:pt x="12" y="29"/>
                </a:lnTo>
                <a:lnTo>
                  <a:pt x="10" y="27"/>
                </a:lnTo>
                <a:lnTo>
                  <a:pt x="9" y="26"/>
                </a:lnTo>
                <a:lnTo>
                  <a:pt x="11" y="18"/>
                </a:lnTo>
                <a:lnTo>
                  <a:pt x="12" y="19"/>
                </a:lnTo>
                <a:lnTo>
                  <a:pt x="14" y="18"/>
                </a:lnTo>
                <a:lnTo>
                  <a:pt x="16" y="18"/>
                </a:lnTo>
                <a:lnTo>
                  <a:pt x="12" y="19"/>
                </a:lnTo>
                <a:lnTo>
                  <a:pt x="15" y="14"/>
                </a:lnTo>
                <a:lnTo>
                  <a:pt x="11" y="19"/>
                </a:lnTo>
                <a:lnTo>
                  <a:pt x="10" y="18"/>
                </a:lnTo>
                <a:lnTo>
                  <a:pt x="9" y="26"/>
                </a:lnTo>
                <a:lnTo>
                  <a:pt x="9" y="24"/>
                </a:lnTo>
                <a:lnTo>
                  <a:pt x="4" y="22"/>
                </a:lnTo>
                <a:lnTo>
                  <a:pt x="4" y="11"/>
                </a:lnTo>
                <a:lnTo>
                  <a:pt x="3" y="14"/>
                </a:lnTo>
                <a:lnTo>
                  <a:pt x="4" y="17"/>
                </a:lnTo>
                <a:lnTo>
                  <a:pt x="4" y="21"/>
                </a:lnTo>
                <a:lnTo>
                  <a:pt x="4" y="22"/>
                </a:lnTo>
                <a:lnTo>
                  <a:pt x="3" y="22"/>
                </a:lnTo>
                <a:lnTo>
                  <a:pt x="0" y="24"/>
                </a:lnTo>
                <a:lnTo>
                  <a:pt x="0" y="24"/>
                </a:lnTo>
                <a:lnTo>
                  <a:pt x="0" y="22"/>
                </a:lnTo>
                <a:lnTo>
                  <a:pt x="0" y="18"/>
                </a:lnTo>
                <a:lnTo>
                  <a:pt x="1" y="16"/>
                </a:lnTo>
                <a:lnTo>
                  <a:pt x="1" y="13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7" y="4"/>
                </a:lnTo>
                <a:lnTo>
                  <a:pt x="9" y="5"/>
                </a:lnTo>
                <a:lnTo>
                  <a:pt x="9" y="4"/>
                </a:lnTo>
                <a:lnTo>
                  <a:pt x="16" y="4"/>
                </a:lnTo>
                <a:lnTo>
                  <a:pt x="18" y="9"/>
                </a:lnTo>
                <a:lnTo>
                  <a:pt x="19" y="10"/>
                </a:lnTo>
                <a:lnTo>
                  <a:pt x="20" y="9"/>
                </a:lnTo>
                <a:lnTo>
                  <a:pt x="20" y="9"/>
                </a:lnTo>
                <a:lnTo>
                  <a:pt x="21" y="9"/>
                </a:lnTo>
                <a:lnTo>
                  <a:pt x="22" y="10"/>
                </a:lnTo>
                <a:lnTo>
                  <a:pt x="24" y="10"/>
                </a:lnTo>
                <a:lnTo>
                  <a:pt x="28" y="14"/>
                </a:lnTo>
                <a:lnTo>
                  <a:pt x="28" y="15"/>
                </a:lnTo>
                <a:lnTo>
                  <a:pt x="30" y="16"/>
                </a:lnTo>
                <a:lnTo>
                  <a:pt x="31" y="15"/>
                </a:lnTo>
                <a:lnTo>
                  <a:pt x="31" y="14"/>
                </a:lnTo>
                <a:lnTo>
                  <a:pt x="31" y="12"/>
                </a:lnTo>
                <a:lnTo>
                  <a:pt x="31" y="11"/>
                </a:lnTo>
                <a:lnTo>
                  <a:pt x="32" y="10"/>
                </a:lnTo>
                <a:lnTo>
                  <a:pt x="31" y="8"/>
                </a:lnTo>
                <a:lnTo>
                  <a:pt x="31" y="6"/>
                </a:lnTo>
                <a:lnTo>
                  <a:pt x="32" y="5"/>
                </a:lnTo>
                <a:lnTo>
                  <a:pt x="33" y="5"/>
                </a:lnTo>
                <a:lnTo>
                  <a:pt x="34" y="6"/>
                </a:lnTo>
                <a:lnTo>
                  <a:pt x="34" y="9"/>
                </a:lnTo>
                <a:lnTo>
                  <a:pt x="34" y="12"/>
                </a:lnTo>
                <a:lnTo>
                  <a:pt x="33" y="14"/>
                </a:lnTo>
                <a:lnTo>
                  <a:pt x="34" y="19"/>
                </a:lnTo>
                <a:lnTo>
                  <a:pt x="35" y="19"/>
                </a:lnTo>
                <a:lnTo>
                  <a:pt x="38" y="18"/>
                </a:lnTo>
                <a:lnTo>
                  <a:pt x="39" y="17"/>
                </a:lnTo>
                <a:lnTo>
                  <a:pt x="41" y="17"/>
                </a:lnTo>
                <a:lnTo>
                  <a:pt x="42" y="19"/>
                </a:lnTo>
                <a:lnTo>
                  <a:pt x="43" y="22"/>
                </a:lnTo>
                <a:lnTo>
                  <a:pt x="48" y="24"/>
                </a:lnTo>
                <a:lnTo>
                  <a:pt x="50" y="24"/>
                </a:lnTo>
                <a:lnTo>
                  <a:pt x="52" y="26"/>
                </a:lnTo>
                <a:lnTo>
                  <a:pt x="43" y="27"/>
                </a:lnTo>
                <a:lnTo>
                  <a:pt x="43" y="26"/>
                </a:lnTo>
                <a:lnTo>
                  <a:pt x="42" y="24"/>
                </a:lnTo>
                <a:lnTo>
                  <a:pt x="41" y="23"/>
                </a:lnTo>
                <a:lnTo>
                  <a:pt x="40" y="23"/>
                </a:lnTo>
                <a:lnTo>
                  <a:pt x="37" y="22"/>
                </a:lnTo>
                <a:lnTo>
                  <a:pt x="34" y="23"/>
                </a:lnTo>
                <a:lnTo>
                  <a:pt x="34" y="22"/>
                </a:lnTo>
                <a:lnTo>
                  <a:pt x="32" y="22"/>
                </a:lnTo>
                <a:lnTo>
                  <a:pt x="31" y="22"/>
                </a:lnTo>
                <a:lnTo>
                  <a:pt x="30" y="22"/>
                </a:lnTo>
                <a:lnTo>
                  <a:pt x="30" y="23"/>
                </a:lnTo>
                <a:lnTo>
                  <a:pt x="32" y="32"/>
                </a:lnTo>
                <a:lnTo>
                  <a:pt x="33" y="33"/>
                </a:lnTo>
                <a:lnTo>
                  <a:pt x="34" y="33"/>
                </a:lnTo>
                <a:lnTo>
                  <a:pt x="35" y="32"/>
                </a:lnTo>
                <a:lnTo>
                  <a:pt x="51" y="40"/>
                </a:lnTo>
                <a:lnTo>
                  <a:pt x="28" y="46"/>
                </a:lnTo>
                <a:lnTo>
                  <a:pt x="27" y="45"/>
                </a:lnTo>
                <a:lnTo>
                  <a:pt x="27" y="48"/>
                </a:lnTo>
                <a:lnTo>
                  <a:pt x="25" y="47"/>
                </a:lnTo>
                <a:lnTo>
                  <a:pt x="22" y="51"/>
                </a:lnTo>
                <a:lnTo>
                  <a:pt x="18" y="50"/>
                </a:lnTo>
                <a:lnTo>
                  <a:pt x="14" y="47"/>
                </a:lnTo>
                <a:lnTo>
                  <a:pt x="12" y="44"/>
                </a:lnTo>
                <a:lnTo>
                  <a:pt x="16" y="40"/>
                </a:lnTo>
                <a:lnTo>
                  <a:pt x="16" y="40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1" name="Freeform 154"/>
          <p:cNvSpPr>
            <a:spLocks/>
          </p:cNvSpPr>
          <p:nvPr/>
        </p:nvSpPr>
        <p:spPr bwMode="auto">
          <a:xfrm>
            <a:off x="17101921" y="2785350"/>
            <a:ext cx="41377" cy="26132"/>
          </a:xfrm>
          <a:custGeom>
            <a:avLst/>
            <a:gdLst>
              <a:gd name="T0" fmla="*/ 17 w 19"/>
              <a:gd name="T1" fmla="*/ 8 h 12"/>
              <a:gd name="T2" fmla="*/ 14 w 19"/>
              <a:gd name="T3" fmla="*/ 7 h 12"/>
              <a:gd name="T4" fmla="*/ 13 w 19"/>
              <a:gd name="T5" fmla="*/ 6 h 12"/>
              <a:gd name="T6" fmla="*/ 11 w 19"/>
              <a:gd name="T7" fmla="*/ 6 h 12"/>
              <a:gd name="T8" fmla="*/ 11 w 19"/>
              <a:gd name="T9" fmla="*/ 7 h 12"/>
              <a:gd name="T10" fmla="*/ 11 w 19"/>
              <a:gd name="T11" fmla="*/ 9 h 12"/>
              <a:gd name="T12" fmla="*/ 5 w 19"/>
              <a:gd name="T13" fmla="*/ 12 h 12"/>
              <a:gd name="T14" fmla="*/ 0 w 19"/>
              <a:gd name="T15" fmla="*/ 3 h 12"/>
              <a:gd name="T16" fmla="*/ 10 w 19"/>
              <a:gd name="T17" fmla="*/ 1 h 12"/>
              <a:gd name="T18" fmla="*/ 19 w 19"/>
              <a:gd name="T19" fmla="*/ 0 h 12"/>
              <a:gd name="T20" fmla="*/ 17 w 19"/>
              <a:gd name="T21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2">
                <a:moveTo>
                  <a:pt x="17" y="8"/>
                </a:moveTo>
                <a:lnTo>
                  <a:pt x="14" y="7"/>
                </a:lnTo>
                <a:lnTo>
                  <a:pt x="13" y="6"/>
                </a:lnTo>
                <a:lnTo>
                  <a:pt x="11" y="6"/>
                </a:lnTo>
                <a:lnTo>
                  <a:pt x="11" y="7"/>
                </a:lnTo>
                <a:lnTo>
                  <a:pt x="11" y="9"/>
                </a:lnTo>
                <a:lnTo>
                  <a:pt x="5" y="12"/>
                </a:lnTo>
                <a:lnTo>
                  <a:pt x="0" y="3"/>
                </a:lnTo>
                <a:lnTo>
                  <a:pt x="10" y="1"/>
                </a:lnTo>
                <a:lnTo>
                  <a:pt x="19" y="0"/>
                </a:lnTo>
                <a:lnTo>
                  <a:pt x="17" y="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2" name="Freeform 155"/>
          <p:cNvSpPr>
            <a:spLocks/>
          </p:cNvSpPr>
          <p:nvPr/>
        </p:nvSpPr>
        <p:spPr bwMode="auto">
          <a:xfrm>
            <a:off x="16999570" y="2517494"/>
            <a:ext cx="84931" cy="143728"/>
          </a:xfrm>
          <a:custGeom>
            <a:avLst/>
            <a:gdLst>
              <a:gd name="T0" fmla="*/ 56 w 84"/>
              <a:gd name="T1" fmla="*/ 85 h 142"/>
              <a:gd name="T2" fmla="*/ 49 w 84"/>
              <a:gd name="T3" fmla="*/ 85 h 142"/>
              <a:gd name="T4" fmla="*/ 38 w 84"/>
              <a:gd name="T5" fmla="*/ 87 h 142"/>
              <a:gd name="T6" fmla="*/ 64 w 84"/>
              <a:gd name="T7" fmla="*/ 93 h 142"/>
              <a:gd name="T8" fmla="*/ 60 w 84"/>
              <a:gd name="T9" fmla="*/ 139 h 142"/>
              <a:gd name="T10" fmla="*/ 51 w 84"/>
              <a:gd name="T11" fmla="*/ 137 h 142"/>
              <a:gd name="T12" fmla="*/ 47 w 84"/>
              <a:gd name="T13" fmla="*/ 120 h 142"/>
              <a:gd name="T14" fmla="*/ 45 w 84"/>
              <a:gd name="T15" fmla="*/ 94 h 142"/>
              <a:gd name="T16" fmla="*/ 24 w 84"/>
              <a:gd name="T17" fmla="*/ 85 h 142"/>
              <a:gd name="T18" fmla="*/ 32 w 84"/>
              <a:gd name="T19" fmla="*/ 85 h 142"/>
              <a:gd name="T20" fmla="*/ 28 w 84"/>
              <a:gd name="T21" fmla="*/ 92 h 142"/>
              <a:gd name="T22" fmla="*/ 11 w 84"/>
              <a:gd name="T23" fmla="*/ 96 h 142"/>
              <a:gd name="T24" fmla="*/ 1 w 84"/>
              <a:gd name="T25" fmla="*/ 97 h 142"/>
              <a:gd name="T26" fmla="*/ 0 w 84"/>
              <a:gd name="T27" fmla="*/ 89 h 142"/>
              <a:gd name="T28" fmla="*/ 15 w 84"/>
              <a:gd name="T29" fmla="*/ 75 h 142"/>
              <a:gd name="T30" fmla="*/ 22 w 84"/>
              <a:gd name="T31" fmla="*/ 79 h 142"/>
              <a:gd name="T32" fmla="*/ 33 w 84"/>
              <a:gd name="T33" fmla="*/ 77 h 142"/>
              <a:gd name="T34" fmla="*/ 39 w 84"/>
              <a:gd name="T35" fmla="*/ 71 h 142"/>
              <a:gd name="T36" fmla="*/ 43 w 84"/>
              <a:gd name="T37" fmla="*/ 73 h 142"/>
              <a:gd name="T38" fmla="*/ 31 w 84"/>
              <a:gd name="T39" fmla="*/ 67 h 142"/>
              <a:gd name="T40" fmla="*/ 31 w 84"/>
              <a:gd name="T41" fmla="*/ 59 h 142"/>
              <a:gd name="T42" fmla="*/ 42 w 84"/>
              <a:gd name="T43" fmla="*/ 57 h 142"/>
              <a:gd name="T44" fmla="*/ 31 w 84"/>
              <a:gd name="T45" fmla="*/ 48 h 142"/>
              <a:gd name="T46" fmla="*/ 31 w 84"/>
              <a:gd name="T47" fmla="*/ 42 h 142"/>
              <a:gd name="T48" fmla="*/ 31 w 84"/>
              <a:gd name="T49" fmla="*/ 35 h 142"/>
              <a:gd name="T50" fmla="*/ 27 w 84"/>
              <a:gd name="T51" fmla="*/ 32 h 142"/>
              <a:gd name="T52" fmla="*/ 33 w 84"/>
              <a:gd name="T53" fmla="*/ 28 h 142"/>
              <a:gd name="T54" fmla="*/ 36 w 84"/>
              <a:gd name="T55" fmla="*/ 28 h 142"/>
              <a:gd name="T56" fmla="*/ 42 w 84"/>
              <a:gd name="T57" fmla="*/ 25 h 142"/>
              <a:gd name="T58" fmla="*/ 42 w 84"/>
              <a:gd name="T59" fmla="*/ 28 h 142"/>
              <a:gd name="T60" fmla="*/ 38 w 84"/>
              <a:gd name="T61" fmla="*/ 37 h 142"/>
              <a:gd name="T62" fmla="*/ 36 w 84"/>
              <a:gd name="T63" fmla="*/ 42 h 142"/>
              <a:gd name="T64" fmla="*/ 45 w 84"/>
              <a:gd name="T65" fmla="*/ 42 h 142"/>
              <a:gd name="T66" fmla="*/ 46 w 84"/>
              <a:gd name="T67" fmla="*/ 35 h 142"/>
              <a:gd name="T68" fmla="*/ 43 w 84"/>
              <a:gd name="T69" fmla="*/ 46 h 142"/>
              <a:gd name="T70" fmla="*/ 37 w 84"/>
              <a:gd name="T71" fmla="*/ 14 h 142"/>
              <a:gd name="T72" fmla="*/ 48 w 84"/>
              <a:gd name="T73" fmla="*/ 69 h 142"/>
              <a:gd name="T74" fmla="*/ 3 w 84"/>
              <a:gd name="T75" fmla="*/ 79 h 142"/>
              <a:gd name="T76" fmla="*/ 10 w 84"/>
              <a:gd name="T77" fmla="*/ 43 h 142"/>
              <a:gd name="T78" fmla="*/ 34 w 84"/>
              <a:gd name="T79" fmla="*/ 14 h 142"/>
              <a:gd name="T80" fmla="*/ 35 w 84"/>
              <a:gd name="T81" fmla="*/ 5 h 142"/>
              <a:gd name="T82" fmla="*/ 49 w 84"/>
              <a:gd name="T83" fmla="*/ 0 h 142"/>
              <a:gd name="T84" fmla="*/ 47 w 84"/>
              <a:gd name="T85" fmla="*/ 9 h 142"/>
              <a:gd name="T86" fmla="*/ 49 w 84"/>
              <a:gd name="T87" fmla="*/ 16 h 142"/>
              <a:gd name="T88" fmla="*/ 60 w 84"/>
              <a:gd name="T89" fmla="*/ 26 h 142"/>
              <a:gd name="T90" fmla="*/ 59 w 84"/>
              <a:gd name="T91" fmla="*/ 48 h 142"/>
              <a:gd name="T92" fmla="*/ 56 w 84"/>
              <a:gd name="T93" fmla="*/ 55 h 142"/>
              <a:gd name="T94" fmla="*/ 62 w 84"/>
              <a:gd name="T95" fmla="*/ 68 h 142"/>
              <a:gd name="T96" fmla="*/ 68 w 84"/>
              <a:gd name="T97" fmla="*/ 8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4" h="142">
                <a:moveTo>
                  <a:pt x="56" y="89"/>
                </a:moveTo>
                <a:lnTo>
                  <a:pt x="56" y="85"/>
                </a:lnTo>
                <a:lnTo>
                  <a:pt x="52" y="82"/>
                </a:lnTo>
                <a:lnTo>
                  <a:pt x="49" y="85"/>
                </a:lnTo>
                <a:lnTo>
                  <a:pt x="47" y="87"/>
                </a:lnTo>
                <a:lnTo>
                  <a:pt x="38" y="87"/>
                </a:lnTo>
                <a:lnTo>
                  <a:pt x="53" y="82"/>
                </a:lnTo>
                <a:lnTo>
                  <a:pt x="64" y="93"/>
                </a:lnTo>
                <a:lnTo>
                  <a:pt x="84" y="94"/>
                </a:lnTo>
                <a:lnTo>
                  <a:pt x="60" y="139"/>
                </a:lnTo>
                <a:lnTo>
                  <a:pt x="56" y="142"/>
                </a:lnTo>
                <a:lnTo>
                  <a:pt x="51" y="137"/>
                </a:lnTo>
                <a:lnTo>
                  <a:pt x="49" y="130"/>
                </a:lnTo>
                <a:lnTo>
                  <a:pt x="47" y="120"/>
                </a:lnTo>
                <a:lnTo>
                  <a:pt x="48" y="109"/>
                </a:lnTo>
                <a:lnTo>
                  <a:pt x="45" y="94"/>
                </a:lnTo>
                <a:lnTo>
                  <a:pt x="29" y="85"/>
                </a:lnTo>
                <a:lnTo>
                  <a:pt x="24" y="85"/>
                </a:lnTo>
                <a:lnTo>
                  <a:pt x="23" y="86"/>
                </a:lnTo>
                <a:lnTo>
                  <a:pt x="32" y="85"/>
                </a:lnTo>
                <a:lnTo>
                  <a:pt x="44" y="94"/>
                </a:lnTo>
                <a:lnTo>
                  <a:pt x="28" y="92"/>
                </a:lnTo>
                <a:lnTo>
                  <a:pt x="17" y="92"/>
                </a:lnTo>
                <a:lnTo>
                  <a:pt x="11" y="96"/>
                </a:lnTo>
                <a:lnTo>
                  <a:pt x="6" y="99"/>
                </a:lnTo>
                <a:lnTo>
                  <a:pt x="1" y="97"/>
                </a:lnTo>
                <a:lnTo>
                  <a:pt x="1" y="95"/>
                </a:lnTo>
                <a:lnTo>
                  <a:pt x="0" y="89"/>
                </a:lnTo>
                <a:lnTo>
                  <a:pt x="11" y="77"/>
                </a:lnTo>
                <a:lnTo>
                  <a:pt x="15" y="75"/>
                </a:lnTo>
                <a:lnTo>
                  <a:pt x="19" y="75"/>
                </a:lnTo>
                <a:lnTo>
                  <a:pt x="22" y="79"/>
                </a:lnTo>
                <a:lnTo>
                  <a:pt x="26" y="79"/>
                </a:lnTo>
                <a:lnTo>
                  <a:pt x="33" y="77"/>
                </a:lnTo>
                <a:lnTo>
                  <a:pt x="23" y="76"/>
                </a:lnTo>
                <a:lnTo>
                  <a:pt x="39" y="71"/>
                </a:lnTo>
                <a:lnTo>
                  <a:pt x="47" y="75"/>
                </a:lnTo>
                <a:lnTo>
                  <a:pt x="43" y="73"/>
                </a:lnTo>
                <a:lnTo>
                  <a:pt x="36" y="75"/>
                </a:lnTo>
                <a:lnTo>
                  <a:pt x="31" y="67"/>
                </a:lnTo>
                <a:lnTo>
                  <a:pt x="29" y="63"/>
                </a:lnTo>
                <a:lnTo>
                  <a:pt x="31" y="59"/>
                </a:lnTo>
                <a:lnTo>
                  <a:pt x="36" y="55"/>
                </a:lnTo>
                <a:lnTo>
                  <a:pt x="42" y="57"/>
                </a:lnTo>
                <a:lnTo>
                  <a:pt x="42" y="52"/>
                </a:lnTo>
                <a:lnTo>
                  <a:pt x="31" y="48"/>
                </a:lnTo>
                <a:lnTo>
                  <a:pt x="29" y="45"/>
                </a:lnTo>
                <a:lnTo>
                  <a:pt x="31" y="42"/>
                </a:lnTo>
                <a:lnTo>
                  <a:pt x="33" y="37"/>
                </a:lnTo>
                <a:lnTo>
                  <a:pt x="31" y="35"/>
                </a:lnTo>
                <a:lnTo>
                  <a:pt x="29" y="32"/>
                </a:lnTo>
                <a:lnTo>
                  <a:pt x="27" y="32"/>
                </a:lnTo>
                <a:lnTo>
                  <a:pt x="29" y="28"/>
                </a:lnTo>
                <a:lnTo>
                  <a:pt x="33" y="28"/>
                </a:lnTo>
                <a:lnTo>
                  <a:pt x="35" y="30"/>
                </a:lnTo>
                <a:lnTo>
                  <a:pt x="36" y="28"/>
                </a:lnTo>
                <a:lnTo>
                  <a:pt x="38" y="25"/>
                </a:lnTo>
                <a:lnTo>
                  <a:pt x="42" y="25"/>
                </a:lnTo>
                <a:lnTo>
                  <a:pt x="44" y="25"/>
                </a:lnTo>
                <a:lnTo>
                  <a:pt x="42" y="28"/>
                </a:lnTo>
                <a:lnTo>
                  <a:pt x="40" y="32"/>
                </a:lnTo>
                <a:lnTo>
                  <a:pt x="38" y="37"/>
                </a:lnTo>
                <a:lnTo>
                  <a:pt x="35" y="40"/>
                </a:lnTo>
                <a:lnTo>
                  <a:pt x="36" y="42"/>
                </a:lnTo>
                <a:lnTo>
                  <a:pt x="40" y="44"/>
                </a:lnTo>
                <a:lnTo>
                  <a:pt x="45" y="42"/>
                </a:lnTo>
                <a:lnTo>
                  <a:pt x="45" y="38"/>
                </a:lnTo>
                <a:lnTo>
                  <a:pt x="46" y="35"/>
                </a:lnTo>
                <a:lnTo>
                  <a:pt x="47" y="32"/>
                </a:lnTo>
                <a:lnTo>
                  <a:pt x="43" y="46"/>
                </a:lnTo>
                <a:lnTo>
                  <a:pt x="24" y="48"/>
                </a:lnTo>
                <a:lnTo>
                  <a:pt x="37" y="14"/>
                </a:lnTo>
                <a:lnTo>
                  <a:pt x="46" y="40"/>
                </a:lnTo>
                <a:cubicBezTo>
                  <a:pt x="45" y="40"/>
                  <a:pt x="31" y="0"/>
                  <a:pt x="48" y="69"/>
                </a:cubicBezTo>
                <a:lnTo>
                  <a:pt x="0" y="89"/>
                </a:lnTo>
                <a:lnTo>
                  <a:pt x="3" y="79"/>
                </a:lnTo>
                <a:lnTo>
                  <a:pt x="5" y="70"/>
                </a:lnTo>
                <a:lnTo>
                  <a:pt x="10" y="43"/>
                </a:lnTo>
                <a:lnTo>
                  <a:pt x="31" y="15"/>
                </a:lnTo>
                <a:lnTo>
                  <a:pt x="34" y="14"/>
                </a:lnTo>
                <a:lnTo>
                  <a:pt x="33" y="7"/>
                </a:lnTo>
                <a:lnTo>
                  <a:pt x="35" y="5"/>
                </a:lnTo>
                <a:lnTo>
                  <a:pt x="36" y="1"/>
                </a:lnTo>
                <a:lnTo>
                  <a:pt x="49" y="0"/>
                </a:lnTo>
                <a:lnTo>
                  <a:pt x="47" y="3"/>
                </a:lnTo>
                <a:lnTo>
                  <a:pt x="47" y="9"/>
                </a:lnTo>
                <a:lnTo>
                  <a:pt x="47" y="13"/>
                </a:lnTo>
                <a:lnTo>
                  <a:pt x="49" y="16"/>
                </a:lnTo>
                <a:lnTo>
                  <a:pt x="53" y="22"/>
                </a:lnTo>
                <a:lnTo>
                  <a:pt x="60" y="26"/>
                </a:lnTo>
                <a:lnTo>
                  <a:pt x="62" y="38"/>
                </a:lnTo>
                <a:lnTo>
                  <a:pt x="59" y="48"/>
                </a:lnTo>
                <a:lnTo>
                  <a:pt x="60" y="53"/>
                </a:lnTo>
                <a:lnTo>
                  <a:pt x="56" y="55"/>
                </a:lnTo>
                <a:lnTo>
                  <a:pt x="58" y="60"/>
                </a:lnTo>
                <a:lnTo>
                  <a:pt x="62" y="68"/>
                </a:lnTo>
                <a:lnTo>
                  <a:pt x="65" y="75"/>
                </a:lnTo>
                <a:lnTo>
                  <a:pt x="68" y="80"/>
                </a:lnTo>
                <a:lnTo>
                  <a:pt x="56" y="89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3" name="Freeform 156"/>
          <p:cNvSpPr>
            <a:spLocks/>
          </p:cNvSpPr>
          <p:nvPr/>
        </p:nvSpPr>
        <p:spPr bwMode="auto">
          <a:xfrm>
            <a:off x="17158541" y="3305816"/>
            <a:ext cx="78397" cy="34842"/>
          </a:xfrm>
          <a:custGeom>
            <a:avLst/>
            <a:gdLst>
              <a:gd name="T0" fmla="*/ 21 w 36"/>
              <a:gd name="T1" fmla="*/ 7 h 16"/>
              <a:gd name="T2" fmla="*/ 36 w 36"/>
              <a:gd name="T3" fmla="*/ 16 h 16"/>
              <a:gd name="T4" fmla="*/ 14 w 36"/>
              <a:gd name="T5" fmla="*/ 15 h 16"/>
              <a:gd name="T6" fmla="*/ 8 w 36"/>
              <a:gd name="T7" fmla="*/ 12 h 16"/>
              <a:gd name="T8" fmla="*/ 0 w 36"/>
              <a:gd name="T9" fmla="*/ 7 h 16"/>
              <a:gd name="T10" fmla="*/ 12 w 36"/>
              <a:gd name="T11" fmla="*/ 0 h 16"/>
              <a:gd name="T12" fmla="*/ 12 w 36"/>
              <a:gd name="T13" fmla="*/ 0 h 16"/>
              <a:gd name="T14" fmla="*/ 14 w 36"/>
              <a:gd name="T15" fmla="*/ 3 h 16"/>
              <a:gd name="T16" fmla="*/ 16 w 36"/>
              <a:gd name="T17" fmla="*/ 4 h 16"/>
              <a:gd name="T18" fmla="*/ 19 w 36"/>
              <a:gd name="T19" fmla="*/ 4 h 16"/>
              <a:gd name="T20" fmla="*/ 21 w 36"/>
              <a:gd name="T21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16">
                <a:moveTo>
                  <a:pt x="21" y="7"/>
                </a:moveTo>
                <a:lnTo>
                  <a:pt x="36" y="16"/>
                </a:lnTo>
                <a:lnTo>
                  <a:pt x="14" y="15"/>
                </a:lnTo>
                <a:lnTo>
                  <a:pt x="8" y="12"/>
                </a:lnTo>
                <a:lnTo>
                  <a:pt x="0" y="7"/>
                </a:lnTo>
                <a:lnTo>
                  <a:pt x="12" y="0"/>
                </a:lnTo>
                <a:lnTo>
                  <a:pt x="12" y="0"/>
                </a:lnTo>
                <a:lnTo>
                  <a:pt x="14" y="3"/>
                </a:lnTo>
                <a:lnTo>
                  <a:pt x="16" y="4"/>
                </a:lnTo>
                <a:lnTo>
                  <a:pt x="19" y="4"/>
                </a:lnTo>
                <a:lnTo>
                  <a:pt x="21" y="7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4" name="Freeform 157"/>
          <p:cNvSpPr>
            <a:spLocks/>
          </p:cNvSpPr>
          <p:nvPr/>
        </p:nvSpPr>
        <p:spPr bwMode="auto">
          <a:xfrm>
            <a:off x="17075788" y="3451722"/>
            <a:ext cx="182925" cy="104528"/>
          </a:xfrm>
          <a:custGeom>
            <a:avLst/>
            <a:gdLst>
              <a:gd name="T0" fmla="*/ 9 w 180"/>
              <a:gd name="T1" fmla="*/ 84 h 104"/>
              <a:gd name="T2" fmla="*/ 8 w 180"/>
              <a:gd name="T3" fmla="*/ 10 h 104"/>
              <a:gd name="T4" fmla="*/ 94 w 180"/>
              <a:gd name="T5" fmla="*/ 0 h 104"/>
              <a:gd name="T6" fmla="*/ 87 w 180"/>
              <a:gd name="T7" fmla="*/ 21 h 104"/>
              <a:gd name="T8" fmla="*/ 112 w 180"/>
              <a:gd name="T9" fmla="*/ 39 h 104"/>
              <a:gd name="T10" fmla="*/ 130 w 180"/>
              <a:gd name="T11" fmla="*/ 56 h 104"/>
              <a:gd name="T12" fmla="*/ 118 w 180"/>
              <a:gd name="T13" fmla="*/ 59 h 104"/>
              <a:gd name="T14" fmla="*/ 84 w 180"/>
              <a:gd name="T15" fmla="*/ 91 h 104"/>
              <a:gd name="T16" fmla="*/ 0 w 180"/>
              <a:gd name="T17" fmla="*/ 104 h 104"/>
              <a:gd name="T18" fmla="*/ 9 w 180"/>
              <a:gd name="T19" fmla="*/ 8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" h="104">
                <a:moveTo>
                  <a:pt x="9" y="84"/>
                </a:moveTo>
                <a:lnTo>
                  <a:pt x="8" y="10"/>
                </a:lnTo>
                <a:lnTo>
                  <a:pt x="94" y="0"/>
                </a:lnTo>
                <a:lnTo>
                  <a:pt x="87" y="21"/>
                </a:lnTo>
                <a:lnTo>
                  <a:pt x="112" y="39"/>
                </a:lnTo>
                <a:cubicBezTo>
                  <a:pt x="118" y="45"/>
                  <a:pt x="180" y="27"/>
                  <a:pt x="130" y="56"/>
                </a:cubicBezTo>
                <a:lnTo>
                  <a:pt x="118" y="59"/>
                </a:lnTo>
                <a:lnTo>
                  <a:pt x="84" y="91"/>
                </a:lnTo>
                <a:lnTo>
                  <a:pt x="0" y="104"/>
                </a:lnTo>
                <a:lnTo>
                  <a:pt x="9" y="8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5" name="Freeform 158"/>
          <p:cNvSpPr>
            <a:spLocks/>
          </p:cNvSpPr>
          <p:nvPr/>
        </p:nvSpPr>
        <p:spPr bwMode="auto">
          <a:xfrm>
            <a:off x="17199917" y="3292751"/>
            <a:ext cx="135016" cy="145905"/>
          </a:xfrm>
          <a:custGeom>
            <a:avLst/>
            <a:gdLst>
              <a:gd name="T0" fmla="*/ 4 w 62"/>
              <a:gd name="T1" fmla="*/ 0 h 67"/>
              <a:gd name="T2" fmla="*/ 6 w 62"/>
              <a:gd name="T3" fmla="*/ 4 h 67"/>
              <a:gd name="T4" fmla="*/ 12 w 62"/>
              <a:gd name="T5" fmla="*/ 8 h 67"/>
              <a:gd name="T6" fmla="*/ 19 w 62"/>
              <a:gd name="T7" fmla="*/ 11 h 67"/>
              <a:gd name="T8" fmla="*/ 27 w 62"/>
              <a:gd name="T9" fmla="*/ 12 h 67"/>
              <a:gd name="T10" fmla="*/ 34 w 62"/>
              <a:gd name="T11" fmla="*/ 12 h 67"/>
              <a:gd name="T12" fmla="*/ 42 w 62"/>
              <a:gd name="T13" fmla="*/ 13 h 67"/>
              <a:gd name="T14" fmla="*/ 51 w 62"/>
              <a:gd name="T15" fmla="*/ 13 h 67"/>
              <a:gd name="T16" fmla="*/ 57 w 62"/>
              <a:gd name="T17" fmla="*/ 14 h 67"/>
              <a:gd name="T18" fmla="*/ 58 w 62"/>
              <a:gd name="T19" fmla="*/ 13 h 67"/>
              <a:gd name="T20" fmla="*/ 58 w 62"/>
              <a:gd name="T21" fmla="*/ 13 h 67"/>
              <a:gd name="T22" fmla="*/ 58 w 62"/>
              <a:gd name="T23" fmla="*/ 13 h 67"/>
              <a:gd name="T24" fmla="*/ 62 w 62"/>
              <a:gd name="T25" fmla="*/ 19 h 67"/>
              <a:gd name="T26" fmla="*/ 39 w 62"/>
              <a:gd name="T27" fmla="*/ 52 h 67"/>
              <a:gd name="T28" fmla="*/ 35 w 62"/>
              <a:gd name="T29" fmla="*/ 67 h 67"/>
              <a:gd name="T30" fmla="*/ 8 w 62"/>
              <a:gd name="T31" fmla="*/ 22 h 67"/>
              <a:gd name="T32" fmla="*/ 10 w 62"/>
              <a:gd name="T33" fmla="*/ 22 h 67"/>
              <a:gd name="T34" fmla="*/ 11 w 62"/>
              <a:gd name="T35" fmla="*/ 20 h 67"/>
              <a:gd name="T36" fmla="*/ 11 w 62"/>
              <a:gd name="T37" fmla="*/ 19 h 67"/>
              <a:gd name="T38" fmla="*/ 10 w 62"/>
              <a:gd name="T39" fmla="*/ 18 h 67"/>
              <a:gd name="T40" fmla="*/ 8 w 62"/>
              <a:gd name="T41" fmla="*/ 16 h 67"/>
              <a:gd name="T42" fmla="*/ 6 w 62"/>
              <a:gd name="T43" fmla="*/ 16 h 67"/>
              <a:gd name="T44" fmla="*/ 5 w 62"/>
              <a:gd name="T45" fmla="*/ 15 h 67"/>
              <a:gd name="T46" fmla="*/ 2 w 62"/>
              <a:gd name="T47" fmla="*/ 13 h 67"/>
              <a:gd name="T48" fmla="*/ 0 w 62"/>
              <a:gd name="T49" fmla="*/ 10 h 67"/>
              <a:gd name="T50" fmla="*/ 4 w 62"/>
              <a:gd name="T5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7">
                <a:moveTo>
                  <a:pt x="4" y="0"/>
                </a:moveTo>
                <a:lnTo>
                  <a:pt x="6" y="4"/>
                </a:lnTo>
                <a:lnTo>
                  <a:pt x="12" y="8"/>
                </a:lnTo>
                <a:lnTo>
                  <a:pt x="19" y="11"/>
                </a:lnTo>
                <a:lnTo>
                  <a:pt x="27" y="12"/>
                </a:lnTo>
                <a:lnTo>
                  <a:pt x="34" y="12"/>
                </a:lnTo>
                <a:lnTo>
                  <a:pt x="42" y="13"/>
                </a:lnTo>
                <a:lnTo>
                  <a:pt x="51" y="13"/>
                </a:lnTo>
                <a:lnTo>
                  <a:pt x="57" y="14"/>
                </a:lnTo>
                <a:lnTo>
                  <a:pt x="58" y="13"/>
                </a:lnTo>
                <a:lnTo>
                  <a:pt x="58" y="13"/>
                </a:lnTo>
                <a:lnTo>
                  <a:pt x="58" y="13"/>
                </a:lnTo>
                <a:lnTo>
                  <a:pt x="62" y="19"/>
                </a:lnTo>
                <a:lnTo>
                  <a:pt x="39" y="52"/>
                </a:lnTo>
                <a:lnTo>
                  <a:pt x="35" y="67"/>
                </a:lnTo>
                <a:lnTo>
                  <a:pt x="8" y="22"/>
                </a:lnTo>
                <a:lnTo>
                  <a:pt x="10" y="22"/>
                </a:lnTo>
                <a:lnTo>
                  <a:pt x="11" y="20"/>
                </a:lnTo>
                <a:lnTo>
                  <a:pt x="11" y="19"/>
                </a:lnTo>
                <a:lnTo>
                  <a:pt x="10" y="18"/>
                </a:lnTo>
                <a:lnTo>
                  <a:pt x="8" y="16"/>
                </a:lnTo>
                <a:lnTo>
                  <a:pt x="6" y="16"/>
                </a:lnTo>
                <a:lnTo>
                  <a:pt x="5" y="15"/>
                </a:lnTo>
                <a:lnTo>
                  <a:pt x="2" y="13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6" name="Freeform 159"/>
          <p:cNvSpPr>
            <a:spLocks/>
          </p:cNvSpPr>
          <p:nvPr/>
        </p:nvSpPr>
        <p:spPr bwMode="auto">
          <a:xfrm>
            <a:off x="17199917" y="3292751"/>
            <a:ext cx="135016" cy="145905"/>
          </a:xfrm>
          <a:custGeom>
            <a:avLst/>
            <a:gdLst>
              <a:gd name="T0" fmla="*/ 4 w 62"/>
              <a:gd name="T1" fmla="*/ 0 h 67"/>
              <a:gd name="T2" fmla="*/ 6 w 62"/>
              <a:gd name="T3" fmla="*/ 4 h 67"/>
              <a:gd name="T4" fmla="*/ 12 w 62"/>
              <a:gd name="T5" fmla="*/ 8 h 67"/>
              <a:gd name="T6" fmla="*/ 19 w 62"/>
              <a:gd name="T7" fmla="*/ 11 h 67"/>
              <a:gd name="T8" fmla="*/ 27 w 62"/>
              <a:gd name="T9" fmla="*/ 12 h 67"/>
              <a:gd name="T10" fmla="*/ 34 w 62"/>
              <a:gd name="T11" fmla="*/ 12 h 67"/>
              <a:gd name="T12" fmla="*/ 42 w 62"/>
              <a:gd name="T13" fmla="*/ 13 h 67"/>
              <a:gd name="T14" fmla="*/ 51 w 62"/>
              <a:gd name="T15" fmla="*/ 13 h 67"/>
              <a:gd name="T16" fmla="*/ 57 w 62"/>
              <a:gd name="T17" fmla="*/ 14 h 67"/>
              <a:gd name="T18" fmla="*/ 58 w 62"/>
              <a:gd name="T19" fmla="*/ 13 h 67"/>
              <a:gd name="T20" fmla="*/ 58 w 62"/>
              <a:gd name="T21" fmla="*/ 13 h 67"/>
              <a:gd name="T22" fmla="*/ 58 w 62"/>
              <a:gd name="T23" fmla="*/ 13 h 67"/>
              <a:gd name="T24" fmla="*/ 62 w 62"/>
              <a:gd name="T25" fmla="*/ 19 h 67"/>
              <a:gd name="T26" fmla="*/ 39 w 62"/>
              <a:gd name="T27" fmla="*/ 52 h 67"/>
              <a:gd name="T28" fmla="*/ 35 w 62"/>
              <a:gd name="T29" fmla="*/ 67 h 67"/>
              <a:gd name="T30" fmla="*/ 8 w 62"/>
              <a:gd name="T31" fmla="*/ 22 h 67"/>
              <a:gd name="T32" fmla="*/ 10 w 62"/>
              <a:gd name="T33" fmla="*/ 22 h 67"/>
              <a:gd name="T34" fmla="*/ 11 w 62"/>
              <a:gd name="T35" fmla="*/ 20 h 67"/>
              <a:gd name="T36" fmla="*/ 11 w 62"/>
              <a:gd name="T37" fmla="*/ 19 h 67"/>
              <a:gd name="T38" fmla="*/ 10 w 62"/>
              <a:gd name="T39" fmla="*/ 18 h 67"/>
              <a:gd name="T40" fmla="*/ 8 w 62"/>
              <a:gd name="T41" fmla="*/ 16 h 67"/>
              <a:gd name="T42" fmla="*/ 6 w 62"/>
              <a:gd name="T43" fmla="*/ 16 h 67"/>
              <a:gd name="T44" fmla="*/ 5 w 62"/>
              <a:gd name="T45" fmla="*/ 15 h 67"/>
              <a:gd name="T46" fmla="*/ 2 w 62"/>
              <a:gd name="T47" fmla="*/ 13 h 67"/>
              <a:gd name="T48" fmla="*/ 0 w 62"/>
              <a:gd name="T49" fmla="*/ 10 h 67"/>
              <a:gd name="T50" fmla="*/ 4 w 62"/>
              <a:gd name="T5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7">
                <a:moveTo>
                  <a:pt x="4" y="0"/>
                </a:moveTo>
                <a:lnTo>
                  <a:pt x="6" y="4"/>
                </a:lnTo>
                <a:lnTo>
                  <a:pt x="12" y="8"/>
                </a:lnTo>
                <a:lnTo>
                  <a:pt x="19" y="11"/>
                </a:lnTo>
                <a:lnTo>
                  <a:pt x="27" y="12"/>
                </a:lnTo>
                <a:lnTo>
                  <a:pt x="34" y="12"/>
                </a:lnTo>
                <a:lnTo>
                  <a:pt x="42" y="13"/>
                </a:lnTo>
                <a:lnTo>
                  <a:pt x="51" y="13"/>
                </a:lnTo>
                <a:lnTo>
                  <a:pt x="57" y="14"/>
                </a:lnTo>
                <a:lnTo>
                  <a:pt x="58" y="13"/>
                </a:lnTo>
                <a:lnTo>
                  <a:pt x="58" y="13"/>
                </a:lnTo>
                <a:lnTo>
                  <a:pt x="58" y="13"/>
                </a:lnTo>
                <a:lnTo>
                  <a:pt x="62" y="19"/>
                </a:lnTo>
                <a:lnTo>
                  <a:pt x="39" y="52"/>
                </a:lnTo>
                <a:lnTo>
                  <a:pt x="35" y="67"/>
                </a:lnTo>
                <a:lnTo>
                  <a:pt x="8" y="22"/>
                </a:lnTo>
                <a:lnTo>
                  <a:pt x="10" y="22"/>
                </a:lnTo>
                <a:lnTo>
                  <a:pt x="11" y="20"/>
                </a:lnTo>
                <a:lnTo>
                  <a:pt x="11" y="19"/>
                </a:lnTo>
                <a:lnTo>
                  <a:pt x="10" y="18"/>
                </a:lnTo>
                <a:lnTo>
                  <a:pt x="8" y="16"/>
                </a:lnTo>
                <a:lnTo>
                  <a:pt x="6" y="16"/>
                </a:lnTo>
                <a:lnTo>
                  <a:pt x="5" y="15"/>
                </a:lnTo>
                <a:lnTo>
                  <a:pt x="2" y="13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7" name="Freeform 160"/>
          <p:cNvSpPr>
            <a:spLocks/>
          </p:cNvSpPr>
          <p:nvPr/>
        </p:nvSpPr>
        <p:spPr bwMode="auto">
          <a:xfrm>
            <a:off x="17160719" y="3512696"/>
            <a:ext cx="137194" cy="124129"/>
          </a:xfrm>
          <a:custGeom>
            <a:avLst/>
            <a:gdLst>
              <a:gd name="T0" fmla="*/ 0 w 63"/>
              <a:gd name="T1" fmla="*/ 14 h 57"/>
              <a:gd name="T2" fmla="*/ 16 w 63"/>
              <a:gd name="T3" fmla="*/ 0 h 57"/>
              <a:gd name="T4" fmla="*/ 63 w 63"/>
              <a:gd name="T5" fmla="*/ 48 h 57"/>
              <a:gd name="T6" fmla="*/ 58 w 63"/>
              <a:gd name="T7" fmla="*/ 57 h 57"/>
              <a:gd name="T8" fmla="*/ 6 w 63"/>
              <a:gd name="T9" fmla="*/ 17 h 57"/>
              <a:gd name="T10" fmla="*/ 7 w 63"/>
              <a:gd name="T11" fmla="*/ 15 h 57"/>
              <a:gd name="T12" fmla="*/ 5 w 63"/>
              <a:gd name="T13" fmla="*/ 13 h 57"/>
              <a:gd name="T14" fmla="*/ 2 w 63"/>
              <a:gd name="T15" fmla="*/ 13 h 57"/>
              <a:gd name="T16" fmla="*/ 0 w 63"/>
              <a:gd name="T17" fmla="*/ 1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57">
                <a:moveTo>
                  <a:pt x="0" y="14"/>
                </a:moveTo>
                <a:lnTo>
                  <a:pt x="16" y="0"/>
                </a:lnTo>
                <a:lnTo>
                  <a:pt x="63" y="48"/>
                </a:lnTo>
                <a:lnTo>
                  <a:pt x="58" y="57"/>
                </a:lnTo>
                <a:lnTo>
                  <a:pt x="6" y="17"/>
                </a:lnTo>
                <a:lnTo>
                  <a:pt x="7" y="15"/>
                </a:lnTo>
                <a:lnTo>
                  <a:pt x="5" y="13"/>
                </a:lnTo>
                <a:lnTo>
                  <a:pt x="2" y="13"/>
                </a:lnTo>
                <a:lnTo>
                  <a:pt x="0" y="14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8" name="Freeform 161"/>
          <p:cNvSpPr>
            <a:spLocks/>
          </p:cNvSpPr>
          <p:nvPr/>
        </p:nvSpPr>
        <p:spPr bwMode="auto">
          <a:xfrm>
            <a:off x="16346266" y="3654246"/>
            <a:ext cx="124129" cy="97996"/>
          </a:xfrm>
          <a:custGeom>
            <a:avLst/>
            <a:gdLst>
              <a:gd name="T0" fmla="*/ 7 w 57"/>
              <a:gd name="T1" fmla="*/ 7 h 45"/>
              <a:gd name="T2" fmla="*/ 11 w 57"/>
              <a:gd name="T3" fmla="*/ 6 h 45"/>
              <a:gd name="T4" fmla="*/ 8 w 57"/>
              <a:gd name="T5" fmla="*/ 5 h 45"/>
              <a:gd name="T6" fmla="*/ 6 w 57"/>
              <a:gd name="T7" fmla="*/ 3 h 45"/>
              <a:gd name="T8" fmla="*/ 4 w 57"/>
              <a:gd name="T9" fmla="*/ 2 h 45"/>
              <a:gd name="T10" fmla="*/ 8 w 57"/>
              <a:gd name="T11" fmla="*/ 3 h 45"/>
              <a:gd name="T12" fmla="*/ 11 w 57"/>
              <a:gd name="T13" fmla="*/ 3 h 45"/>
              <a:gd name="T14" fmla="*/ 15 w 57"/>
              <a:gd name="T15" fmla="*/ 4 h 45"/>
              <a:gd name="T16" fmla="*/ 18 w 57"/>
              <a:gd name="T17" fmla="*/ 5 h 45"/>
              <a:gd name="T18" fmla="*/ 21 w 57"/>
              <a:gd name="T19" fmla="*/ 4 h 45"/>
              <a:gd name="T20" fmla="*/ 25 w 57"/>
              <a:gd name="T21" fmla="*/ 4 h 45"/>
              <a:gd name="T22" fmla="*/ 32 w 57"/>
              <a:gd name="T23" fmla="*/ 2 h 45"/>
              <a:gd name="T24" fmla="*/ 38 w 57"/>
              <a:gd name="T25" fmla="*/ 0 h 45"/>
              <a:gd name="T26" fmla="*/ 57 w 57"/>
              <a:gd name="T27" fmla="*/ 22 h 45"/>
              <a:gd name="T28" fmla="*/ 52 w 57"/>
              <a:gd name="T29" fmla="*/ 25 h 45"/>
              <a:gd name="T30" fmla="*/ 44 w 57"/>
              <a:gd name="T31" fmla="*/ 27 h 45"/>
              <a:gd name="T32" fmla="*/ 40 w 57"/>
              <a:gd name="T33" fmla="*/ 34 h 45"/>
              <a:gd name="T34" fmla="*/ 38 w 57"/>
              <a:gd name="T35" fmla="*/ 32 h 45"/>
              <a:gd name="T36" fmla="*/ 35 w 57"/>
              <a:gd name="T37" fmla="*/ 32 h 45"/>
              <a:gd name="T38" fmla="*/ 32 w 57"/>
              <a:gd name="T39" fmla="*/ 33 h 45"/>
              <a:gd name="T40" fmla="*/ 26 w 57"/>
              <a:gd name="T41" fmla="*/ 35 h 45"/>
              <a:gd name="T42" fmla="*/ 23 w 57"/>
              <a:gd name="T43" fmla="*/ 35 h 45"/>
              <a:gd name="T44" fmla="*/ 18 w 57"/>
              <a:gd name="T45" fmla="*/ 38 h 45"/>
              <a:gd name="T46" fmla="*/ 13 w 57"/>
              <a:gd name="T47" fmla="*/ 38 h 45"/>
              <a:gd name="T48" fmla="*/ 9 w 57"/>
              <a:gd name="T49" fmla="*/ 41 h 45"/>
              <a:gd name="T50" fmla="*/ 7 w 57"/>
              <a:gd name="T51" fmla="*/ 42 h 45"/>
              <a:gd name="T52" fmla="*/ 0 w 57"/>
              <a:gd name="T53" fmla="*/ 45 h 45"/>
              <a:gd name="T54" fmla="*/ 7 w 57"/>
              <a:gd name="T55" fmla="*/ 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" h="45">
                <a:moveTo>
                  <a:pt x="7" y="7"/>
                </a:moveTo>
                <a:lnTo>
                  <a:pt x="11" y="6"/>
                </a:lnTo>
                <a:lnTo>
                  <a:pt x="8" y="5"/>
                </a:lnTo>
                <a:lnTo>
                  <a:pt x="6" y="3"/>
                </a:lnTo>
                <a:lnTo>
                  <a:pt x="4" y="2"/>
                </a:lnTo>
                <a:lnTo>
                  <a:pt x="8" y="3"/>
                </a:lnTo>
                <a:lnTo>
                  <a:pt x="11" y="3"/>
                </a:lnTo>
                <a:lnTo>
                  <a:pt x="15" y="4"/>
                </a:lnTo>
                <a:lnTo>
                  <a:pt x="18" y="5"/>
                </a:lnTo>
                <a:lnTo>
                  <a:pt x="21" y="4"/>
                </a:lnTo>
                <a:lnTo>
                  <a:pt x="25" y="4"/>
                </a:lnTo>
                <a:lnTo>
                  <a:pt x="32" y="2"/>
                </a:lnTo>
                <a:lnTo>
                  <a:pt x="38" y="0"/>
                </a:lnTo>
                <a:lnTo>
                  <a:pt x="57" y="22"/>
                </a:lnTo>
                <a:lnTo>
                  <a:pt x="52" y="25"/>
                </a:lnTo>
                <a:lnTo>
                  <a:pt x="44" y="27"/>
                </a:lnTo>
                <a:lnTo>
                  <a:pt x="40" y="34"/>
                </a:lnTo>
                <a:lnTo>
                  <a:pt x="38" y="32"/>
                </a:lnTo>
                <a:lnTo>
                  <a:pt x="35" y="32"/>
                </a:lnTo>
                <a:lnTo>
                  <a:pt x="32" y="33"/>
                </a:lnTo>
                <a:lnTo>
                  <a:pt x="26" y="35"/>
                </a:lnTo>
                <a:lnTo>
                  <a:pt x="23" y="35"/>
                </a:lnTo>
                <a:lnTo>
                  <a:pt x="18" y="38"/>
                </a:lnTo>
                <a:lnTo>
                  <a:pt x="13" y="38"/>
                </a:lnTo>
                <a:lnTo>
                  <a:pt x="9" y="41"/>
                </a:lnTo>
                <a:lnTo>
                  <a:pt x="7" y="42"/>
                </a:lnTo>
                <a:lnTo>
                  <a:pt x="0" y="45"/>
                </a:lnTo>
                <a:lnTo>
                  <a:pt x="7" y="7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29" name="Freeform 162"/>
          <p:cNvSpPr>
            <a:spLocks/>
          </p:cNvSpPr>
          <p:nvPr/>
        </p:nvSpPr>
        <p:spPr bwMode="auto">
          <a:xfrm>
            <a:off x="16344087" y="3606337"/>
            <a:ext cx="156793" cy="95818"/>
          </a:xfrm>
          <a:custGeom>
            <a:avLst/>
            <a:gdLst>
              <a:gd name="T0" fmla="*/ 0 w 157"/>
              <a:gd name="T1" fmla="*/ 13 h 94"/>
              <a:gd name="T2" fmla="*/ 5 w 157"/>
              <a:gd name="T3" fmla="*/ 14 h 94"/>
              <a:gd name="T4" fmla="*/ 19 w 157"/>
              <a:gd name="T5" fmla="*/ 15 h 94"/>
              <a:gd name="T6" fmla="*/ 42 w 157"/>
              <a:gd name="T7" fmla="*/ 13 h 94"/>
              <a:gd name="T8" fmla="*/ 53 w 157"/>
              <a:gd name="T9" fmla="*/ 10 h 94"/>
              <a:gd name="T10" fmla="*/ 68 w 157"/>
              <a:gd name="T11" fmla="*/ 8 h 94"/>
              <a:gd name="T12" fmla="*/ 97 w 157"/>
              <a:gd name="T13" fmla="*/ 13 h 94"/>
              <a:gd name="T14" fmla="*/ 99 w 157"/>
              <a:gd name="T15" fmla="*/ 15 h 94"/>
              <a:gd name="T16" fmla="*/ 104 w 157"/>
              <a:gd name="T17" fmla="*/ 17 h 94"/>
              <a:gd name="T18" fmla="*/ 112 w 157"/>
              <a:gd name="T19" fmla="*/ 15 h 94"/>
              <a:gd name="T20" fmla="*/ 114 w 157"/>
              <a:gd name="T21" fmla="*/ 10 h 94"/>
              <a:gd name="T22" fmla="*/ 141 w 157"/>
              <a:gd name="T23" fmla="*/ 0 h 94"/>
              <a:gd name="T24" fmla="*/ 143 w 157"/>
              <a:gd name="T25" fmla="*/ 0 h 94"/>
              <a:gd name="T26" fmla="*/ 148 w 157"/>
              <a:gd name="T27" fmla="*/ 0 h 94"/>
              <a:gd name="T28" fmla="*/ 154 w 157"/>
              <a:gd name="T29" fmla="*/ 3 h 94"/>
              <a:gd name="T30" fmla="*/ 151 w 157"/>
              <a:gd name="T31" fmla="*/ 14 h 94"/>
              <a:gd name="T32" fmla="*/ 145 w 157"/>
              <a:gd name="T33" fmla="*/ 29 h 94"/>
              <a:gd name="T34" fmla="*/ 137 w 157"/>
              <a:gd name="T35" fmla="*/ 54 h 94"/>
              <a:gd name="T36" fmla="*/ 127 w 157"/>
              <a:gd name="T37" fmla="*/ 94 h 94"/>
              <a:gd name="T38" fmla="*/ 84 w 157"/>
              <a:gd name="T39" fmla="*/ 47 h 94"/>
              <a:gd name="T40" fmla="*/ 102 w 157"/>
              <a:gd name="T41" fmla="*/ 37 h 94"/>
              <a:gd name="T42" fmla="*/ 109 w 157"/>
              <a:gd name="T43" fmla="*/ 33 h 94"/>
              <a:gd name="T44" fmla="*/ 112 w 157"/>
              <a:gd name="T45" fmla="*/ 28 h 94"/>
              <a:gd name="T46" fmla="*/ 107 w 157"/>
              <a:gd name="T47" fmla="*/ 31 h 94"/>
              <a:gd name="T48" fmla="*/ 103 w 157"/>
              <a:gd name="T49" fmla="*/ 33 h 94"/>
              <a:gd name="T50" fmla="*/ 98 w 157"/>
              <a:gd name="T51" fmla="*/ 35 h 94"/>
              <a:gd name="T52" fmla="*/ 94 w 157"/>
              <a:gd name="T53" fmla="*/ 35 h 94"/>
              <a:gd name="T54" fmla="*/ 87 w 157"/>
              <a:gd name="T55" fmla="*/ 35 h 94"/>
              <a:gd name="T56" fmla="*/ 74 w 157"/>
              <a:gd name="T57" fmla="*/ 40 h 94"/>
              <a:gd name="T58" fmla="*/ 62 w 157"/>
              <a:gd name="T59" fmla="*/ 45 h 94"/>
              <a:gd name="T60" fmla="*/ 46 w 157"/>
              <a:gd name="T61" fmla="*/ 47 h 94"/>
              <a:gd name="T62" fmla="*/ 39 w 157"/>
              <a:gd name="T63" fmla="*/ 51 h 94"/>
              <a:gd name="T64" fmla="*/ 34 w 157"/>
              <a:gd name="T65" fmla="*/ 51 h 94"/>
              <a:gd name="T66" fmla="*/ 29 w 157"/>
              <a:gd name="T67" fmla="*/ 49 h 94"/>
              <a:gd name="T68" fmla="*/ 27 w 157"/>
              <a:gd name="T69" fmla="*/ 49 h 94"/>
              <a:gd name="T70" fmla="*/ 21 w 157"/>
              <a:gd name="T71" fmla="*/ 53 h 94"/>
              <a:gd name="T72" fmla="*/ 0 w 157"/>
              <a:gd name="T73" fmla="*/ 1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7" h="94">
                <a:moveTo>
                  <a:pt x="0" y="13"/>
                </a:moveTo>
                <a:lnTo>
                  <a:pt x="5" y="14"/>
                </a:lnTo>
                <a:lnTo>
                  <a:pt x="19" y="15"/>
                </a:lnTo>
                <a:lnTo>
                  <a:pt x="42" y="13"/>
                </a:lnTo>
                <a:lnTo>
                  <a:pt x="53" y="10"/>
                </a:lnTo>
                <a:lnTo>
                  <a:pt x="68" y="8"/>
                </a:lnTo>
                <a:lnTo>
                  <a:pt x="97" y="13"/>
                </a:lnTo>
                <a:lnTo>
                  <a:pt x="99" y="15"/>
                </a:lnTo>
                <a:lnTo>
                  <a:pt x="104" y="17"/>
                </a:lnTo>
                <a:lnTo>
                  <a:pt x="112" y="15"/>
                </a:lnTo>
                <a:lnTo>
                  <a:pt x="114" y="10"/>
                </a:lnTo>
                <a:lnTo>
                  <a:pt x="141" y="0"/>
                </a:lnTo>
                <a:lnTo>
                  <a:pt x="143" y="0"/>
                </a:lnTo>
                <a:lnTo>
                  <a:pt x="148" y="0"/>
                </a:lnTo>
                <a:cubicBezTo>
                  <a:pt x="157" y="0"/>
                  <a:pt x="154" y="2"/>
                  <a:pt x="154" y="3"/>
                </a:cubicBezTo>
                <a:lnTo>
                  <a:pt x="151" y="14"/>
                </a:lnTo>
                <a:lnTo>
                  <a:pt x="145" y="29"/>
                </a:lnTo>
                <a:lnTo>
                  <a:pt x="137" y="54"/>
                </a:lnTo>
                <a:lnTo>
                  <a:pt x="127" y="94"/>
                </a:lnTo>
                <a:lnTo>
                  <a:pt x="84" y="47"/>
                </a:lnTo>
                <a:lnTo>
                  <a:pt x="102" y="37"/>
                </a:lnTo>
                <a:lnTo>
                  <a:pt x="109" y="33"/>
                </a:lnTo>
                <a:lnTo>
                  <a:pt x="112" y="28"/>
                </a:lnTo>
                <a:lnTo>
                  <a:pt x="107" y="31"/>
                </a:lnTo>
                <a:lnTo>
                  <a:pt x="103" y="33"/>
                </a:lnTo>
                <a:lnTo>
                  <a:pt x="98" y="35"/>
                </a:lnTo>
                <a:lnTo>
                  <a:pt x="94" y="35"/>
                </a:lnTo>
                <a:lnTo>
                  <a:pt x="87" y="35"/>
                </a:lnTo>
                <a:lnTo>
                  <a:pt x="74" y="40"/>
                </a:lnTo>
                <a:lnTo>
                  <a:pt x="62" y="45"/>
                </a:lnTo>
                <a:lnTo>
                  <a:pt x="46" y="47"/>
                </a:lnTo>
                <a:lnTo>
                  <a:pt x="39" y="51"/>
                </a:lnTo>
                <a:lnTo>
                  <a:pt x="34" y="51"/>
                </a:lnTo>
                <a:lnTo>
                  <a:pt x="29" y="49"/>
                </a:lnTo>
                <a:lnTo>
                  <a:pt x="27" y="49"/>
                </a:lnTo>
                <a:lnTo>
                  <a:pt x="21" y="53"/>
                </a:lnTo>
                <a:lnTo>
                  <a:pt x="0" y="1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0" name="Freeform 163"/>
          <p:cNvSpPr>
            <a:spLocks/>
          </p:cNvSpPr>
          <p:nvPr/>
        </p:nvSpPr>
        <p:spPr bwMode="auto">
          <a:xfrm>
            <a:off x="15780067" y="2794062"/>
            <a:ext cx="250435" cy="348430"/>
          </a:xfrm>
          <a:custGeom>
            <a:avLst/>
            <a:gdLst>
              <a:gd name="T0" fmla="*/ 174 w 247"/>
              <a:gd name="T1" fmla="*/ 137 h 344"/>
              <a:gd name="T2" fmla="*/ 178 w 247"/>
              <a:gd name="T3" fmla="*/ 151 h 344"/>
              <a:gd name="T4" fmla="*/ 193 w 247"/>
              <a:gd name="T5" fmla="*/ 161 h 344"/>
              <a:gd name="T6" fmla="*/ 239 w 247"/>
              <a:gd name="T7" fmla="*/ 176 h 344"/>
              <a:gd name="T8" fmla="*/ 247 w 247"/>
              <a:gd name="T9" fmla="*/ 206 h 344"/>
              <a:gd name="T10" fmla="*/ 247 w 247"/>
              <a:gd name="T11" fmla="*/ 222 h 344"/>
              <a:gd name="T12" fmla="*/ 234 w 247"/>
              <a:gd name="T13" fmla="*/ 252 h 344"/>
              <a:gd name="T14" fmla="*/ 212 w 247"/>
              <a:gd name="T15" fmla="*/ 254 h 344"/>
              <a:gd name="T16" fmla="*/ 181 w 247"/>
              <a:gd name="T17" fmla="*/ 247 h 344"/>
              <a:gd name="T18" fmla="*/ 159 w 247"/>
              <a:gd name="T19" fmla="*/ 275 h 344"/>
              <a:gd name="T20" fmla="*/ 132 w 247"/>
              <a:gd name="T21" fmla="*/ 325 h 344"/>
              <a:gd name="T22" fmla="*/ 117 w 247"/>
              <a:gd name="T23" fmla="*/ 330 h 344"/>
              <a:gd name="T24" fmla="*/ 138 w 247"/>
              <a:gd name="T25" fmla="*/ 284 h 344"/>
              <a:gd name="T26" fmla="*/ 111 w 247"/>
              <a:gd name="T27" fmla="*/ 295 h 344"/>
              <a:gd name="T28" fmla="*/ 84 w 247"/>
              <a:gd name="T29" fmla="*/ 291 h 344"/>
              <a:gd name="T30" fmla="*/ 58 w 247"/>
              <a:gd name="T31" fmla="*/ 275 h 344"/>
              <a:gd name="T32" fmla="*/ 47 w 247"/>
              <a:gd name="T33" fmla="*/ 273 h 344"/>
              <a:gd name="T34" fmla="*/ 33 w 247"/>
              <a:gd name="T35" fmla="*/ 273 h 344"/>
              <a:gd name="T36" fmla="*/ 6 w 247"/>
              <a:gd name="T37" fmla="*/ 266 h 344"/>
              <a:gd name="T38" fmla="*/ 36 w 247"/>
              <a:gd name="T39" fmla="*/ 216 h 344"/>
              <a:gd name="T40" fmla="*/ 22 w 247"/>
              <a:gd name="T41" fmla="*/ 243 h 344"/>
              <a:gd name="T42" fmla="*/ 29 w 247"/>
              <a:gd name="T43" fmla="*/ 259 h 344"/>
              <a:gd name="T44" fmla="*/ 78 w 247"/>
              <a:gd name="T45" fmla="*/ 254 h 344"/>
              <a:gd name="T46" fmla="*/ 93 w 247"/>
              <a:gd name="T47" fmla="*/ 259 h 344"/>
              <a:gd name="T48" fmla="*/ 106 w 247"/>
              <a:gd name="T49" fmla="*/ 268 h 344"/>
              <a:gd name="T50" fmla="*/ 127 w 247"/>
              <a:gd name="T51" fmla="*/ 269 h 344"/>
              <a:gd name="T52" fmla="*/ 142 w 247"/>
              <a:gd name="T53" fmla="*/ 253 h 344"/>
              <a:gd name="T54" fmla="*/ 158 w 247"/>
              <a:gd name="T55" fmla="*/ 232 h 344"/>
              <a:gd name="T56" fmla="*/ 184 w 247"/>
              <a:gd name="T57" fmla="*/ 233 h 344"/>
              <a:gd name="T58" fmla="*/ 209 w 247"/>
              <a:gd name="T59" fmla="*/ 241 h 344"/>
              <a:gd name="T60" fmla="*/ 228 w 247"/>
              <a:gd name="T61" fmla="*/ 235 h 344"/>
              <a:gd name="T62" fmla="*/ 227 w 247"/>
              <a:gd name="T63" fmla="*/ 216 h 344"/>
              <a:gd name="T64" fmla="*/ 219 w 247"/>
              <a:gd name="T65" fmla="*/ 189 h 344"/>
              <a:gd name="T66" fmla="*/ 208 w 247"/>
              <a:gd name="T67" fmla="*/ 178 h 344"/>
              <a:gd name="T68" fmla="*/ 192 w 247"/>
              <a:gd name="T69" fmla="*/ 168 h 344"/>
              <a:gd name="T70" fmla="*/ 175 w 247"/>
              <a:gd name="T71" fmla="*/ 153 h 344"/>
              <a:gd name="T72" fmla="*/ 171 w 247"/>
              <a:gd name="T73" fmla="*/ 135 h 344"/>
              <a:gd name="T74" fmla="*/ 173 w 247"/>
              <a:gd name="T75" fmla="*/ 124 h 344"/>
              <a:gd name="T76" fmla="*/ 172 w 247"/>
              <a:gd name="T77" fmla="*/ 105 h 344"/>
              <a:gd name="T78" fmla="*/ 165 w 247"/>
              <a:gd name="T79" fmla="*/ 81 h 344"/>
              <a:gd name="T80" fmla="*/ 173 w 247"/>
              <a:gd name="T81" fmla="*/ 54 h 344"/>
              <a:gd name="T82" fmla="*/ 180 w 247"/>
              <a:gd name="T83" fmla="*/ 19 h 344"/>
              <a:gd name="T84" fmla="*/ 163 w 247"/>
              <a:gd name="T85" fmla="*/ 7 h 344"/>
              <a:gd name="T86" fmla="*/ 149 w 247"/>
              <a:gd name="T87" fmla="*/ 4 h 344"/>
              <a:gd name="T88" fmla="*/ 163 w 247"/>
              <a:gd name="T89" fmla="*/ 0 h 344"/>
              <a:gd name="T90" fmla="*/ 185 w 247"/>
              <a:gd name="T91" fmla="*/ 17 h 344"/>
              <a:gd name="T92" fmla="*/ 177 w 247"/>
              <a:gd name="T93" fmla="*/ 46 h 344"/>
              <a:gd name="T94" fmla="*/ 169 w 247"/>
              <a:gd name="T95" fmla="*/ 76 h 344"/>
              <a:gd name="T96" fmla="*/ 177 w 247"/>
              <a:gd name="T97" fmla="*/ 10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" h="344">
                <a:moveTo>
                  <a:pt x="180" y="111"/>
                </a:moveTo>
                <a:lnTo>
                  <a:pt x="173" y="124"/>
                </a:lnTo>
                <a:lnTo>
                  <a:pt x="172" y="129"/>
                </a:lnTo>
                <a:lnTo>
                  <a:pt x="174" y="137"/>
                </a:lnTo>
                <a:lnTo>
                  <a:pt x="174" y="138"/>
                </a:lnTo>
                <a:lnTo>
                  <a:pt x="176" y="142"/>
                </a:lnTo>
                <a:lnTo>
                  <a:pt x="176" y="143"/>
                </a:lnTo>
                <a:lnTo>
                  <a:pt x="178" y="151"/>
                </a:lnTo>
                <a:lnTo>
                  <a:pt x="183" y="154"/>
                </a:lnTo>
                <a:lnTo>
                  <a:pt x="187" y="156"/>
                </a:lnTo>
                <a:lnTo>
                  <a:pt x="190" y="158"/>
                </a:lnTo>
                <a:lnTo>
                  <a:pt x="193" y="161"/>
                </a:lnTo>
                <a:lnTo>
                  <a:pt x="207" y="161"/>
                </a:lnTo>
                <a:lnTo>
                  <a:pt x="222" y="163"/>
                </a:lnTo>
                <a:lnTo>
                  <a:pt x="233" y="169"/>
                </a:lnTo>
                <a:lnTo>
                  <a:pt x="239" y="176"/>
                </a:lnTo>
                <a:lnTo>
                  <a:pt x="244" y="190"/>
                </a:lnTo>
                <a:lnTo>
                  <a:pt x="246" y="198"/>
                </a:lnTo>
                <a:lnTo>
                  <a:pt x="246" y="201"/>
                </a:lnTo>
                <a:lnTo>
                  <a:pt x="247" y="206"/>
                </a:lnTo>
                <a:lnTo>
                  <a:pt x="247" y="209"/>
                </a:lnTo>
                <a:lnTo>
                  <a:pt x="247" y="209"/>
                </a:lnTo>
                <a:lnTo>
                  <a:pt x="247" y="211"/>
                </a:lnTo>
                <a:lnTo>
                  <a:pt x="247" y="222"/>
                </a:lnTo>
                <a:lnTo>
                  <a:pt x="240" y="235"/>
                </a:lnTo>
                <a:lnTo>
                  <a:pt x="234" y="242"/>
                </a:lnTo>
                <a:lnTo>
                  <a:pt x="234" y="248"/>
                </a:lnTo>
                <a:lnTo>
                  <a:pt x="234" y="252"/>
                </a:lnTo>
                <a:lnTo>
                  <a:pt x="230" y="254"/>
                </a:lnTo>
                <a:lnTo>
                  <a:pt x="226" y="252"/>
                </a:lnTo>
                <a:lnTo>
                  <a:pt x="220" y="251"/>
                </a:lnTo>
                <a:lnTo>
                  <a:pt x="212" y="254"/>
                </a:lnTo>
                <a:lnTo>
                  <a:pt x="208" y="257"/>
                </a:lnTo>
                <a:lnTo>
                  <a:pt x="203" y="255"/>
                </a:lnTo>
                <a:lnTo>
                  <a:pt x="196" y="251"/>
                </a:lnTo>
                <a:lnTo>
                  <a:pt x="181" y="247"/>
                </a:lnTo>
                <a:lnTo>
                  <a:pt x="177" y="248"/>
                </a:lnTo>
                <a:lnTo>
                  <a:pt x="166" y="255"/>
                </a:lnTo>
                <a:lnTo>
                  <a:pt x="162" y="264"/>
                </a:lnTo>
                <a:lnTo>
                  <a:pt x="159" y="275"/>
                </a:lnTo>
                <a:lnTo>
                  <a:pt x="155" y="284"/>
                </a:lnTo>
                <a:lnTo>
                  <a:pt x="152" y="300"/>
                </a:lnTo>
                <a:lnTo>
                  <a:pt x="145" y="312"/>
                </a:lnTo>
                <a:lnTo>
                  <a:pt x="132" y="325"/>
                </a:lnTo>
                <a:lnTo>
                  <a:pt x="123" y="341"/>
                </a:lnTo>
                <a:lnTo>
                  <a:pt x="122" y="344"/>
                </a:lnTo>
                <a:lnTo>
                  <a:pt x="109" y="338"/>
                </a:lnTo>
                <a:lnTo>
                  <a:pt x="117" y="330"/>
                </a:lnTo>
                <a:lnTo>
                  <a:pt x="140" y="306"/>
                </a:lnTo>
                <a:lnTo>
                  <a:pt x="145" y="295"/>
                </a:lnTo>
                <a:lnTo>
                  <a:pt x="145" y="287"/>
                </a:lnTo>
                <a:lnTo>
                  <a:pt x="138" y="284"/>
                </a:lnTo>
                <a:lnTo>
                  <a:pt x="130" y="281"/>
                </a:lnTo>
                <a:lnTo>
                  <a:pt x="124" y="285"/>
                </a:lnTo>
                <a:lnTo>
                  <a:pt x="115" y="293"/>
                </a:lnTo>
                <a:lnTo>
                  <a:pt x="111" y="295"/>
                </a:lnTo>
                <a:lnTo>
                  <a:pt x="105" y="298"/>
                </a:lnTo>
                <a:lnTo>
                  <a:pt x="97" y="298"/>
                </a:lnTo>
                <a:lnTo>
                  <a:pt x="93" y="293"/>
                </a:lnTo>
                <a:lnTo>
                  <a:pt x="84" y="291"/>
                </a:lnTo>
                <a:lnTo>
                  <a:pt x="76" y="286"/>
                </a:lnTo>
                <a:lnTo>
                  <a:pt x="68" y="281"/>
                </a:lnTo>
                <a:lnTo>
                  <a:pt x="63" y="275"/>
                </a:lnTo>
                <a:lnTo>
                  <a:pt x="58" y="275"/>
                </a:lnTo>
                <a:lnTo>
                  <a:pt x="54" y="275"/>
                </a:lnTo>
                <a:lnTo>
                  <a:pt x="51" y="278"/>
                </a:lnTo>
                <a:lnTo>
                  <a:pt x="47" y="277"/>
                </a:lnTo>
                <a:lnTo>
                  <a:pt x="47" y="273"/>
                </a:lnTo>
                <a:lnTo>
                  <a:pt x="47" y="268"/>
                </a:lnTo>
                <a:lnTo>
                  <a:pt x="45" y="269"/>
                </a:lnTo>
                <a:lnTo>
                  <a:pt x="39" y="271"/>
                </a:lnTo>
                <a:lnTo>
                  <a:pt x="33" y="273"/>
                </a:lnTo>
                <a:lnTo>
                  <a:pt x="27" y="275"/>
                </a:lnTo>
                <a:lnTo>
                  <a:pt x="16" y="275"/>
                </a:lnTo>
                <a:lnTo>
                  <a:pt x="12" y="271"/>
                </a:lnTo>
                <a:lnTo>
                  <a:pt x="6" y="266"/>
                </a:lnTo>
                <a:lnTo>
                  <a:pt x="4" y="260"/>
                </a:lnTo>
                <a:lnTo>
                  <a:pt x="0" y="253"/>
                </a:lnTo>
                <a:lnTo>
                  <a:pt x="0" y="250"/>
                </a:lnTo>
                <a:lnTo>
                  <a:pt x="36" y="216"/>
                </a:lnTo>
                <a:lnTo>
                  <a:pt x="34" y="221"/>
                </a:lnTo>
                <a:lnTo>
                  <a:pt x="27" y="231"/>
                </a:lnTo>
                <a:lnTo>
                  <a:pt x="25" y="236"/>
                </a:lnTo>
                <a:lnTo>
                  <a:pt x="22" y="243"/>
                </a:lnTo>
                <a:lnTo>
                  <a:pt x="22" y="248"/>
                </a:lnTo>
                <a:lnTo>
                  <a:pt x="22" y="255"/>
                </a:lnTo>
                <a:lnTo>
                  <a:pt x="22" y="259"/>
                </a:lnTo>
                <a:lnTo>
                  <a:pt x="29" y="259"/>
                </a:lnTo>
                <a:lnTo>
                  <a:pt x="43" y="259"/>
                </a:lnTo>
                <a:lnTo>
                  <a:pt x="59" y="257"/>
                </a:lnTo>
                <a:lnTo>
                  <a:pt x="75" y="256"/>
                </a:lnTo>
                <a:lnTo>
                  <a:pt x="78" y="254"/>
                </a:lnTo>
                <a:lnTo>
                  <a:pt x="83" y="252"/>
                </a:lnTo>
                <a:lnTo>
                  <a:pt x="87" y="252"/>
                </a:lnTo>
                <a:lnTo>
                  <a:pt x="91" y="254"/>
                </a:lnTo>
                <a:lnTo>
                  <a:pt x="93" y="259"/>
                </a:lnTo>
                <a:lnTo>
                  <a:pt x="93" y="264"/>
                </a:lnTo>
                <a:lnTo>
                  <a:pt x="99" y="268"/>
                </a:lnTo>
                <a:lnTo>
                  <a:pt x="104" y="268"/>
                </a:lnTo>
                <a:lnTo>
                  <a:pt x="106" y="268"/>
                </a:lnTo>
                <a:lnTo>
                  <a:pt x="109" y="268"/>
                </a:lnTo>
                <a:lnTo>
                  <a:pt x="113" y="268"/>
                </a:lnTo>
                <a:lnTo>
                  <a:pt x="118" y="269"/>
                </a:lnTo>
                <a:lnTo>
                  <a:pt x="127" y="269"/>
                </a:lnTo>
                <a:lnTo>
                  <a:pt x="134" y="268"/>
                </a:lnTo>
                <a:lnTo>
                  <a:pt x="140" y="263"/>
                </a:lnTo>
                <a:lnTo>
                  <a:pt x="140" y="258"/>
                </a:lnTo>
                <a:lnTo>
                  <a:pt x="142" y="253"/>
                </a:lnTo>
                <a:lnTo>
                  <a:pt x="142" y="248"/>
                </a:lnTo>
                <a:lnTo>
                  <a:pt x="147" y="243"/>
                </a:lnTo>
                <a:lnTo>
                  <a:pt x="152" y="237"/>
                </a:lnTo>
                <a:lnTo>
                  <a:pt x="158" y="232"/>
                </a:lnTo>
                <a:lnTo>
                  <a:pt x="165" y="230"/>
                </a:lnTo>
                <a:lnTo>
                  <a:pt x="174" y="229"/>
                </a:lnTo>
                <a:lnTo>
                  <a:pt x="180" y="230"/>
                </a:lnTo>
                <a:lnTo>
                  <a:pt x="184" y="233"/>
                </a:lnTo>
                <a:lnTo>
                  <a:pt x="190" y="238"/>
                </a:lnTo>
                <a:lnTo>
                  <a:pt x="194" y="242"/>
                </a:lnTo>
                <a:lnTo>
                  <a:pt x="199" y="242"/>
                </a:lnTo>
                <a:lnTo>
                  <a:pt x="209" y="241"/>
                </a:lnTo>
                <a:lnTo>
                  <a:pt x="213" y="241"/>
                </a:lnTo>
                <a:lnTo>
                  <a:pt x="219" y="241"/>
                </a:lnTo>
                <a:lnTo>
                  <a:pt x="224" y="238"/>
                </a:lnTo>
                <a:lnTo>
                  <a:pt x="228" y="235"/>
                </a:lnTo>
                <a:lnTo>
                  <a:pt x="231" y="229"/>
                </a:lnTo>
                <a:lnTo>
                  <a:pt x="231" y="225"/>
                </a:lnTo>
                <a:lnTo>
                  <a:pt x="228" y="223"/>
                </a:lnTo>
                <a:lnTo>
                  <a:pt x="227" y="216"/>
                </a:lnTo>
                <a:lnTo>
                  <a:pt x="226" y="209"/>
                </a:lnTo>
                <a:lnTo>
                  <a:pt x="223" y="200"/>
                </a:lnTo>
                <a:lnTo>
                  <a:pt x="221" y="196"/>
                </a:lnTo>
                <a:lnTo>
                  <a:pt x="219" y="189"/>
                </a:lnTo>
                <a:lnTo>
                  <a:pt x="217" y="185"/>
                </a:lnTo>
                <a:lnTo>
                  <a:pt x="215" y="183"/>
                </a:lnTo>
                <a:lnTo>
                  <a:pt x="213" y="178"/>
                </a:lnTo>
                <a:lnTo>
                  <a:pt x="208" y="178"/>
                </a:lnTo>
                <a:lnTo>
                  <a:pt x="203" y="176"/>
                </a:lnTo>
                <a:lnTo>
                  <a:pt x="199" y="174"/>
                </a:lnTo>
                <a:lnTo>
                  <a:pt x="196" y="172"/>
                </a:lnTo>
                <a:lnTo>
                  <a:pt x="192" y="168"/>
                </a:lnTo>
                <a:lnTo>
                  <a:pt x="188" y="166"/>
                </a:lnTo>
                <a:lnTo>
                  <a:pt x="185" y="164"/>
                </a:lnTo>
                <a:lnTo>
                  <a:pt x="175" y="155"/>
                </a:lnTo>
                <a:lnTo>
                  <a:pt x="175" y="153"/>
                </a:lnTo>
                <a:lnTo>
                  <a:pt x="176" y="150"/>
                </a:lnTo>
                <a:lnTo>
                  <a:pt x="174" y="145"/>
                </a:lnTo>
                <a:lnTo>
                  <a:pt x="171" y="140"/>
                </a:lnTo>
                <a:lnTo>
                  <a:pt x="171" y="135"/>
                </a:lnTo>
                <a:lnTo>
                  <a:pt x="171" y="132"/>
                </a:lnTo>
                <a:lnTo>
                  <a:pt x="170" y="128"/>
                </a:lnTo>
                <a:lnTo>
                  <a:pt x="170" y="125"/>
                </a:lnTo>
                <a:lnTo>
                  <a:pt x="173" y="124"/>
                </a:lnTo>
                <a:lnTo>
                  <a:pt x="173" y="122"/>
                </a:lnTo>
                <a:lnTo>
                  <a:pt x="170" y="116"/>
                </a:lnTo>
                <a:lnTo>
                  <a:pt x="172" y="108"/>
                </a:lnTo>
                <a:lnTo>
                  <a:pt x="172" y="105"/>
                </a:lnTo>
                <a:lnTo>
                  <a:pt x="173" y="99"/>
                </a:lnTo>
                <a:lnTo>
                  <a:pt x="171" y="92"/>
                </a:lnTo>
                <a:lnTo>
                  <a:pt x="167" y="87"/>
                </a:lnTo>
                <a:lnTo>
                  <a:pt x="165" y="81"/>
                </a:lnTo>
                <a:lnTo>
                  <a:pt x="165" y="74"/>
                </a:lnTo>
                <a:lnTo>
                  <a:pt x="165" y="64"/>
                </a:lnTo>
                <a:lnTo>
                  <a:pt x="170" y="60"/>
                </a:lnTo>
                <a:lnTo>
                  <a:pt x="173" y="54"/>
                </a:lnTo>
                <a:lnTo>
                  <a:pt x="174" y="48"/>
                </a:lnTo>
                <a:lnTo>
                  <a:pt x="177" y="37"/>
                </a:lnTo>
                <a:lnTo>
                  <a:pt x="180" y="30"/>
                </a:lnTo>
                <a:lnTo>
                  <a:pt x="180" y="19"/>
                </a:lnTo>
                <a:lnTo>
                  <a:pt x="174" y="8"/>
                </a:lnTo>
                <a:lnTo>
                  <a:pt x="170" y="5"/>
                </a:lnTo>
                <a:lnTo>
                  <a:pt x="165" y="4"/>
                </a:lnTo>
                <a:lnTo>
                  <a:pt x="163" y="7"/>
                </a:lnTo>
                <a:lnTo>
                  <a:pt x="156" y="11"/>
                </a:lnTo>
                <a:lnTo>
                  <a:pt x="142" y="5"/>
                </a:lnTo>
                <a:lnTo>
                  <a:pt x="142" y="1"/>
                </a:lnTo>
                <a:lnTo>
                  <a:pt x="149" y="4"/>
                </a:lnTo>
                <a:lnTo>
                  <a:pt x="153" y="6"/>
                </a:lnTo>
                <a:lnTo>
                  <a:pt x="156" y="5"/>
                </a:lnTo>
                <a:lnTo>
                  <a:pt x="160" y="3"/>
                </a:lnTo>
                <a:lnTo>
                  <a:pt x="163" y="0"/>
                </a:lnTo>
                <a:lnTo>
                  <a:pt x="170" y="1"/>
                </a:lnTo>
                <a:lnTo>
                  <a:pt x="177" y="5"/>
                </a:lnTo>
                <a:lnTo>
                  <a:pt x="181" y="10"/>
                </a:lnTo>
                <a:lnTo>
                  <a:pt x="185" y="17"/>
                </a:lnTo>
                <a:lnTo>
                  <a:pt x="186" y="24"/>
                </a:lnTo>
                <a:lnTo>
                  <a:pt x="185" y="31"/>
                </a:lnTo>
                <a:lnTo>
                  <a:pt x="181" y="40"/>
                </a:lnTo>
                <a:lnTo>
                  <a:pt x="177" y="46"/>
                </a:lnTo>
                <a:lnTo>
                  <a:pt x="177" y="54"/>
                </a:lnTo>
                <a:lnTo>
                  <a:pt x="176" y="58"/>
                </a:lnTo>
                <a:lnTo>
                  <a:pt x="173" y="64"/>
                </a:lnTo>
                <a:lnTo>
                  <a:pt x="169" y="76"/>
                </a:lnTo>
                <a:lnTo>
                  <a:pt x="174" y="88"/>
                </a:lnTo>
                <a:lnTo>
                  <a:pt x="176" y="94"/>
                </a:lnTo>
                <a:lnTo>
                  <a:pt x="177" y="101"/>
                </a:lnTo>
                <a:lnTo>
                  <a:pt x="177" y="108"/>
                </a:lnTo>
                <a:lnTo>
                  <a:pt x="176" y="115"/>
                </a:lnTo>
                <a:lnTo>
                  <a:pt x="176" y="117"/>
                </a:lnTo>
                <a:lnTo>
                  <a:pt x="178" y="115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1" name="Freeform 164"/>
          <p:cNvSpPr>
            <a:spLocks/>
          </p:cNvSpPr>
          <p:nvPr/>
        </p:nvSpPr>
        <p:spPr bwMode="auto">
          <a:xfrm>
            <a:off x="15780067" y="2794062"/>
            <a:ext cx="250435" cy="348430"/>
          </a:xfrm>
          <a:custGeom>
            <a:avLst/>
            <a:gdLst>
              <a:gd name="T0" fmla="*/ 174 w 247"/>
              <a:gd name="T1" fmla="*/ 137 h 344"/>
              <a:gd name="T2" fmla="*/ 178 w 247"/>
              <a:gd name="T3" fmla="*/ 151 h 344"/>
              <a:gd name="T4" fmla="*/ 193 w 247"/>
              <a:gd name="T5" fmla="*/ 161 h 344"/>
              <a:gd name="T6" fmla="*/ 239 w 247"/>
              <a:gd name="T7" fmla="*/ 176 h 344"/>
              <a:gd name="T8" fmla="*/ 247 w 247"/>
              <a:gd name="T9" fmla="*/ 206 h 344"/>
              <a:gd name="T10" fmla="*/ 247 w 247"/>
              <a:gd name="T11" fmla="*/ 222 h 344"/>
              <a:gd name="T12" fmla="*/ 234 w 247"/>
              <a:gd name="T13" fmla="*/ 252 h 344"/>
              <a:gd name="T14" fmla="*/ 212 w 247"/>
              <a:gd name="T15" fmla="*/ 254 h 344"/>
              <a:gd name="T16" fmla="*/ 181 w 247"/>
              <a:gd name="T17" fmla="*/ 247 h 344"/>
              <a:gd name="T18" fmla="*/ 159 w 247"/>
              <a:gd name="T19" fmla="*/ 275 h 344"/>
              <a:gd name="T20" fmla="*/ 132 w 247"/>
              <a:gd name="T21" fmla="*/ 325 h 344"/>
              <a:gd name="T22" fmla="*/ 117 w 247"/>
              <a:gd name="T23" fmla="*/ 330 h 344"/>
              <a:gd name="T24" fmla="*/ 138 w 247"/>
              <a:gd name="T25" fmla="*/ 284 h 344"/>
              <a:gd name="T26" fmla="*/ 111 w 247"/>
              <a:gd name="T27" fmla="*/ 295 h 344"/>
              <a:gd name="T28" fmla="*/ 84 w 247"/>
              <a:gd name="T29" fmla="*/ 291 h 344"/>
              <a:gd name="T30" fmla="*/ 58 w 247"/>
              <a:gd name="T31" fmla="*/ 275 h 344"/>
              <a:gd name="T32" fmla="*/ 47 w 247"/>
              <a:gd name="T33" fmla="*/ 273 h 344"/>
              <a:gd name="T34" fmla="*/ 33 w 247"/>
              <a:gd name="T35" fmla="*/ 273 h 344"/>
              <a:gd name="T36" fmla="*/ 6 w 247"/>
              <a:gd name="T37" fmla="*/ 266 h 344"/>
              <a:gd name="T38" fmla="*/ 36 w 247"/>
              <a:gd name="T39" fmla="*/ 216 h 344"/>
              <a:gd name="T40" fmla="*/ 22 w 247"/>
              <a:gd name="T41" fmla="*/ 243 h 344"/>
              <a:gd name="T42" fmla="*/ 29 w 247"/>
              <a:gd name="T43" fmla="*/ 259 h 344"/>
              <a:gd name="T44" fmla="*/ 78 w 247"/>
              <a:gd name="T45" fmla="*/ 254 h 344"/>
              <a:gd name="T46" fmla="*/ 93 w 247"/>
              <a:gd name="T47" fmla="*/ 259 h 344"/>
              <a:gd name="T48" fmla="*/ 106 w 247"/>
              <a:gd name="T49" fmla="*/ 268 h 344"/>
              <a:gd name="T50" fmla="*/ 127 w 247"/>
              <a:gd name="T51" fmla="*/ 269 h 344"/>
              <a:gd name="T52" fmla="*/ 142 w 247"/>
              <a:gd name="T53" fmla="*/ 253 h 344"/>
              <a:gd name="T54" fmla="*/ 158 w 247"/>
              <a:gd name="T55" fmla="*/ 232 h 344"/>
              <a:gd name="T56" fmla="*/ 184 w 247"/>
              <a:gd name="T57" fmla="*/ 233 h 344"/>
              <a:gd name="T58" fmla="*/ 209 w 247"/>
              <a:gd name="T59" fmla="*/ 241 h 344"/>
              <a:gd name="T60" fmla="*/ 228 w 247"/>
              <a:gd name="T61" fmla="*/ 235 h 344"/>
              <a:gd name="T62" fmla="*/ 227 w 247"/>
              <a:gd name="T63" fmla="*/ 216 h 344"/>
              <a:gd name="T64" fmla="*/ 219 w 247"/>
              <a:gd name="T65" fmla="*/ 189 h 344"/>
              <a:gd name="T66" fmla="*/ 208 w 247"/>
              <a:gd name="T67" fmla="*/ 178 h 344"/>
              <a:gd name="T68" fmla="*/ 192 w 247"/>
              <a:gd name="T69" fmla="*/ 168 h 344"/>
              <a:gd name="T70" fmla="*/ 175 w 247"/>
              <a:gd name="T71" fmla="*/ 153 h 344"/>
              <a:gd name="T72" fmla="*/ 171 w 247"/>
              <a:gd name="T73" fmla="*/ 135 h 344"/>
              <a:gd name="T74" fmla="*/ 173 w 247"/>
              <a:gd name="T75" fmla="*/ 124 h 344"/>
              <a:gd name="T76" fmla="*/ 172 w 247"/>
              <a:gd name="T77" fmla="*/ 105 h 344"/>
              <a:gd name="T78" fmla="*/ 165 w 247"/>
              <a:gd name="T79" fmla="*/ 81 h 344"/>
              <a:gd name="T80" fmla="*/ 173 w 247"/>
              <a:gd name="T81" fmla="*/ 54 h 344"/>
              <a:gd name="T82" fmla="*/ 180 w 247"/>
              <a:gd name="T83" fmla="*/ 19 h 344"/>
              <a:gd name="T84" fmla="*/ 163 w 247"/>
              <a:gd name="T85" fmla="*/ 7 h 344"/>
              <a:gd name="T86" fmla="*/ 149 w 247"/>
              <a:gd name="T87" fmla="*/ 4 h 344"/>
              <a:gd name="T88" fmla="*/ 163 w 247"/>
              <a:gd name="T89" fmla="*/ 0 h 344"/>
              <a:gd name="T90" fmla="*/ 185 w 247"/>
              <a:gd name="T91" fmla="*/ 17 h 344"/>
              <a:gd name="T92" fmla="*/ 177 w 247"/>
              <a:gd name="T93" fmla="*/ 46 h 344"/>
              <a:gd name="T94" fmla="*/ 169 w 247"/>
              <a:gd name="T95" fmla="*/ 76 h 344"/>
              <a:gd name="T96" fmla="*/ 177 w 247"/>
              <a:gd name="T97" fmla="*/ 10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" h="344">
                <a:moveTo>
                  <a:pt x="180" y="111"/>
                </a:moveTo>
                <a:lnTo>
                  <a:pt x="173" y="124"/>
                </a:lnTo>
                <a:lnTo>
                  <a:pt x="172" y="129"/>
                </a:lnTo>
                <a:lnTo>
                  <a:pt x="174" y="137"/>
                </a:lnTo>
                <a:lnTo>
                  <a:pt x="174" y="138"/>
                </a:lnTo>
                <a:lnTo>
                  <a:pt x="176" y="142"/>
                </a:lnTo>
                <a:lnTo>
                  <a:pt x="176" y="143"/>
                </a:lnTo>
                <a:lnTo>
                  <a:pt x="178" y="151"/>
                </a:lnTo>
                <a:lnTo>
                  <a:pt x="183" y="154"/>
                </a:lnTo>
                <a:lnTo>
                  <a:pt x="187" y="156"/>
                </a:lnTo>
                <a:lnTo>
                  <a:pt x="190" y="158"/>
                </a:lnTo>
                <a:lnTo>
                  <a:pt x="193" y="161"/>
                </a:lnTo>
                <a:lnTo>
                  <a:pt x="207" y="161"/>
                </a:lnTo>
                <a:lnTo>
                  <a:pt x="222" y="163"/>
                </a:lnTo>
                <a:lnTo>
                  <a:pt x="233" y="169"/>
                </a:lnTo>
                <a:lnTo>
                  <a:pt x="239" y="176"/>
                </a:lnTo>
                <a:lnTo>
                  <a:pt x="244" y="190"/>
                </a:lnTo>
                <a:lnTo>
                  <a:pt x="246" y="198"/>
                </a:lnTo>
                <a:lnTo>
                  <a:pt x="246" y="201"/>
                </a:lnTo>
                <a:lnTo>
                  <a:pt x="247" y="206"/>
                </a:lnTo>
                <a:lnTo>
                  <a:pt x="247" y="209"/>
                </a:lnTo>
                <a:lnTo>
                  <a:pt x="247" y="209"/>
                </a:lnTo>
                <a:lnTo>
                  <a:pt x="247" y="211"/>
                </a:lnTo>
                <a:lnTo>
                  <a:pt x="247" y="222"/>
                </a:lnTo>
                <a:lnTo>
                  <a:pt x="240" y="235"/>
                </a:lnTo>
                <a:lnTo>
                  <a:pt x="234" y="242"/>
                </a:lnTo>
                <a:lnTo>
                  <a:pt x="234" y="248"/>
                </a:lnTo>
                <a:lnTo>
                  <a:pt x="234" y="252"/>
                </a:lnTo>
                <a:lnTo>
                  <a:pt x="230" y="254"/>
                </a:lnTo>
                <a:lnTo>
                  <a:pt x="226" y="252"/>
                </a:lnTo>
                <a:lnTo>
                  <a:pt x="220" y="251"/>
                </a:lnTo>
                <a:lnTo>
                  <a:pt x="212" y="254"/>
                </a:lnTo>
                <a:lnTo>
                  <a:pt x="208" y="257"/>
                </a:lnTo>
                <a:lnTo>
                  <a:pt x="203" y="255"/>
                </a:lnTo>
                <a:lnTo>
                  <a:pt x="196" y="251"/>
                </a:lnTo>
                <a:lnTo>
                  <a:pt x="181" y="247"/>
                </a:lnTo>
                <a:lnTo>
                  <a:pt x="177" y="248"/>
                </a:lnTo>
                <a:lnTo>
                  <a:pt x="166" y="255"/>
                </a:lnTo>
                <a:lnTo>
                  <a:pt x="162" y="264"/>
                </a:lnTo>
                <a:lnTo>
                  <a:pt x="159" y="275"/>
                </a:lnTo>
                <a:lnTo>
                  <a:pt x="155" y="284"/>
                </a:lnTo>
                <a:lnTo>
                  <a:pt x="152" y="300"/>
                </a:lnTo>
                <a:lnTo>
                  <a:pt x="145" y="312"/>
                </a:lnTo>
                <a:lnTo>
                  <a:pt x="132" y="325"/>
                </a:lnTo>
                <a:lnTo>
                  <a:pt x="123" y="341"/>
                </a:lnTo>
                <a:lnTo>
                  <a:pt x="122" y="344"/>
                </a:lnTo>
                <a:lnTo>
                  <a:pt x="109" y="338"/>
                </a:lnTo>
                <a:lnTo>
                  <a:pt x="117" y="330"/>
                </a:lnTo>
                <a:lnTo>
                  <a:pt x="140" y="306"/>
                </a:lnTo>
                <a:lnTo>
                  <a:pt x="145" y="295"/>
                </a:lnTo>
                <a:lnTo>
                  <a:pt x="145" y="287"/>
                </a:lnTo>
                <a:lnTo>
                  <a:pt x="138" y="284"/>
                </a:lnTo>
                <a:lnTo>
                  <a:pt x="130" y="281"/>
                </a:lnTo>
                <a:lnTo>
                  <a:pt x="124" y="285"/>
                </a:lnTo>
                <a:lnTo>
                  <a:pt x="115" y="293"/>
                </a:lnTo>
                <a:lnTo>
                  <a:pt x="111" y="295"/>
                </a:lnTo>
                <a:lnTo>
                  <a:pt x="105" y="298"/>
                </a:lnTo>
                <a:lnTo>
                  <a:pt x="97" y="298"/>
                </a:lnTo>
                <a:lnTo>
                  <a:pt x="93" y="293"/>
                </a:lnTo>
                <a:lnTo>
                  <a:pt x="84" y="291"/>
                </a:lnTo>
                <a:lnTo>
                  <a:pt x="76" y="286"/>
                </a:lnTo>
                <a:lnTo>
                  <a:pt x="68" y="281"/>
                </a:lnTo>
                <a:lnTo>
                  <a:pt x="63" y="275"/>
                </a:lnTo>
                <a:lnTo>
                  <a:pt x="58" y="275"/>
                </a:lnTo>
                <a:lnTo>
                  <a:pt x="54" y="275"/>
                </a:lnTo>
                <a:lnTo>
                  <a:pt x="51" y="278"/>
                </a:lnTo>
                <a:lnTo>
                  <a:pt x="47" y="277"/>
                </a:lnTo>
                <a:lnTo>
                  <a:pt x="47" y="273"/>
                </a:lnTo>
                <a:lnTo>
                  <a:pt x="47" y="268"/>
                </a:lnTo>
                <a:lnTo>
                  <a:pt x="45" y="269"/>
                </a:lnTo>
                <a:lnTo>
                  <a:pt x="39" y="271"/>
                </a:lnTo>
                <a:lnTo>
                  <a:pt x="33" y="273"/>
                </a:lnTo>
                <a:lnTo>
                  <a:pt x="27" y="275"/>
                </a:lnTo>
                <a:lnTo>
                  <a:pt x="16" y="275"/>
                </a:lnTo>
                <a:lnTo>
                  <a:pt x="12" y="271"/>
                </a:lnTo>
                <a:lnTo>
                  <a:pt x="6" y="266"/>
                </a:lnTo>
                <a:lnTo>
                  <a:pt x="4" y="260"/>
                </a:lnTo>
                <a:lnTo>
                  <a:pt x="0" y="253"/>
                </a:lnTo>
                <a:lnTo>
                  <a:pt x="0" y="250"/>
                </a:lnTo>
                <a:lnTo>
                  <a:pt x="36" y="216"/>
                </a:lnTo>
                <a:lnTo>
                  <a:pt x="34" y="221"/>
                </a:lnTo>
                <a:lnTo>
                  <a:pt x="27" y="231"/>
                </a:lnTo>
                <a:lnTo>
                  <a:pt x="25" y="236"/>
                </a:lnTo>
                <a:lnTo>
                  <a:pt x="22" y="243"/>
                </a:lnTo>
                <a:lnTo>
                  <a:pt x="22" y="248"/>
                </a:lnTo>
                <a:lnTo>
                  <a:pt x="22" y="255"/>
                </a:lnTo>
                <a:lnTo>
                  <a:pt x="22" y="259"/>
                </a:lnTo>
                <a:lnTo>
                  <a:pt x="29" y="259"/>
                </a:lnTo>
                <a:lnTo>
                  <a:pt x="43" y="259"/>
                </a:lnTo>
                <a:lnTo>
                  <a:pt x="59" y="257"/>
                </a:lnTo>
                <a:lnTo>
                  <a:pt x="75" y="256"/>
                </a:lnTo>
                <a:lnTo>
                  <a:pt x="78" y="254"/>
                </a:lnTo>
                <a:lnTo>
                  <a:pt x="83" y="252"/>
                </a:lnTo>
                <a:lnTo>
                  <a:pt x="87" y="252"/>
                </a:lnTo>
                <a:lnTo>
                  <a:pt x="91" y="254"/>
                </a:lnTo>
                <a:lnTo>
                  <a:pt x="93" y="259"/>
                </a:lnTo>
                <a:lnTo>
                  <a:pt x="93" y="264"/>
                </a:lnTo>
                <a:lnTo>
                  <a:pt x="99" y="268"/>
                </a:lnTo>
                <a:lnTo>
                  <a:pt x="104" y="268"/>
                </a:lnTo>
                <a:lnTo>
                  <a:pt x="106" y="268"/>
                </a:lnTo>
                <a:lnTo>
                  <a:pt x="109" y="268"/>
                </a:lnTo>
                <a:lnTo>
                  <a:pt x="113" y="268"/>
                </a:lnTo>
                <a:lnTo>
                  <a:pt x="118" y="269"/>
                </a:lnTo>
                <a:lnTo>
                  <a:pt x="127" y="269"/>
                </a:lnTo>
                <a:lnTo>
                  <a:pt x="134" y="268"/>
                </a:lnTo>
                <a:lnTo>
                  <a:pt x="140" y="263"/>
                </a:lnTo>
                <a:lnTo>
                  <a:pt x="140" y="258"/>
                </a:lnTo>
                <a:lnTo>
                  <a:pt x="142" y="253"/>
                </a:lnTo>
                <a:lnTo>
                  <a:pt x="142" y="248"/>
                </a:lnTo>
                <a:lnTo>
                  <a:pt x="147" y="243"/>
                </a:lnTo>
                <a:lnTo>
                  <a:pt x="152" y="237"/>
                </a:lnTo>
                <a:lnTo>
                  <a:pt x="158" y="232"/>
                </a:lnTo>
                <a:lnTo>
                  <a:pt x="165" y="230"/>
                </a:lnTo>
                <a:lnTo>
                  <a:pt x="174" y="229"/>
                </a:lnTo>
                <a:lnTo>
                  <a:pt x="180" y="230"/>
                </a:lnTo>
                <a:lnTo>
                  <a:pt x="184" y="233"/>
                </a:lnTo>
                <a:lnTo>
                  <a:pt x="190" y="238"/>
                </a:lnTo>
                <a:lnTo>
                  <a:pt x="194" y="242"/>
                </a:lnTo>
                <a:lnTo>
                  <a:pt x="199" y="242"/>
                </a:lnTo>
                <a:lnTo>
                  <a:pt x="209" y="241"/>
                </a:lnTo>
                <a:lnTo>
                  <a:pt x="213" y="241"/>
                </a:lnTo>
                <a:lnTo>
                  <a:pt x="219" y="241"/>
                </a:lnTo>
                <a:lnTo>
                  <a:pt x="224" y="238"/>
                </a:lnTo>
                <a:lnTo>
                  <a:pt x="228" y="235"/>
                </a:lnTo>
                <a:lnTo>
                  <a:pt x="231" y="229"/>
                </a:lnTo>
                <a:lnTo>
                  <a:pt x="231" y="225"/>
                </a:lnTo>
                <a:lnTo>
                  <a:pt x="228" y="223"/>
                </a:lnTo>
                <a:lnTo>
                  <a:pt x="227" y="216"/>
                </a:lnTo>
                <a:lnTo>
                  <a:pt x="226" y="209"/>
                </a:lnTo>
                <a:lnTo>
                  <a:pt x="223" y="200"/>
                </a:lnTo>
                <a:lnTo>
                  <a:pt x="221" y="196"/>
                </a:lnTo>
                <a:lnTo>
                  <a:pt x="219" y="189"/>
                </a:lnTo>
                <a:lnTo>
                  <a:pt x="217" y="185"/>
                </a:lnTo>
                <a:lnTo>
                  <a:pt x="215" y="183"/>
                </a:lnTo>
                <a:lnTo>
                  <a:pt x="213" y="178"/>
                </a:lnTo>
                <a:lnTo>
                  <a:pt x="208" y="178"/>
                </a:lnTo>
                <a:lnTo>
                  <a:pt x="203" y="176"/>
                </a:lnTo>
                <a:lnTo>
                  <a:pt x="199" y="174"/>
                </a:lnTo>
                <a:lnTo>
                  <a:pt x="196" y="172"/>
                </a:lnTo>
                <a:lnTo>
                  <a:pt x="192" y="168"/>
                </a:lnTo>
                <a:lnTo>
                  <a:pt x="188" y="166"/>
                </a:lnTo>
                <a:lnTo>
                  <a:pt x="185" y="164"/>
                </a:lnTo>
                <a:lnTo>
                  <a:pt x="175" y="155"/>
                </a:lnTo>
                <a:lnTo>
                  <a:pt x="175" y="153"/>
                </a:lnTo>
                <a:lnTo>
                  <a:pt x="176" y="150"/>
                </a:lnTo>
                <a:lnTo>
                  <a:pt x="174" y="145"/>
                </a:lnTo>
                <a:lnTo>
                  <a:pt x="171" y="140"/>
                </a:lnTo>
                <a:lnTo>
                  <a:pt x="171" y="135"/>
                </a:lnTo>
                <a:lnTo>
                  <a:pt x="171" y="132"/>
                </a:lnTo>
                <a:lnTo>
                  <a:pt x="170" y="128"/>
                </a:lnTo>
                <a:lnTo>
                  <a:pt x="170" y="125"/>
                </a:lnTo>
                <a:lnTo>
                  <a:pt x="173" y="124"/>
                </a:lnTo>
                <a:lnTo>
                  <a:pt x="173" y="122"/>
                </a:lnTo>
                <a:lnTo>
                  <a:pt x="170" y="116"/>
                </a:lnTo>
                <a:lnTo>
                  <a:pt x="172" y="108"/>
                </a:lnTo>
                <a:lnTo>
                  <a:pt x="172" y="105"/>
                </a:lnTo>
                <a:lnTo>
                  <a:pt x="173" y="99"/>
                </a:lnTo>
                <a:lnTo>
                  <a:pt x="171" y="92"/>
                </a:lnTo>
                <a:lnTo>
                  <a:pt x="167" y="87"/>
                </a:lnTo>
                <a:lnTo>
                  <a:pt x="165" y="81"/>
                </a:lnTo>
                <a:lnTo>
                  <a:pt x="165" y="74"/>
                </a:lnTo>
                <a:lnTo>
                  <a:pt x="165" y="64"/>
                </a:lnTo>
                <a:lnTo>
                  <a:pt x="170" y="60"/>
                </a:lnTo>
                <a:lnTo>
                  <a:pt x="173" y="54"/>
                </a:lnTo>
                <a:lnTo>
                  <a:pt x="174" y="48"/>
                </a:lnTo>
                <a:lnTo>
                  <a:pt x="177" y="37"/>
                </a:lnTo>
                <a:lnTo>
                  <a:pt x="180" y="30"/>
                </a:lnTo>
                <a:lnTo>
                  <a:pt x="180" y="19"/>
                </a:lnTo>
                <a:lnTo>
                  <a:pt x="174" y="8"/>
                </a:lnTo>
                <a:lnTo>
                  <a:pt x="170" y="5"/>
                </a:lnTo>
                <a:lnTo>
                  <a:pt x="165" y="4"/>
                </a:lnTo>
                <a:lnTo>
                  <a:pt x="163" y="7"/>
                </a:lnTo>
                <a:lnTo>
                  <a:pt x="156" y="11"/>
                </a:lnTo>
                <a:lnTo>
                  <a:pt x="142" y="5"/>
                </a:lnTo>
                <a:lnTo>
                  <a:pt x="142" y="1"/>
                </a:lnTo>
                <a:lnTo>
                  <a:pt x="149" y="4"/>
                </a:lnTo>
                <a:lnTo>
                  <a:pt x="153" y="6"/>
                </a:lnTo>
                <a:lnTo>
                  <a:pt x="156" y="5"/>
                </a:lnTo>
                <a:lnTo>
                  <a:pt x="160" y="3"/>
                </a:lnTo>
                <a:lnTo>
                  <a:pt x="163" y="0"/>
                </a:lnTo>
                <a:lnTo>
                  <a:pt x="170" y="1"/>
                </a:lnTo>
                <a:lnTo>
                  <a:pt x="177" y="5"/>
                </a:lnTo>
                <a:lnTo>
                  <a:pt x="181" y="10"/>
                </a:lnTo>
                <a:lnTo>
                  <a:pt x="185" y="17"/>
                </a:lnTo>
                <a:lnTo>
                  <a:pt x="186" y="24"/>
                </a:lnTo>
                <a:lnTo>
                  <a:pt x="185" y="31"/>
                </a:lnTo>
                <a:lnTo>
                  <a:pt x="181" y="40"/>
                </a:lnTo>
                <a:lnTo>
                  <a:pt x="177" y="46"/>
                </a:lnTo>
                <a:lnTo>
                  <a:pt x="177" y="54"/>
                </a:lnTo>
                <a:lnTo>
                  <a:pt x="176" y="58"/>
                </a:lnTo>
                <a:lnTo>
                  <a:pt x="173" y="64"/>
                </a:lnTo>
                <a:lnTo>
                  <a:pt x="169" y="76"/>
                </a:lnTo>
                <a:lnTo>
                  <a:pt x="174" y="88"/>
                </a:lnTo>
                <a:lnTo>
                  <a:pt x="176" y="94"/>
                </a:lnTo>
                <a:lnTo>
                  <a:pt x="177" y="101"/>
                </a:lnTo>
                <a:lnTo>
                  <a:pt x="177" y="108"/>
                </a:lnTo>
                <a:lnTo>
                  <a:pt x="176" y="115"/>
                </a:lnTo>
                <a:lnTo>
                  <a:pt x="176" y="117"/>
                </a:lnTo>
                <a:lnTo>
                  <a:pt x="178" y="115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2" name="Freeform 165"/>
          <p:cNvSpPr>
            <a:spLocks/>
          </p:cNvSpPr>
          <p:nvPr/>
        </p:nvSpPr>
        <p:spPr bwMode="auto">
          <a:xfrm>
            <a:off x="15566655" y="2846325"/>
            <a:ext cx="152437" cy="97996"/>
          </a:xfrm>
          <a:custGeom>
            <a:avLst/>
            <a:gdLst>
              <a:gd name="T0" fmla="*/ 67 w 70"/>
              <a:gd name="T1" fmla="*/ 40 h 45"/>
              <a:gd name="T2" fmla="*/ 70 w 70"/>
              <a:gd name="T3" fmla="*/ 45 h 45"/>
              <a:gd name="T4" fmla="*/ 65 w 70"/>
              <a:gd name="T5" fmla="*/ 43 h 45"/>
              <a:gd name="T6" fmla="*/ 59 w 70"/>
              <a:gd name="T7" fmla="*/ 42 h 45"/>
              <a:gd name="T8" fmla="*/ 53 w 70"/>
              <a:gd name="T9" fmla="*/ 40 h 45"/>
              <a:gd name="T10" fmla="*/ 49 w 70"/>
              <a:gd name="T11" fmla="*/ 37 h 45"/>
              <a:gd name="T12" fmla="*/ 45 w 70"/>
              <a:gd name="T13" fmla="*/ 30 h 45"/>
              <a:gd name="T14" fmla="*/ 40 w 70"/>
              <a:gd name="T15" fmla="*/ 27 h 45"/>
              <a:gd name="T16" fmla="*/ 38 w 70"/>
              <a:gd name="T17" fmla="*/ 22 h 45"/>
              <a:gd name="T18" fmla="*/ 38 w 70"/>
              <a:gd name="T19" fmla="*/ 15 h 45"/>
              <a:gd name="T20" fmla="*/ 35 w 70"/>
              <a:gd name="T21" fmla="*/ 12 h 45"/>
              <a:gd name="T22" fmla="*/ 30 w 70"/>
              <a:gd name="T23" fmla="*/ 12 h 45"/>
              <a:gd name="T24" fmla="*/ 28 w 70"/>
              <a:gd name="T25" fmla="*/ 10 h 45"/>
              <a:gd name="T26" fmla="*/ 25 w 70"/>
              <a:gd name="T27" fmla="*/ 6 h 45"/>
              <a:gd name="T28" fmla="*/ 22 w 70"/>
              <a:gd name="T29" fmla="*/ 7 h 45"/>
              <a:gd name="T30" fmla="*/ 18 w 70"/>
              <a:gd name="T31" fmla="*/ 7 h 45"/>
              <a:gd name="T32" fmla="*/ 11 w 70"/>
              <a:gd name="T33" fmla="*/ 6 h 45"/>
              <a:gd name="T34" fmla="*/ 7 w 70"/>
              <a:gd name="T35" fmla="*/ 7 h 45"/>
              <a:gd name="T36" fmla="*/ 0 w 70"/>
              <a:gd name="T37" fmla="*/ 0 h 45"/>
              <a:gd name="T38" fmla="*/ 5 w 70"/>
              <a:gd name="T39" fmla="*/ 3 h 45"/>
              <a:gd name="T40" fmla="*/ 11 w 70"/>
              <a:gd name="T41" fmla="*/ 4 h 45"/>
              <a:gd name="T42" fmla="*/ 15 w 70"/>
              <a:gd name="T43" fmla="*/ 3 h 45"/>
              <a:gd name="T44" fmla="*/ 20 w 70"/>
              <a:gd name="T45" fmla="*/ 6 h 45"/>
              <a:gd name="T46" fmla="*/ 24 w 70"/>
              <a:gd name="T47" fmla="*/ 3 h 45"/>
              <a:gd name="T48" fmla="*/ 29 w 70"/>
              <a:gd name="T49" fmla="*/ 6 h 45"/>
              <a:gd name="T50" fmla="*/ 30 w 70"/>
              <a:gd name="T51" fmla="*/ 10 h 45"/>
              <a:gd name="T52" fmla="*/ 32 w 70"/>
              <a:gd name="T53" fmla="*/ 10 h 45"/>
              <a:gd name="T54" fmla="*/ 36 w 70"/>
              <a:gd name="T55" fmla="*/ 9 h 45"/>
              <a:gd name="T56" fmla="*/ 40 w 70"/>
              <a:gd name="T57" fmla="*/ 10 h 45"/>
              <a:gd name="T58" fmla="*/ 40 w 70"/>
              <a:gd name="T59" fmla="*/ 15 h 45"/>
              <a:gd name="T60" fmla="*/ 40 w 70"/>
              <a:gd name="T61" fmla="*/ 21 h 45"/>
              <a:gd name="T62" fmla="*/ 42 w 70"/>
              <a:gd name="T63" fmla="*/ 27 h 45"/>
              <a:gd name="T64" fmla="*/ 48 w 70"/>
              <a:gd name="T65" fmla="*/ 31 h 45"/>
              <a:gd name="T66" fmla="*/ 53 w 70"/>
              <a:gd name="T67" fmla="*/ 38 h 45"/>
              <a:gd name="T68" fmla="*/ 59 w 70"/>
              <a:gd name="T69" fmla="*/ 39 h 45"/>
              <a:gd name="T70" fmla="*/ 64 w 70"/>
              <a:gd name="T71" fmla="*/ 3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" h="45">
                <a:moveTo>
                  <a:pt x="64" y="40"/>
                </a:moveTo>
                <a:lnTo>
                  <a:pt x="67" y="40"/>
                </a:lnTo>
                <a:lnTo>
                  <a:pt x="68" y="42"/>
                </a:lnTo>
                <a:lnTo>
                  <a:pt x="70" y="45"/>
                </a:lnTo>
                <a:lnTo>
                  <a:pt x="67" y="44"/>
                </a:lnTo>
                <a:lnTo>
                  <a:pt x="65" y="43"/>
                </a:lnTo>
                <a:lnTo>
                  <a:pt x="61" y="43"/>
                </a:lnTo>
                <a:lnTo>
                  <a:pt x="59" y="42"/>
                </a:lnTo>
                <a:lnTo>
                  <a:pt x="57" y="40"/>
                </a:lnTo>
                <a:lnTo>
                  <a:pt x="53" y="40"/>
                </a:lnTo>
                <a:lnTo>
                  <a:pt x="52" y="39"/>
                </a:lnTo>
                <a:lnTo>
                  <a:pt x="49" y="37"/>
                </a:lnTo>
                <a:lnTo>
                  <a:pt x="47" y="33"/>
                </a:lnTo>
                <a:lnTo>
                  <a:pt x="45" y="30"/>
                </a:lnTo>
                <a:lnTo>
                  <a:pt x="42" y="29"/>
                </a:lnTo>
                <a:lnTo>
                  <a:pt x="40" y="27"/>
                </a:lnTo>
                <a:lnTo>
                  <a:pt x="38" y="27"/>
                </a:lnTo>
                <a:lnTo>
                  <a:pt x="38" y="22"/>
                </a:lnTo>
                <a:lnTo>
                  <a:pt x="39" y="18"/>
                </a:lnTo>
                <a:lnTo>
                  <a:pt x="38" y="15"/>
                </a:lnTo>
                <a:lnTo>
                  <a:pt x="38" y="12"/>
                </a:lnTo>
                <a:lnTo>
                  <a:pt x="35" y="12"/>
                </a:lnTo>
                <a:lnTo>
                  <a:pt x="32" y="12"/>
                </a:lnTo>
                <a:lnTo>
                  <a:pt x="30" y="12"/>
                </a:lnTo>
                <a:lnTo>
                  <a:pt x="28" y="12"/>
                </a:lnTo>
                <a:lnTo>
                  <a:pt x="28" y="10"/>
                </a:lnTo>
                <a:lnTo>
                  <a:pt x="27" y="7"/>
                </a:lnTo>
                <a:lnTo>
                  <a:pt x="25" y="6"/>
                </a:lnTo>
                <a:lnTo>
                  <a:pt x="22" y="6"/>
                </a:lnTo>
                <a:lnTo>
                  <a:pt x="22" y="7"/>
                </a:lnTo>
                <a:lnTo>
                  <a:pt x="20" y="8"/>
                </a:lnTo>
                <a:lnTo>
                  <a:pt x="18" y="7"/>
                </a:lnTo>
                <a:lnTo>
                  <a:pt x="14" y="6"/>
                </a:lnTo>
                <a:lnTo>
                  <a:pt x="11" y="6"/>
                </a:lnTo>
                <a:lnTo>
                  <a:pt x="10" y="7"/>
                </a:lnTo>
                <a:lnTo>
                  <a:pt x="7" y="7"/>
                </a:lnTo>
                <a:lnTo>
                  <a:pt x="4" y="4"/>
                </a:lnTo>
                <a:lnTo>
                  <a:pt x="0" y="0"/>
                </a:lnTo>
                <a:lnTo>
                  <a:pt x="2" y="0"/>
                </a:lnTo>
                <a:lnTo>
                  <a:pt x="5" y="3"/>
                </a:lnTo>
                <a:lnTo>
                  <a:pt x="8" y="4"/>
                </a:lnTo>
                <a:lnTo>
                  <a:pt x="11" y="4"/>
                </a:lnTo>
                <a:lnTo>
                  <a:pt x="13" y="3"/>
                </a:lnTo>
                <a:lnTo>
                  <a:pt x="15" y="3"/>
                </a:lnTo>
                <a:lnTo>
                  <a:pt x="17" y="3"/>
                </a:lnTo>
                <a:lnTo>
                  <a:pt x="20" y="6"/>
                </a:lnTo>
                <a:lnTo>
                  <a:pt x="21" y="4"/>
                </a:lnTo>
                <a:lnTo>
                  <a:pt x="24" y="3"/>
                </a:lnTo>
                <a:lnTo>
                  <a:pt x="26" y="4"/>
                </a:lnTo>
                <a:lnTo>
                  <a:pt x="29" y="6"/>
                </a:lnTo>
                <a:lnTo>
                  <a:pt x="30" y="7"/>
                </a:lnTo>
                <a:lnTo>
                  <a:pt x="30" y="10"/>
                </a:lnTo>
                <a:lnTo>
                  <a:pt x="30" y="10"/>
                </a:lnTo>
                <a:lnTo>
                  <a:pt x="32" y="10"/>
                </a:lnTo>
                <a:lnTo>
                  <a:pt x="34" y="9"/>
                </a:lnTo>
                <a:lnTo>
                  <a:pt x="36" y="9"/>
                </a:lnTo>
                <a:lnTo>
                  <a:pt x="38" y="9"/>
                </a:lnTo>
                <a:lnTo>
                  <a:pt x="40" y="10"/>
                </a:lnTo>
                <a:lnTo>
                  <a:pt x="40" y="11"/>
                </a:lnTo>
                <a:lnTo>
                  <a:pt x="40" y="15"/>
                </a:lnTo>
                <a:lnTo>
                  <a:pt x="40" y="19"/>
                </a:lnTo>
                <a:lnTo>
                  <a:pt x="40" y="21"/>
                </a:lnTo>
                <a:lnTo>
                  <a:pt x="40" y="24"/>
                </a:lnTo>
                <a:lnTo>
                  <a:pt x="42" y="27"/>
                </a:lnTo>
                <a:lnTo>
                  <a:pt x="46" y="27"/>
                </a:lnTo>
                <a:lnTo>
                  <a:pt x="48" y="31"/>
                </a:lnTo>
                <a:lnTo>
                  <a:pt x="51" y="35"/>
                </a:lnTo>
                <a:lnTo>
                  <a:pt x="53" y="38"/>
                </a:lnTo>
                <a:lnTo>
                  <a:pt x="56" y="38"/>
                </a:lnTo>
                <a:lnTo>
                  <a:pt x="59" y="39"/>
                </a:lnTo>
                <a:lnTo>
                  <a:pt x="62" y="39"/>
                </a:lnTo>
                <a:lnTo>
                  <a:pt x="64" y="37"/>
                </a:lnTo>
                <a:lnTo>
                  <a:pt x="64" y="4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3" name="Freeform 166"/>
          <p:cNvSpPr>
            <a:spLocks/>
          </p:cNvSpPr>
          <p:nvPr/>
        </p:nvSpPr>
        <p:spPr bwMode="auto">
          <a:xfrm>
            <a:off x="15719093" y="2935610"/>
            <a:ext cx="97996" cy="111063"/>
          </a:xfrm>
          <a:custGeom>
            <a:avLst/>
            <a:gdLst>
              <a:gd name="T0" fmla="*/ 17 w 45"/>
              <a:gd name="T1" fmla="*/ 36 h 51"/>
              <a:gd name="T2" fmla="*/ 13 w 45"/>
              <a:gd name="T3" fmla="*/ 35 h 51"/>
              <a:gd name="T4" fmla="*/ 12 w 45"/>
              <a:gd name="T5" fmla="*/ 32 h 51"/>
              <a:gd name="T6" fmla="*/ 13 w 45"/>
              <a:gd name="T7" fmla="*/ 28 h 51"/>
              <a:gd name="T8" fmla="*/ 14 w 45"/>
              <a:gd name="T9" fmla="*/ 23 h 51"/>
              <a:gd name="T10" fmla="*/ 12 w 45"/>
              <a:gd name="T11" fmla="*/ 22 h 51"/>
              <a:gd name="T12" fmla="*/ 12 w 45"/>
              <a:gd name="T13" fmla="*/ 21 h 51"/>
              <a:gd name="T14" fmla="*/ 13 w 45"/>
              <a:gd name="T15" fmla="*/ 20 h 51"/>
              <a:gd name="T16" fmla="*/ 16 w 45"/>
              <a:gd name="T17" fmla="*/ 21 h 51"/>
              <a:gd name="T18" fmla="*/ 18 w 45"/>
              <a:gd name="T19" fmla="*/ 19 h 51"/>
              <a:gd name="T20" fmla="*/ 15 w 45"/>
              <a:gd name="T21" fmla="*/ 17 h 51"/>
              <a:gd name="T22" fmla="*/ 13 w 45"/>
              <a:gd name="T23" fmla="*/ 17 h 51"/>
              <a:gd name="T24" fmla="*/ 11 w 45"/>
              <a:gd name="T25" fmla="*/ 18 h 51"/>
              <a:gd name="T26" fmla="*/ 10 w 45"/>
              <a:gd name="T27" fmla="*/ 16 h 51"/>
              <a:gd name="T28" fmla="*/ 9 w 45"/>
              <a:gd name="T29" fmla="*/ 14 h 51"/>
              <a:gd name="T30" fmla="*/ 10 w 45"/>
              <a:gd name="T31" fmla="*/ 12 h 51"/>
              <a:gd name="T32" fmla="*/ 7 w 45"/>
              <a:gd name="T33" fmla="*/ 11 h 51"/>
              <a:gd name="T34" fmla="*/ 2 w 45"/>
              <a:gd name="T35" fmla="*/ 9 h 51"/>
              <a:gd name="T36" fmla="*/ 0 w 45"/>
              <a:gd name="T37" fmla="*/ 4 h 51"/>
              <a:gd name="T38" fmla="*/ 8 w 45"/>
              <a:gd name="T39" fmla="*/ 9 h 51"/>
              <a:gd name="T40" fmla="*/ 7 w 45"/>
              <a:gd name="T41" fmla="*/ 4 h 51"/>
              <a:gd name="T42" fmla="*/ 10 w 45"/>
              <a:gd name="T43" fmla="*/ 2 h 51"/>
              <a:gd name="T44" fmla="*/ 12 w 45"/>
              <a:gd name="T45" fmla="*/ 3 h 51"/>
              <a:gd name="T46" fmla="*/ 9 w 45"/>
              <a:gd name="T47" fmla="*/ 4 h 51"/>
              <a:gd name="T48" fmla="*/ 13 w 45"/>
              <a:gd name="T49" fmla="*/ 8 h 51"/>
              <a:gd name="T50" fmla="*/ 12 w 45"/>
              <a:gd name="T51" fmla="*/ 11 h 51"/>
              <a:gd name="T52" fmla="*/ 15 w 45"/>
              <a:gd name="T53" fmla="*/ 14 h 51"/>
              <a:gd name="T54" fmla="*/ 18 w 45"/>
              <a:gd name="T55" fmla="*/ 15 h 51"/>
              <a:gd name="T56" fmla="*/ 20 w 45"/>
              <a:gd name="T57" fmla="*/ 16 h 51"/>
              <a:gd name="T58" fmla="*/ 20 w 45"/>
              <a:gd name="T59" fmla="*/ 22 h 51"/>
              <a:gd name="T60" fmla="*/ 21 w 45"/>
              <a:gd name="T61" fmla="*/ 26 h 51"/>
              <a:gd name="T62" fmla="*/ 22 w 45"/>
              <a:gd name="T63" fmla="*/ 26 h 51"/>
              <a:gd name="T64" fmla="*/ 22 w 45"/>
              <a:gd name="T65" fmla="*/ 29 h 51"/>
              <a:gd name="T66" fmla="*/ 21 w 45"/>
              <a:gd name="T67" fmla="*/ 32 h 51"/>
              <a:gd name="T68" fmla="*/ 22 w 45"/>
              <a:gd name="T69" fmla="*/ 33 h 51"/>
              <a:gd name="T70" fmla="*/ 25 w 45"/>
              <a:gd name="T71" fmla="*/ 32 h 51"/>
              <a:gd name="T72" fmla="*/ 27 w 45"/>
              <a:gd name="T73" fmla="*/ 32 h 51"/>
              <a:gd name="T74" fmla="*/ 28 w 45"/>
              <a:gd name="T75" fmla="*/ 31 h 51"/>
              <a:gd name="T76" fmla="*/ 29 w 45"/>
              <a:gd name="T77" fmla="*/ 30 h 51"/>
              <a:gd name="T78" fmla="*/ 31 w 45"/>
              <a:gd name="T79" fmla="*/ 31 h 51"/>
              <a:gd name="T80" fmla="*/ 34 w 45"/>
              <a:gd name="T81" fmla="*/ 32 h 51"/>
              <a:gd name="T82" fmla="*/ 37 w 45"/>
              <a:gd name="T83" fmla="*/ 31 h 51"/>
              <a:gd name="T84" fmla="*/ 39 w 45"/>
              <a:gd name="T85" fmla="*/ 32 h 51"/>
              <a:gd name="T86" fmla="*/ 41 w 45"/>
              <a:gd name="T87" fmla="*/ 32 h 51"/>
              <a:gd name="T88" fmla="*/ 45 w 45"/>
              <a:gd name="T89" fmla="*/ 34 h 51"/>
              <a:gd name="T90" fmla="*/ 28 w 45"/>
              <a:gd name="T91" fmla="*/ 51 h 51"/>
              <a:gd name="T92" fmla="*/ 27 w 45"/>
              <a:gd name="T93" fmla="*/ 45 h 51"/>
              <a:gd name="T94" fmla="*/ 26 w 45"/>
              <a:gd name="T95" fmla="*/ 37 h 51"/>
              <a:gd name="T96" fmla="*/ 17 w 45"/>
              <a:gd name="T97" fmla="*/ 3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51">
                <a:moveTo>
                  <a:pt x="17" y="35"/>
                </a:moveTo>
                <a:lnTo>
                  <a:pt x="17" y="36"/>
                </a:lnTo>
                <a:lnTo>
                  <a:pt x="15" y="35"/>
                </a:lnTo>
                <a:lnTo>
                  <a:pt x="13" y="35"/>
                </a:lnTo>
                <a:lnTo>
                  <a:pt x="12" y="34"/>
                </a:lnTo>
                <a:lnTo>
                  <a:pt x="12" y="32"/>
                </a:lnTo>
                <a:lnTo>
                  <a:pt x="12" y="30"/>
                </a:lnTo>
                <a:lnTo>
                  <a:pt x="13" y="28"/>
                </a:lnTo>
                <a:lnTo>
                  <a:pt x="14" y="25"/>
                </a:lnTo>
                <a:lnTo>
                  <a:pt x="14" y="23"/>
                </a:lnTo>
                <a:lnTo>
                  <a:pt x="13" y="23"/>
                </a:lnTo>
                <a:lnTo>
                  <a:pt x="12" y="22"/>
                </a:lnTo>
                <a:lnTo>
                  <a:pt x="12" y="22"/>
                </a:lnTo>
                <a:lnTo>
                  <a:pt x="12" y="21"/>
                </a:lnTo>
                <a:lnTo>
                  <a:pt x="12" y="20"/>
                </a:lnTo>
                <a:lnTo>
                  <a:pt x="13" y="20"/>
                </a:lnTo>
                <a:lnTo>
                  <a:pt x="15" y="20"/>
                </a:lnTo>
                <a:lnTo>
                  <a:pt x="16" y="21"/>
                </a:lnTo>
                <a:lnTo>
                  <a:pt x="18" y="21"/>
                </a:lnTo>
                <a:lnTo>
                  <a:pt x="18" y="19"/>
                </a:lnTo>
                <a:lnTo>
                  <a:pt x="17" y="18"/>
                </a:lnTo>
                <a:lnTo>
                  <a:pt x="15" y="17"/>
                </a:lnTo>
                <a:lnTo>
                  <a:pt x="14" y="16"/>
                </a:lnTo>
                <a:lnTo>
                  <a:pt x="13" y="17"/>
                </a:lnTo>
                <a:lnTo>
                  <a:pt x="12" y="17"/>
                </a:lnTo>
                <a:lnTo>
                  <a:pt x="11" y="18"/>
                </a:lnTo>
                <a:lnTo>
                  <a:pt x="10" y="17"/>
                </a:lnTo>
                <a:lnTo>
                  <a:pt x="10" y="16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10" y="12"/>
                </a:lnTo>
                <a:lnTo>
                  <a:pt x="9" y="12"/>
                </a:lnTo>
                <a:lnTo>
                  <a:pt x="7" y="11"/>
                </a:lnTo>
                <a:lnTo>
                  <a:pt x="5" y="10"/>
                </a:lnTo>
                <a:lnTo>
                  <a:pt x="2" y="9"/>
                </a:lnTo>
                <a:lnTo>
                  <a:pt x="1" y="7"/>
                </a:lnTo>
                <a:lnTo>
                  <a:pt x="0" y="4"/>
                </a:lnTo>
                <a:lnTo>
                  <a:pt x="2" y="5"/>
                </a:lnTo>
                <a:lnTo>
                  <a:pt x="8" y="9"/>
                </a:lnTo>
                <a:lnTo>
                  <a:pt x="6" y="6"/>
                </a:lnTo>
                <a:lnTo>
                  <a:pt x="7" y="4"/>
                </a:lnTo>
                <a:lnTo>
                  <a:pt x="8" y="2"/>
                </a:lnTo>
                <a:lnTo>
                  <a:pt x="10" y="2"/>
                </a:lnTo>
                <a:lnTo>
                  <a:pt x="12" y="0"/>
                </a:lnTo>
                <a:lnTo>
                  <a:pt x="12" y="3"/>
                </a:lnTo>
                <a:lnTo>
                  <a:pt x="11" y="4"/>
                </a:lnTo>
                <a:lnTo>
                  <a:pt x="9" y="4"/>
                </a:lnTo>
                <a:lnTo>
                  <a:pt x="10" y="7"/>
                </a:lnTo>
                <a:lnTo>
                  <a:pt x="13" y="8"/>
                </a:lnTo>
                <a:lnTo>
                  <a:pt x="13" y="10"/>
                </a:lnTo>
                <a:lnTo>
                  <a:pt x="12" y="11"/>
                </a:lnTo>
                <a:lnTo>
                  <a:pt x="14" y="12"/>
                </a:lnTo>
                <a:lnTo>
                  <a:pt x="15" y="14"/>
                </a:lnTo>
                <a:lnTo>
                  <a:pt x="16" y="15"/>
                </a:lnTo>
                <a:lnTo>
                  <a:pt x="18" y="15"/>
                </a:lnTo>
                <a:lnTo>
                  <a:pt x="19" y="15"/>
                </a:lnTo>
                <a:lnTo>
                  <a:pt x="20" y="16"/>
                </a:lnTo>
                <a:lnTo>
                  <a:pt x="21" y="19"/>
                </a:lnTo>
                <a:lnTo>
                  <a:pt x="20" y="22"/>
                </a:lnTo>
                <a:lnTo>
                  <a:pt x="20" y="25"/>
                </a:lnTo>
                <a:lnTo>
                  <a:pt x="21" y="26"/>
                </a:lnTo>
                <a:lnTo>
                  <a:pt x="21" y="26"/>
                </a:lnTo>
                <a:lnTo>
                  <a:pt x="22" y="26"/>
                </a:lnTo>
                <a:lnTo>
                  <a:pt x="22" y="27"/>
                </a:lnTo>
                <a:lnTo>
                  <a:pt x="22" y="29"/>
                </a:lnTo>
                <a:lnTo>
                  <a:pt x="21" y="31"/>
                </a:lnTo>
                <a:lnTo>
                  <a:pt x="21" y="32"/>
                </a:lnTo>
                <a:lnTo>
                  <a:pt x="21" y="33"/>
                </a:lnTo>
                <a:lnTo>
                  <a:pt x="22" y="33"/>
                </a:lnTo>
                <a:lnTo>
                  <a:pt x="23" y="31"/>
                </a:lnTo>
                <a:lnTo>
                  <a:pt x="25" y="32"/>
                </a:lnTo>
                <a:lnTo>
                  <a:pt x="26" y="32"/>
                </a:lnTo>
                <a:lnTo>
                  <a:pt x="27" y="32"/>
                </a:lnTo>
                <a:lnTo>
                  <a:pt x="27" y="31"/>
                </a:lnTo>
                <a:lnTo>
                  <a:pt x="28" y="31"/>
                </a:lnTo>
                <a:lnTo>
                  <a:pt x="28" y="30"/>
                </a:lnTo>
                <a:lnTo>
                  <a:pt x="29" y="30"/>
                </a:lnTo>
                <a:lnTo>
                  <a:pt x="31" y="31"/>
                </a:lnTo>
                <a:lnTo>
                  <a:pt x="31" y="31"/>
                </a:lnTo>
                <a:lnTo>
                  <a:pt x="32" y="32"/>
                </a:lnTo>
                <a:lnTo>
                  <a:pt x="34" y="32"/>
                </a:lnTo>
                <a:lnTo>
                  <a:pt x="35" y="31"/>
                </a:lnTo>
                <a:lnTo>
                  <a:pt x="37" y="31"/>
                </a:lnTo>
                <a:lnTo>
                  <a:pt x="38" y="31"/>
                </a:lnTo>
                <a:lnTo>
                  <a:pt x="39" y="32"/>
                </a:lnTo>
                <a:lnTo>
                  <a:pt x="40" y="32"/>
                </a:lnTo>
                <a:lnTo>
                  <a:pt x="41" y="32"/>
                </a:lnTo>
                <a:lnTo>
                  <a:pt x="44" y="32"/>
                </a:lnTo>
                <a:lnTo>
                  <a:pt x="45" y="34"/>
                </a:lnTo>
                <a:lnTo>
                  <a:pt x="45" y="36"/>
                </a:lnTo>
                <a:lnTo>
                  <a:pt x="28" y="51"/>
                </a:lnTo>
                <a:lnTo>
                  <a:pt x="27" y="49"/>
                </a:lnTo>
                <a:lnTo>
                  <a:pt x="27" y="45"/>
                </a:lnTo>
                <a:lnTo>
                  <a:pt x="28" y="40"/>
                </a:lnTo>
                <a:lnTo>
                  <a:pt x="26" y="37"/>
                </a:lnTo>
                <a:lnTo>
                  <a:pt x="22" y="36"/>
                </a:lnTo>
                <a:lnTo>
                  <a:pt x="17" y="35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4" name="Freeform 167"/>
          <p:cNvSpPr>
            <a:spLocks/>
          </p:cNvSpPr>
          <p:nvPr/>
        </p:nvSpPr>
        <p:spPr bwMode="auto">
          <a:xfrm>
            <a:off x="17016991" y="2378122"/>
            <a:ext cx="91463" cy="121951"/>
          </a:xfrm>
          <a:custGeom>
            <a:avLst/>
            <a:gdLst>
              <a:gd name="T0" fmla="*/ 38 w 91"/>
              <a:gd name="T1" fmla="*/ 6 h 122"/>
              <a:gd name="T2" fmla="*/ 38 w 91"/>
              <a:gd name="T3" fmla="*/ 5 h 122"/>
              <a:gd name="T4" fmla="*/ 38 w 91"/>
              <a:gd name="T5" fmla="*/ 13 h 122"/>
              <a:gd name="T6" fmla="*/ 46 w 91"/>
              <a:gd name="T7" fmla="*/ 11 h 122"/>
              <a:gd name="T8" fmla="*/ 52 w 91"/>
              <a:gd name="T9" fmla="*/ 6 h 122"/>
              <a:gd name="T10" fmla="*/ 63 w 91"/>
              <a:gd name="T11" fmla="*/ 9 h 122"/>
              <a:gd name="T12" fmla="*/ 63 w 91"/>
              <a:gd name="T13" fmla="*/ 17 h 122"/>
              <a:gd name="T14" fmla="*/ 63 w 91"/>
              <a:gd name="T15" fmla="*/ 24 h 122"/>
              <a:gd name="T16" fmla="*/ 62 w 91"/>
              <a:gd name="T17" fmla="*/ 46 h 122"/>
              <a:gd name="T18" fmla="*/ 61 w 91"/>
              <a:gd name="T19" fmla="*/ 54 h 122"/>
              <a:gd name="T20" fmla="*/ 43 w 91"/>
              <a:gd name="T21" fmla="*/ 29 h 122"/>
              <a:gd name="T22" fmla="*/ 61 w 91"/>
              <a:gd name="T23" fmla="*/ 59 h 122"/>
              <a:gd name="T24" fmla="*/ 59 w 91"/>
              <a:gd name="T25" fmla="*/ 69 h 122"/>
              <a:gd name="T26" fmla="*/ 72 w 91"/>
              <a:gd name="T27" fmla="*/ 91 h 122"/>
              <a:gd name="T28" fmla="*/ 90 w 91"/>
              <a:gd name="T29" fmla="*/ 97 h 122"/>
              <a:gd name="T30" fmla="*/ 85 w 91"/>
              <a:gd name="T31" fmla="*/ 112 h 122"/>
              <a:gd name="T32" fmla="*/ 77 w 91"/>
              <a:gd name="T33" fmla="*/ 118 h 122"/>
              <a:gd name="T34" fmla="*/ 43 w 91"/>
              <a:gd name="T35" fmla="*/ 98 h 122"/>
              <a:gd name="T36" fmla="*/ 52 w 91"/>
              <a:gd name="T37" fmla="*/ 95 h 122"/>
              <a:gd name="T38" fmla="*/ 22 w 91"/>
              <a:gd name="T39" fmla="*/ 48 h 122"/>
              <a:gd name="T40" fmla="*/ 11 w 91"/>
              <a:gd name="T41" fmla="*/ 33 h 122"/>
              <a:gd name="T42" fmla="*/ 22 w 91"/>
              <a:gd name="T43" fmla="*/ 34 h 122"/>
              <a:gd name="T44" fmla="*/ 12 w 91"/>
              <a:gd name="T45" fmla="*/ 35 h 122"/>
              <a:gd name="T46" fmla="*/ 1 w 91"/>
              <a:gd name="T47" fmla="*/ 25 h 122"/>
              <a:gd name="T48" fmla="*/ 14 w 91"/>
              <a:gd name="T49" fmla="*/ 16 h 122"/>
              <a:gd name="T50" fmla="*/ 16 w 91"/>
              <a:gd name="T51" fmla="*/ 23 h 122"/>
              <a:gd name="T52" fmla="*/ 18 w 91"/>
              <a:gd name="T53" fmla="*/ 20 h 122"/>
              <a:gd name="T54" fmla="*/ 3 w 91"/>
              <a:gd name="T55" fmla="*/ 12 h 122"/>
              <a:gd name="T56" fmla="*/ 33 w 91"/>
              <a:gd name="T57" fmla="*/ 19 h 122"/>
              <a:gd name="T58" fmla="*/ 38 w 91"/>
              <a:gd name="T59" fmla="*/ 24 h 122"/>
              <a:gd name="T60" fmla="*/ 45 w 91"/>
              <a:gd name="T61" fmla="*/ 32 h 122"/>
              <a:gd name="T62" fmla="*/ 45 w 91"/>
              <a:gd name="T63" fmla="*/ 39 h 122"/>
              <a:gd name="T64" fmla="*/ 41 w 91"/>
              <a:gd name="T65" fmla="*/ 32 h 122"/>
              <a:gd name="T66" fmla="*/ 35 w 91"/>
              <a:gd name="T67" fmla="*/ 25 h 122"/>
              <a:gd name="T68" fmla="*/ 28 w 91"/>
              <a:gd name="T69" fmla="*/ 8 h 122"/>
              <a:gd name="T70" fmla="*/ 39 w 91"/>
              <a:gd name="T71" fmla="*/ 16 h 122"/>
              <a:gd name="T72" fmla="*/ 34 w 91"/>
              <a:gd name="T73" fmla="*/ 12 h 122"/>
              <a:gd name="T74" fmla="*/ 34 w 91"/>
              <a:gd name="T75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" h="122">
                <a:moveTo>
                  <a:pt x="34" y="0"/>
                </a:moveTo>
                <a:lnTo>
                  <a:pt x="38" y="6"/>
                </a:lnTo>
                <a:lnTo>
                  <a:pt x="37" y="7"/>
                </a:lnTo>
                <a:lnTo>
                  <a:pt x="38" y="5"/>
                </a:lnTo>
                <a:lnTo>
                  <a:pt x="38" y="5"/>
                </a:lnTo>
                <a:lnTo>
                  <a:pt x="38" y="13"/>
                </a:lnTo>
                <a:lnTo>
                  <a:pt x="44" y="13"/>
                </a:lnTo>
                <a:lnTo>
                  <a:pt x="46" y="11"/>
                </a:lnTo>
                <a:lnTo>
                  <a:pt x="48" y="8"/>
                </a:lnTo>
                <a:lnTo>
                  <a:pt x="52" y="6"/>
                </a:lnTo>
                <a:lnTo>
                  <a:pt x="58" y="4"/>
                </a:lnTo>
                <a:lnTo>
                  <a:pt x="63" y="9"/>
                </a:lnTo>
                <a:lnTo>
                  <a:pt x="63" y="15"/>
                </a:lnTo>
                <a:lnTo>
                  <a:pt x="63" y="17"/>
                </a:lnTo>
                <a:lnTo>
                  <a:pt x="63" y="18"/>
                </a:lnTo>
                <a:lnTo>
                  <a:pt x="63" y="24"/>
                </a:lnTo>
                <a:lnTo>
                  <a:pt x="63" y="41"/>
                </a:lnTo>
                <a:lnTo>
                  <a:pt x="62" y="46"/>
                </a:lnTo>
                <a:lnTo>
                  <a:pt x="62" y="51"/>
                </a:lnTo>
                <a:lnTo>
                  <a:pt x="61" y="54"/>
                </a:lnTo>
                <a:lnTo>
                  <a:pt x="61" y="59"/>
                </a:lnTo>
                <a:cubicBezTo>
                  <a:pt x="60" y="69"/>
                  <a:pt x="49" y="39"/>
                  <a:pt x="43" y="29"/>
                </a:cubicBezTo>
                <a:lnTo>
                  <a:pt x="50" y="34"/>
                </a:lnTo>
                <a:lnTo>
                  <a:pt x="61" y="59"/>
                </a:lnTo>
                <a:lnTo>
                  <a:pt x="60" y="67"/>
                </a:lnTo>
                <a:lnTo>
                  <a:pt x="59" y="69"/>
                </a:lnTo>
                <a:lnTo>
                  <a:pt x="63" y="84"/>
                </a:lnTo>
                <a:lnTo>
                  <a:pt x="72" y="91"/>
                </a:lnTo>
                <a:lnTo>
                  <a:pt x="82" y="95"/>
                </a:lnTo>
                <a:lnTo>
                  <a:pt x="90" y="97"/>
                </a:lnTo>
                <a:lnTo>
                  <a:pt x="91" y="105"/>
                </a:lnTo>
                <a:lnTo>
                  <a:pt x="85" y="112"/>
                </a:lnTo>
                <a:lnTo>
                  <a:pt x="82" y="115"/>
                </a:lnTo>
                <a:lnTo>
                  <a:pt x="77" y="118"/>
                </a:lnTo>
                <a:lnTo>
                  <a:pt x="71" y="122"/>
                </a:lnTo>
                <a:lnTo>
                  <a:pt x="43" y="98"/>
                </a:lnTo>
                <a:lnTo>
                  <a:pt x="37" y="99"/>
                </a:lnTo>
                <a:lnTo>
                  <a:pt x="52" y="95"/>
                </a:lnTo>
                <a:lnTo>
                  <a:pt x="35" y="98"/>
                </a:lnTo>
                <a:lnTo>
                  <a:pt x="22" y="48"/>
                </a:lnTo>
                <a:lnTo>
                  <a:pt x="12" y="38"/>
                </a:lnTo>
                <a:lnTo>
                  <a:pt x="11" y="33"/>
                </a:lnTo>
                <a:lnTo>
                  <a:pt x="26" y="30"/>
                </a:lnTo>
                <a:lnTo>
                  <a:pt x="22" y="34"/>
                </a:lnTo>
                <a:lnTo>
                  <a:pt x="15" y="35"/>
                </a:lnTo>
                <a:lnTo>
                  <a:pt x="12" y="35"/>
                </a:lnTo>
                <a:lnTo>
                  <a:pt x="11" y="32"/>
                </a:lnTo>
                <a:lnTo>
                  <a:pt x="1" y="25"/>
                </a:lnTo>
                <a:lnTo>
                  <a:pt x="10" y="14"/>
                </a:lnTo>
                <a:lnTo>
                  <a:pt x="14" y="16"/>
                </a:lnTo>
                <a:lnTo>
                  <a:pt x="17" y="18"/>
                </a:lnTo>
                <a:lnTo>
                  <a:pt x="16" y="23"/>
                </a:lnTo>
                <a:cubicBezTo>
                  <a:pt x="23" y="7"/>
                  <a:pt x="17" y="23"/>
                  <a:pt x="18" y="23"/>
                </a:cubicBezTo>
                <a:lnTo>
                  <a:pt x="18" y="20"/>
                </a:lnTo>
                <a:lnTo>
                  <a:pt x="0" y="16"/>
                </a:lnTo>
                <a:lnTo>
                  <a:pt x="3" y="12"/>
                </a:lnTo>
                <a:lnTo>
                  <a:pt x="31" y="12"/>
                </a:lnTo>
                <a:lnTo>
                  <a:pt x="33" y="19"/>
                </a:lnTo>
                <a:lnTo>
                  <a:pt x="21" y="10"/>
                </a:lnTo>
                <a:lnTo>
                  <a:pt x="38" y="24"/>
                </a:lnTo>
                <a:lnTo>
                  <a:pt x="42" y="29"/>
                </a:lnTo>
                <a:lnTo>
                  <a:pt x="45" y="32"/>
                </a:lnTo>
                <a:cubicBezTo>
                  <a:pt x="76" y="0"/>
                  <a:pt x="47" y="33"/>
                  <a:pt x="48" y="33"/>
                </a:cubicBezTo>
                <a:lnTo>
                  <a:pt x="45" y="39"/>
                </a:lnTo>
                <a:lnTo>
                  <a:pt x="43" y="38"/>
                </a:lnTo>
                <a:lnTo>
                  <a:pt x="41" y="32"/>
                </a:lnTo>
                <a:lnTo>
                  <a:pt x="39" y="29"/>
                </a:lnTo>
                <a:lnTo>
                  <a:pt x="35" y="25"/>
                </a:lnTo>
                <a:lnTo>
                  <a:pt x="35" y="23"/>
                </a:lnTo>
                <a:lnTo>
                  <a:pt x="28" y="8"/>
                </a:lnTo>
                <a:lnTo>
                  <a:pt x="38" y="12"/>
                </a:lnTo>
                <a:lnTo>
                  <a:pt x="39" y="16"/>
                </a:lnTo>
                <a:lnTo>
                  <a:pt x="39" y="14"/>
                </a:lnTo>
                <a:lnTo>
                  <a:pt x="34" y="12"/>
                </a:lnTo>
                <a:lnTo>
                  <a:pt x="24" y="14"/>
                </a:lnTo>
                <a:lnTo>
                  <a:pt x="34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5" name="Freeform 168"/>
          <p:cNvSpPr>
            <a:spLocks/>
          </p:cNvSpPr>
          <p:nvPr/>
        </p:nvSpPr>
        <p:spPr bwMode="auto">
          <a:xfrm>
            <a:off x="17062723" y="3083693"/>
            <a:ext cx="67508" cy="87107"/>
          </a:xfrm>
          <a:custGeom>
            <a:avLst/>
            <a:gdLst>
              <a:gd name="T0" fmla="*/ 1 w 65"/>
              <a:gd name="T1" fmla="*/ 83 h 86"/>
              <a:gd name="T2" fmla="*/ 30 w 65"/>
              <a:gd name="T3" fmla="*/ 34 h 86"/>
              <a:gd name="T4" fmla="*/ 27 w 65"/>
              <a:gd name="T5" fmla="*/ 30 h 86"/>
              <a:gd name="T6" fmla="*/ 28 w 65"/>
              <a:gd name="T7" fmla="*/ 28 h 86"/>
              <a:gd name="T8" fmla="*/ 29 w 65"/>
              <a:gd name="T9" fmla="*/ 25 h 86"/>
              <a:gd name="T10" fmla="*/ 29 w 65"/>
              <a:gd name="T11" fmla="*/ 21 h 86"/>
              <a:gd name="T12" fmla="*/ 28 w 65"/>
              <a:gd name="T13" fmla="*/ 16 h 86"/>
              <a:gd name="T14" fmla="*/ 34 w 65"/>
              <a:gd name="T15" fmla="*/ 14 h 86"/>
              <a:gd name="T16" fmla="*/ 31 w 65"/>
              <a:gd name="T17" fmla="*/ 15 h 86"/>
              <a:gd name="T18" fmla="*/ 36 w 65"/>
              <a:gd name="T19" fmla="*/ 0 h 86"/>
              <a:gd name="T20" fmla="*/ 42 w 65"/>
              <a:gd name="T21" fmla="*/ 12 h 86"/>
              <a:gd name="T22" fmla="*/ 42 w 65"/>
              <a:gd name="T23" fmla="*/ 27 h 86"/>
              <a:gd name="T24" fmla="*/ 42 w 65"/>
              <a:gd name="T25" fmla="*/ 37 h 86"/>
              <a:gd name="T26" fmla="*/ 44 w 65"/>
              <a:gd name="T27" fmla="*/ 43 h 86"/>
              <a:gd name="T28" fmla="*/ 44 w 65"/>
              <a:gd name="T29" fmla="*/ 45 h 86"/>
              <a:gd name="T30" fmla="*/ 46 w 65"/>
              <a:gd name="T31" fmla="*/ 45 h 86"/>
              <a:gd name="T32" fmla="*/ 50 w 65"/>
              <a:gd name="T33" fmla="*/ 41 h 86"/>
              <a:gd name="T34" fmla="*/ 56 w 65"/>
              <a:gd name="T35" fmla="*/ 43 h 86"/>
              <a:gd name="T36" fmla="*/ 59 w 65"/>
              <a:gd name="T37" fmla="*/ 46 h 86"/>
              <a:gd name="T38" fmla="*/ 60 w 65"/>
              <a:gd name="T39" fmla="*/ 48 h 86"/>
              <a:gd name="T40" fmla="*/ 60 w 65"/>
              <a:gd name="T41" fmla="*/ 53 h 86"/>
              <a:gd name="T42" fmla="*/ 62 w 65"/>
              <a:gd name="T43" fmla="*/ 57 h 86"/>
              <a:gd name="T44" fmla="*/ 65 w 65"/>
              <a:gd name="T45" fmla="*/ 61 h 86"/>
              <a:gd name="T46" fmla="*/ 1 w 65"/>
              <a:gd name="T47" fmla="*/ 86 h 86"/>
              <a:gd name="T48" fmla="*/ 0 w 65"/>
              <a:gd name="T4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" h="86">
                <a:moveTo>
                  <a:pt x="1" y="83"/>
                </a:moveTo>
                <a:lnTo>
                  <a:pt x="30" y="34"/>
                </a:lnTo>
                <a:lnTo>
                  <a:pt x="27" y="30"/>
                </a:lnTo>
                <a:lnTo>
                  <a:pt x="28" y="28"/>
                </a:lnTo>
                <a:lnTo>
                  <a:pt x="29" y="25"/>
                </a:lnTo>
                <a:lnTo>
                  <a:pt x="29" y="21"/>
                </a:lnTo>
                <a:lnTo>
                  <a:pt x="28" y="16"/>
                </a:lnTo>
                <a:lnTo>
                  <a:pt x="34" y="14"/>
                </a:lnTo>
                <a:lnTo>
                  <a:pt x="31" y="15"/>
                </a:lnTo>
                <a:lnTo>
                  <a:pt x="36" y="0"/>
                </a:lnTo>
                <a:lnTo>
                  <a:pt x="42" y="12"/>
                </a:lnTo>
                <a:lnTo>
                  <a:pt x="42" y="27"/>
                </a:lnTo>
                <a:lnTo>
                  <a:pt x="42" y="37"/>
                </a:lnTo>
                <a:lnTo>
                  <a:pt x="44" y="43"/>
                </a:lnTo>
                <a:lnTo>
                  <a:pt x="44" y="45"/>
                </a:lnTo>
                <a:lnTo>
                  <a:pt x="46" y="45"/>
                </a:lnTo>
                <a:lnTo>
                  <a:pt x="50" y="41"/>
                </a:lnTo>
                <a:lnTo>
                  <a:pt x="56" y="43"/>
                </a:lnTo>
                <a:lnTo>
                  <a:pt x="59" y="46"/>
                </a:lnTo>
                <a:lnTo>
                  <a:pt x="60" y="48"/>
                </a:lnTo>
                <a:lnTo>
                  <a:pt x="60" y="53"/>
                </a:lnTo>
                <a:lnTo>
                  <a:pt x="62" y="57"/>
                </a:lnTo>
                <a:lnTo>
                  <a:pt x="65" y="61"/>
                </a:lnTo>
                <a:lnTo>
                  <a:pt x="1" y="86"/>
                </a:lnTo>
                <a:lnTo>
                  <a:pt x="0" y="83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6" name="Freeform 169"/>
          <p:cNvSpPr>
            <a:spLocks/>
          </p:cNvSpPr>
          <p:nvPr/>
        </p:nvSpPr>
        <p:spPr bwMode="auto">
          <a:xfrm>
            <a:off x="17062723" y="3083693"/>
            <a:ext cx="67508" cy="87107"/>
          </a:xfrm>
          <a:custGeom>
            <a:avLst/>
            <a:gdLst>
              <a:gd name="T0" fmla="*/ 1 w 65"/>
              <a:gd name="T1" fmla="*/ 83 h 86"/>
              <a:gd name="T2" fmla="*/ 30 w 65"/>
              <a:gd name="T3" fmla="*/ 34 h 86"/>
              <a:gd name="T4" fmla="*/ 27 w 65"/>
              <a:gd name="T5" fmla="*/ 30 h 86"/>
              <a:gd name="T6" fmla="*/ 28 w 65"/>
              <a:gd name="T7" fmla="*/ 28 h 86"/>
              <a:gd name="T8" fmla="*/ 29 w 65"/>
              <a:gd name="T9" fmla="*/ 25 h 86"/>
              <a:gd name="T10" fmla="*/ 29 w 65"/>
              <a:gd name="T11" fmla="*/ 21 h 86"/>
              <a:gd name="T12" fmla="*/ 28 w 65"/>
              <a:gd name="T13" fmla="*/ 16 h 86"/>
              <a:gd name="T14" fmla="*/ 34 w 65"/>
              <a:gd name="T15" fmla="*/ 14 h 86"/>
              <a:gd name="T16" fmla="*/ 31 w 65"/>
              <a:gd name="T17" fmla="*/ 15 h 86"/>
              <a:gd name="T18" fmla="*/ 36 w 65"/>
              <a:gd name="T19" fmla="*/ 0 h 86"/>
              <a:gd name="T20" fmla="*/ 42 w 65"/>
              <a:gd name="T21" fmla="*/ 12 h 86"/>
              <a:gd name="T22" fmla="*/ 42 w 65"/>
              <a:gd name="T23" fmla="*/ 27 h 86"/>
              <a:gd name="T24" fmla="*/ 42 w 65"/>
              <a:gd name="T25" fmla="*/ 37 h 86"/>
              <a:gd name="T26" fmla="*/ 44 w 65"/>
              <a:gd name="T27" fmla="*/ 43 h 86"/>
              <a:gd name="T28" fmla="*/ 44 w 65"/>
              <a:gd name="T29" fmla="*/ 45 h 86"/>
              <a:gd name="T30" fmla="*/ 46 w 65"/>
              <a:gd name="T31" fmla="*/ 45 h 86"/>
              <a:gd name="T32" fmla="*/ 50 w 65"/>
              <a:gd name="T33" fmla="*/ 41 h 86"/>
              <a:gd name="T34" fmla="*/ 56 w 65"/>
              <a:gd name="T35" fmla="*/ 43 h 86"/>
              <a:gd name="T36" fmla="*/ 59 w 65"/>
              <a:gd name="T37" fmla="*/ 46 h 86"/>
              <a:gd name="T38" fmla="*/ 60 w 65"/>
              <a:gd name="T39" fmla="*/ 48 h 86"/>
              <a:gd name="T40" fmla="*/ 60 w 65"/>
              <a:gd name="T41" fmla="*/ 53 h 86"/>
              <a:gd name="T42" fmla="*/ 62 w 65"/>
              <a:gd name="T43" fmla="*/ 57 h 86"/>
              <a:gd name="T44" fmla="*/ 65 w 65"/>
              <a:gd name="T45" fmla="*/ 61 h 86"/>
              <a:gd name="T46" fmla="*/ 1 w 65"/>
              <a:gd name="T47" fmla="*/ 86 h 86"/>
              <a:gd name="T48" fmla="*/ 0 w 65"/>
              <a:gd name="T4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" h="86">
                <a:moveTo>
                  <a:pt x="1" y="83"/>
                </a:moveTo>
                <a:lnTo>
                  <a:pt x="30" y="34"/>
                </a:lnTo>
                <a:lnTo>
                  <a:pt x="27" y="30"/>
                </a:lnTo>
                <a:lnTo>
                  <a:pt x="28" y="28"/>
                </a:lnTo>
                <a:lnTo>
                  <a:pt x="29" y="25"/>
                </a:lnTo>
                <a:lnTo>
                  <a:pt x="29" y="21"/>
                </a:lnTo>
                <a:lnTo>
                  <a:pt x="28" y="16"/>
                </a:lnTo>
                <a:lnTo>
                  <a:pt x="34" y="14"/>
                </a:lnTo>
                <a:lnTo>
                  <a:pt x="31" y="15"/>
                </a:lnTo>
                <a:lnTo>
                  <a:pt x="36" y="0"/>
                </a:lnTo>
                <a:lnTo>
                  <a:pt x="42" y="12"/>
                </a:lnTo>
                <a:lnTo>
                  <a:pt x="42" y="27"/>
                </a:lnTo>
                <a:lnTo>
                  <a:pt x="42" y="37"/>
                </a:lnTo>
                <a:lnTo>
                  <a:pt x="44" y="43"/>
                </a:lnTo>
                <a:lnTo>
                  <a:pt x="44" y="45"/>
                </a:lnTo>
                <a:lnTo>
                  <a:pt x="46" y="45"/>
                </a:lnTo>
                <a:lnTo>
                  <a:pt x="50" y="41"/>
                </a:lnTo>
                <a:lnTo>
                  <a:pt x="56" y="43"/>
                </a:lnTo>
                <a:lnTo>
                  <a:pt x="59" y="46"/>
                </a:lnTo>
                <a:lnTo>
                  <a:pt x="60" y="48"/>
                </a:lnTo>
                <a:lnTo>
                  <a:pt x="60" y="53"/>
                </a:lnTo>
                <a:lnTo>
                  <a:pt x="62" y="57"/>
                </a:lnTo>
                <a:lnTo>
                  <a:pt x="65" y="61"/>
                </a:lnTo>
                <a:lnTo>
                  <a:pt x="1" y="86"/>
                </a:lnTo>
                <a:lnTo>
                  <a:pt x="0" y="83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7" name="Freeform 170"/>
          <p:cNvSpPr>
            <a:spLocks/>
          </p:cNvSpPr>
          <p:nvPr/>
        </p:nvSpPr>
        <p:spPr bwMode="auto">
          <a:xfrm>
            <a:off x="17003926" y="2397723"/>
            <a:ext cx="58798" cy="60975"/>
          </a:xfrm>
          <a:custGeom>
            <a:avLst/>
            <a:gdLst>
              <a:gd name="T0" fmla="*/ 22 w 27"/>
              <a:gd name="T1" fmla="*/ 28 h 28"/>
              <a:gd name="T2" fmla="*/ 18 w 27"/>
              <a:gd name="T3" fmla="*/ 26 h 28"/>
              <a:gd name="T4" fmla="*/ 9 w 27"/>
              <a:gd name="T5" fmla="*/ 16 h 28"/>
              <a:gd name="T6" fmla="*/ 21 w 27"/>
              <a:gd name="T7" fmla="*/ 23 h 28"/>
              <a:gd name="T8" fmla="*/ 21 w 27"/>
              <a:gd name="T9" fmla="*/ 21 h 28"/>
              <a:gd name="T10" fmla="*/ 20 w 27"/>
              <a:gd name="T11" fmla="*/ 20 h 28"/>
              <a:gd name="T12" fmla="*/ 14 w 27"/>
              <a:gd name="T13" fmla="*/ 23 h 28"/>
              <a:gd name="T14" fmla="*/ 11 w 27"/>
              <a:gd name="T15" fmla="*/ 19 h 28"/>
              <a:gd name="T16" fmla="*/ 11 w 27"/>
              <a:gd name="T17" fmla="*/ 18 h 28"/>
              <a:gd name="T18" fmla="*/ 11 w 27"/>
              <a:gd name="T19" fmla="*/ 18 h 28"/>
              <a:gd name="T20" fmla="*/ 11 w 27"/>
              <a:gd name="T21" fmla="*/ 18 h 28"/>
              <a:gd name="T22" fmla="*/ 1 w 27"/>
              <a:gd name="T23" fmla="*/ 22 h 28"/>
              <a:gd name="T24" fmla="*/ 1 w 27"/>
              <a:gd name="T25" fmla="*/ 19 h 28"/>
              <a:gd name="T26" fmla="*/ 1 w 27"/>
              <a:gd name="T27" fmla="*/ 16 h 28"/>
              <a:gd name="T28" fmla="*/ 1 w 27"/>
              <a:gd name="T29" fmla="*/ 12 h 28"/>
              <a:gd name="T30" fmla="*/ 1 w 27"/>
              <a:gd name="T31" fmla="*/ 10 h 28"/>
              <a:gd name="T32" fmla="*/ 0 w 27"/>
              <a:gd name="T33" fmla="*/ 5 h 28"/>
              <a:gd name="T34" fmla="*/ 3 w 27"/>
              <a:gd name="T35" fmla="*/ 0 h 28"/>
              <a:gd name="T36" fmla="*/ 11 w 27"/>
              <a:gd name="T37" fmla="*/ 6 h 28"/>
              <a:gd name="T38" fmla="*/ 12 w 27"/>
              <a:gd name="T39" fmla="*/ 6 h 28"/>
              <a:gd name="T40" fmla="*/ 13 w 27"/>
              <a:gd name="T41" fmla="*/ 6 h 28"/>
              <a:gd name="T42" fmla="*/ 14 w 27"/>
              <a:gd name="T43" fmla="*/ 7 h 28"/>
              <a:gd name="T44" fmla="*/ 14 w 27"/>
              <a:gd name="T45" fmla="*/ 8 h 28"/>
              <a:gd name="T46" fmla="*/ 12 w 27"/>
              <a:gd name="T47" fmla="*/ 9 h 28"/>
              <a:gd name="T48" fmla="*/ 12 w 27"/>
              <a:gd name="T49" fmla="*/ 10 h 28"/>
              <a:gd name="T50" fmla="*/ 13 w 27"/>
              <a:gd name="T51" fmla="*/ 10 h 28"/>
              <a:gd name="T52" fmla="*/ 14 w 27"/>
              <a:gd name="T53" fmla="*/ 10 h 28"/>
              <a:gd name="T54" fmla="*/ 16 w 27"/>
              <a:gd name="T55" fmla="*/ 10 h 28"/>
              <a:gd name="T56" fmla="*/ 18 w 27"/>
              <a:gd name="T57" fmla="*/ 10 h 28"/>
              <a:gd name="T58" fmla="*/ 18 w 27"/>
              <a:gd name="T59" fmla="*/ 13 h 28"/>
              <a:gd name="T60" fmla="*/ 18 w 27"/>
              <a:gd name="T61" fmla="*/ 16 h 28"/>
              <a:gd name="T62" fmla="*/ 19 w 27"/>
              <a:gd name="T63" fmla="*/ 17 h 28"/>
              <a:gd name="T64" fmla="*/ 20 w 27"/>
              <a:gd name="T65" fmla="*/ 17 h 28"/>
              <a:gd name="T66" fmla="*/ 21 w 27"/>
              <a:gd name="T67" fmla="*/ 15 h 28"/>
              <a:gd name="T68" fmla="*/ 22 w 27"/>
              <a:gd name="T69" fmla="*/ 14 h 28"/>
              <a:gd name="T70" fmla="*/ 22 w 27"/>
              <a:gd name="T71" fmla="*/ 11 h 28"/>
              <a:gd name="T72" fmla="*/ 27 w 27"/>
              <a:gd name="T73" fmla="*/ 13 h 28"/>
              <a:gd name="T74" fmla="*/ 25 w 27"/>
              <a:gd name="T75" fmla="*/ 15 h 28"/>
              <a:gd name="T76" fmla="*/ 25 w 27"/>
              <a:gd name="T77" fmla="*/ 17 h 28"/>
              <a:gd name="T78" fmla="*/ 26 w 27"/>
              <a:gd name="T79" fmla="*/ 21 h 28"/>
              <a:gd name="T80" fmla="*/ 25 w 27"/>
              <a:gd name="T81" fmla="*/ 24 h 28"/>
              <a:gd name="T82" fmla="*/ 22 w 27"/>
              <a:gd name="T83" fmla="*/ 25 h 28"/>
              <a:gd name="T84" fmla="*/ 22 w 27"/>
              <a:gd name="T8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" h="28">
                <a:moveTo>
                  <a:pt x="22" y="28"/>
                </a:moveTo>
                <a:lnTo>
                  <a:pt x="18" y="26"/>
                </a:lnTo>
                <a:lnTo>
                  <a:pt x="9" y="16"/>
                </a:lnTo>
                <a:lnTo>
                  <a:pt x="21" y="23"/>
                </a:lnTo>
                <a:lnTo>
                  <a:pt x="21" y="21"/>
                </a:lnTo>
                <a:lnTo>
                  <a:pt x="20" y="20"/>
                </a:lnTo>
                <a:lnTo>
                  <a:pt x="14" y="23"/>
                </a:lnTo>
                <a:lnTo>
                  <a:pt x="11" y="19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" y="22"/>
                </a:lnTo>
                <a:lnTo>
                  <a:pt x="1" y="19"/>
                </a:lnTo>
                <a:lnTo>
                  <a:pt x="1" y="16"/>
                </a:lnTo>
                <a:lnTo>
                  <a:pt x="1" y="12"/>
                </a:lnTo>
                <a:lnTo>
                  <a:pt x="1" y="10"/>
                </a:lnTo>
                <a:lnTo>
                  <a:pt x="0" y="5"/>
                </a:lnTo>
                <a:lnTo>
                  <a:pt x="3" y="0"/>
                </a:lnTo>
                <a:lnTo>
                  <a:pt x="11" y="6"/>
                </a:lnTo>
                <a:lnTo>
                  <a:pt x="12" y="6"/>
                </a:lnTo>
                <a:lnTo>
                  <a:pt x="13" y="6"/>
                </a:lnTo>
                <a:lnTo>
                  <a:pt x="14" y="7"/>
                </a:lnTo>
                <a:lnTo>
                  <a:pt x="14" y="8"/>
                </a:lnTo>
                <a:lnTo>
                  <a:pt x="12" y="9"/>
                </a:lnTo>
                <a:lnTo>
                  <a:pt x="12" y="10"/>
                </a:lnTo>
                <a:lnTo>
                  <a:pt x="13" y="10"/>
                </a:lnTo>
                <a:lnTo>
                  <a:pt x="14" y="10"/>
                </a:lnTo>
                <a:lnTo>
                  <a:pt x="16" y="10"/>
                </a:lnTo>
                <a:lnTo>
                  <a:pt x="18" y="10"/>
                </a:lnTo>
                <a:lnTo>
                  <a:pt x="18" y="13"/>
                </a:lnTo>
                <a:lnTo>
                  <a:pt x="18" y="16"/>
                </a:lnTo>
                <a:lnTo>
                  <a:pt x="19" y="17"/>
                </a:lnTo>
                <a:lnTo>
                  <a:pt x="20" y="17"/>
                </a:lnTo>
                <a:lnTo>
                  <a:pt x="21" y="15"/>
                </a:lnTo>
                <a:lnTo>
                  <a:pt x="22" y="14"/>
                </a:lnTo>
                <a:lnTo>
                  <a:pt x="22" y="11"/>
                </a:lnTo>
                <a:lnTo>
                  <a:pt x="27" y="13"/>
                </a:lnTo>
                <a:lnTo>
                  <a:pt x="25" y="15"/>
                </a:lnTo>
                <a:lnTo>
                  <a:pt x="25" y="17"/>
                </a:lnTo>
                <a:lnTo>
                  <a:pt x="26" y="21"/>
                </a:lnTo>
                <a:lnTo>
                  <a:pt x="25" y="24"/>
                </a:lnTo>
                <a:lnTo>
                  <a:pt x="22" y="25"/>
                </a:lnTo>
                <a:lnTo>
                  <a:pt x="22" y="2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8" name="Freeform 171"/>
          <p:cNvSpPr>
            <a:spLocks/>
          </p:cNvSpPr>
          <p:nvPr/>
        </p:nvSpPr>
        <p:spPr bwMode="auto">
          <a:xfrm>
            <a:off x="17008282" y="2478296"/>
            <a:ext cx="211236" cy="542244"/>
          </a:xfrm>
          <a:custGeom>
            <a:avLst/>
            <a:gdLst>
              <a:gd name="T0" fmla="*/ 71 w 208"/>
              <a:gd name="T1" fmla="*/ 29 h 537"/>
              <a:gd name="T2" fmla="*/ 65 w 208"/>
              <a:gd name="T3" fmla="*/ 55 h 537"/>
              <a:gd name="T4" fmla="*/ 50 w 208"/>
              <a:gd name="T5" fmla="*/ 35 h 537"/>
              <a:gd name="T6" fmla="*/ 54 w 208"/>
              <a:gd name="T7" fmla="*/ 48 h 537"/>
              <a:gd name="T8" fmla="*/ 55 w 208"/>
              <a:gd name="T9" fmla="*/ 41 h 537"/>
              <a:gd name="T10" fmla="*/ 65 w 208"/>
              <a:gd name="T11" fmla="*/ 56 h 537"/>
              <a:gd name="T12" fmla="*/ 75 w 208"/>
              <a:gd name="T13" fmla="*/ 65 h 537"/>
              <a:gd name="T14" fmla="*/ 84 w 208"/>
              <a:gd name="T15" fmla="*/ 83 h 537"/>
              <a:gd name="T16" fmla="*/ 97 w 208"/>
              <a:gd name="T17" fmla="*/ 96 h 537"/>
              <a:gd name="T18" fmla="*/ 99 w 208"/>
              <a:gd name="T19" fmla="*/ 125 h 537"/>
              <a:gd name="T20" fmla="*/ 118 w 208"/>
              <a:gd name="T21" fmla="*/ 136 h 537"/>
              <a:gd name="T22" fmla="*/ 148 w 208"/>
              <a:gd name="T23" fmla="*/ 168 h 537"/>
              <a:gd name="T24" fmla="*/ 167 w 208"/>
              <a:gd name="T25" fmla="*/ 189 h 537"/>
              <a:gd name="T26" fmla="*/ 194 w 208"/>
              <a:gd name="T27" fmla="*/ 191 h 537"/>
              <a:gd name="T28" fmla="*/ 186 w 208"/>
              <a:gd name="T29" fmla="*/ 215 h 537"/>
              <a:gd name="T30" fmla="*/ 182 w 208"/>
              <a:gd name="T31" fmla="*/ 238 h 537"/>
              <a:gd name="T32" fmla="*/ 181 w 208"/>
              <a:gd name="T33" fmla="*/ 241 h 537"/>
              <a:gd name="T34" fmla="*/ 181 w 208"/>
              <a:gd name="T35" fmla="*/ 265 h 537"/>
              <a:gd name="T36" fmla="*/ 167 w 208"/>
              <a:gd name="T37" fmla="*/ 306 h 537"/>
              <a:gd name="T38" fmla="*/ 151 w 208"/>
              <a:gd name="T39" fmla="*/ 350 h 537"/>
              <a:gd name="T40" fmla="*/ 142 w 208"/>
              <a:gd name="T41" fmla="*/ 413 h 537"/>
              <a:gd name="T42" fmla="*/ 174 w 208"/>
              <a:gd name="T43" fmla="*/ 460 h 537"/>
              <a:gd name="T44" fmla="*/ 204 w 208"/>
              <a:gd name="T45" fmla="*/ 493 h 537"/>
              <a:gd name="T46" fmla="*/ 195 w 208"/>
              <a:gd name="T47" fmla="*/ 525 h 537"/>
              <a:gd name="T48" fmla="*/ 156 w 208"/>
              <a:gd name="T49" fmla="*/ 531 h 537"/>
              <a:gd name="T50" fmla="*/ 120 w 208"/>
              <a:gd name="T51" fmla="*/ 386 h 537"/>
              <a:gd name="T52" fmla="*/ 93 w 208"/>
              <a:gd name="T53" fmla="*/ 368 h 537"/>
              <a:gd name="T54" fmla="*/ 111 w 208"/>
              <a:gd name="T55" fmla="*/ 165 h 537"/>
              <a:gd name="T56" fmla="*/ 58 w 208"/>
              <a:gd name="T57" fmla="*/ 85 h 537"/>
              <a:gd name="T58" fmla="*/ 24 w 208"/>
              <a:gd name="T59" fmla="*/ 127 h 537"/>
              <a:gd name="T60" fmla="*/ 50 w 208"/>
              <a:gd name="T61" fmla="*/ 64 h 537"/>
              <a:gd name="T62" fmla="*/ 46 w 208"/>
              <a:gd name="T63" fmla="*/ 56 h 537"/>
              <a:gd name="T64" fmla="*/ 35 w 208"/>
              <a:gd name="T65" fmla="*/ 53 h 537"/>
              <a:gd name="T66" fmla="*/ 39 w 208"/>
              <a:gd name="T67" fmla="*/ 38 h 537"/>
              <a:gd name="T68" fmla="*/ 8 w 208"/>
              <a:gd name="T69" fmla="*/ 56 h 537"/>
              <a:gd name="T70" fmla="*/ 26 w 208"/>
              <a:gd name="T71" fmla="*/ 30 h 537"/>
              <a:gd name="T72" fmla="*/ 9 w 208"/>
              <a:gd name="T73" fmla="*/ 40 h 537"/>
              <a:gd name="T74" fmla="*/ 21 w 208"/>
              <a:gd name="T75" fmla="*/ 8 h 537"/>
              <a:gd name="T76" fmla="*/ 11 w 208"/>
              <a:gd name="T77" fmla="*/ 0 h 537"/>
              <a:gd name="T78" fmla="*/ 26 w 208"/>
              <a:gd name="T79" fmla="*/ 5 h 537"/>
              <a:gd name="T80" fmla="*/ 38 w 208"/>
              <a:gd name="T81" fmla="*/ 12 h 537"/>
              <a:gd name="T82" fmla="*/ 33 w 208"/>
              <a:gd name="T83" fmla="*/ 12 h 537"/>
              <a:gd name="T84" fmla="*/ 30 w 208"/>
              <a:gd name="T85" fmla="*/ 16 h 537"/>
              <a:gd name="T86" fmla="*/ 38 w 208"/>
              <a:gd name="T87" fmla="*/ 24 h 537"/>
              <a:gd name="T88" fmla="*/ 55 w 208"/>
              <a:gd name="T89" fmla="*/ 25 h 537"/>
              <a:gd name="T90" fmla="*/ 64 w 208"/>
              <a:gd name="T91" fmla="*/ 13 h 537"/>
              <a:gd name="T92" fmla="*/ 76 w 208"/>
              <a:gd name="T93" fmla="*/ 1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537">
                <a:moveTo>
                  <a:pt x="76" y="23"/>
                </a:moveTo>
                <a:lnTo>
                  <a:pt x="75" y="24"/>
                </a:lnTo>
                <a:lnTo>
                  <a:pt x="71" y="29"/>
                </a:lnTo>
                <a:lnTo>
                  <a:pt x="69" y="31"/>
                </a:lnTo>
                <a:lnTo>
                  <a:pt x="62" y="41"/>
                </a:lnTo>
                <a:lnTo>
                  <a:pt x="65" y="55"/>
                </a:lnTo>
                <a:lnTo>
                  <a:pt x="51" y="48"/>
                </a:lnTo>
                <a:lnTo>
                  <a:pt x="48" y="31"/>
                </a:lnTo>
                <a:lnTo>
                  <a:pt x="50" y="35"/>
                </a:lnTo>
                <a:lnTo>
                  <a:pt x="50" y="40"/>
                </a:lnTo>
                <a:lnTo>
                  <a:pt x="50" y="45"/>
                </a:lnTo>
                <a:lnTo>
                  <a:pt x="54" y="48"/>
                </a:lnTo>
                <a:lnTo>
                  <a:pt x="56" y="47"/>
                </a:lnTo>
                <a:lnTo>
                  <a:pt x="55" y="43"/>
                </a:lnTo>
                <a:lnTo>
                  <a:pt x="55" y="41"/>
                </a:lnTo>
                <a:lnTo>
                  <a:pt x="58" y="40"/>
                </a:lnTo>
                <a:lnTo>
                  <a:pt x="58" y="43"/>
                </a:lnTo>
                <a:lnTo>
                  <a:pt x="65" y="56"/>
                </a:lnTo>
                <a:lnTo>
                  <a:pt x="68" y="59"/>
                </a:lnTo>
                <a:lnTo>
                  <a:pt x="70" y="61"/>
                </a:lnTo>
                <a:lnTo>
                  <a:pt x="75" y="65"/>
                </a:lnTo>
                <a:lnTo>
                  <a:pt x="80" y="69"/>
                </a:lnTo>
                <a:lnTo>
                  <a:pt x="82" y="74"/>
                </a:lnTo>
                <a:lnTo>
                  <a:pt x="84" y="83"/>
                </a:lnTo>
                <a:lnTo>
                  <a:pt x="89" y="90"/>
                </a:lnTo>
                <a:lnTo>
                  <a:pt x="97" y="94"/>
                </a:lnTo>
                <a:lnTo>
                  <a:pt x="97" y="96"/>
                </a:lnTo>
                <a:lnTo>
                  <a:pt x="97" y="113"/>
                </a:lnTo>
                <a:lnTo>
                  <a:pt x="99" y="117"/>
                </a:lnTo>
                <a:lnTo>
                  <a:pt x="99" y="125"/>
                </a:lnTo>
                <a:lnTo>
                  <a:pt x="105" y="131"/>
                </a:lnTo>
                <a:lnTo>
                  <a:pt x="111" y="133"/>
                </a:lnTo>
                <a:lnTo>
                  <a:pt x="118" y="136"/>
                </a:lnTo>
                <a:lnTo>
                  <a:pt x="125" y="140"/>
                </a:lnTo>
                <a:lnTo>
                  <a:pt x="139" y="159"/>
                </a:lnTo>
                <a:lnTo>
                  <a:pt x="148" y="168"/>
                </a:lnTo>
                <a:lnTo>
                  <a:pt x="157" y="180"/>
                </a:lnTo>
                <a:lnTo>
                  <a:pt x="161" y="184"/>
                </a:lnTo>
                <a:lnTo>
                  <a:pt x="167" y="189"/>
                </a:lnTo>
                <a:lnTo>
                  <a:pt x="179" y="187"/>
                </a:lnTo>
                <a:lnTo>
                  <a:pt x="190" y="189"/>
                </a:lnTo>
                <a:lnTo>
                  <a:pt x="194" y="191"/>
                </a:lnTo>
                <a:lnTo>
                  <a:pt x="192" y="199"/>
                </a:lnTo>
                <a:lnTo>
                  <a:pt x="189" y="207"/>
                </a:lnTo>
                <a:lnTo>
                  <a:pt x="186" y="215"/>
                </a:lnTo>
                <a:lnTo>
                  <a:pt x="183" y="224"/>
                </a:lnTo>
                <a:lnTo>
                  <a:pt x="182" y="236"/>
                </a:lnTo>
                <a:cubicBezTo>
                  <a:pt x="181" y="240"/>
                  <a:pt x="182" y="234"/>
                  <a:pt x="182" y="238"/>
                </a:cubicBezTo>
                <a:cubicBezTo>
                  <a:pt x="181" y="239"/>
                  <a:pt x="181" y="240"/>
                  <a:pt x="181" y="240"/>
                </a:cubicBezTo>
                <a:cubicBezTo>
                  <a:pt x="181" y="241"/>
                  <a:pt x="182" y="235"/>
                  <a:pt x="181" y="238"/>
                </a:cubicBezTo>
                <a:cubicBezTo>
                  <a:pt x="181" y="240"/>
                  <a:pt x="181" y="239"/>
                  <a:pt x="181" y="241"/>
                </a:cubicBezTo>
                <a:lnTo>
                  <a:pt x="182" y="252"/>
                </a:lnTo>
                <a:lnTo>
                  <a:pt x="182" y="254"/>
                </a:lnTo>
                <a:lnTo>
                  <a:pt x="181" y="265"/>
                </a:lnTo>
                <a:lnTo>
                  <a:pt x="175" y="285"/>
                </a:lnTo>
                <a:lnTo>
                  <a:pt x="169" y="301"/>
                </a:lnTo>
                <a:lnTo>
                  <a:pt x="167" y="306"/>
                </a:lnTo>
                <a:lnTo>
                  <a:pt x="163" y="319"/>
                </a:lnTo>
                <a:lnTo>
                  <a:pt x="158" y="332"/>
                </a:lnTo>
                <a:lnTo>
                  <a:pt x="151" y="350"/>
                </a:lnTo>
                <a:lnTo>
                  <a:pt x="144" y="369"/>
                </a:lnTo>
                <a:lnTo>
                  <a:pt x="140" y="392"/>
                </a:lnTo>
                <a:lnTo>
                  <a:pt x="142" y="413"/>
                </a:lnTo>
                <a:lnTo>
                  <a:pt x="149" y="434"/>
                </a:lnTo>
                <a:lnTo>
                  <a:pt x="160" y="451"/>
                </a:lnTo>
                <a:lnTo>
                  <a:pt x="174" y="460"/>
                </a:lnTo>
                <a:lnTo>
                  <a:pt x="185" y="468"/>
                </a:lnTo>
                <a:lnTo>
                  <a:pt x="196" y="477"/>
                </a:lnTo>
                <a:lnTo>
                  <a:pt x="204" y="493"/>
                </a:lnTo>
                <a:lnTo>
                  <a:pt x="208" y="507"/>
                </a:lnTo>
                <a:lnTo>
                  <a:pt x="203" y="514"/>
                </a:lnTo>
                <a:lnTo>
                  <a:pt x="195" y="525"/>
                </a:lnTo>
                <a:lnTo>
                  <a:pt x="184" y="533"/>
                </a:lnTo>
                <a:lnTo>
                  <a:pt x="178" y="537"/>
                </a:lnTo>
                <a:lnTo>
                  <a:pt x="156" y="531"/>
                </a:lnTo>
                <a:cubicBezTo>
                  <a:pt x="137" y="526"/>
                  <a:pt x="141" y="502"/>
                  <a:pt x="124" y="487"/>
                </a:cubicBezTo>
                <a:cubicBezTo>
                  <a:pt x="103" y="469"/>
                  <a:pt x="119" y="437"/>
                  <a:pt x="117" y="435"/>
                </a:cubicBezTo>
                <a:lnTo>
                  <a:pt x="120" y="386"/>
                </a:lnTo>
                <a:lnTo>
                  <a:pt x="126" y="378"/>
                </a:lnTo>
                <a:lnTo>
                  <a:pt x="129" y="368"/>
                </a:lnTo>
                <a:cubicBezTo>
                  <a:pt x="130" y="363"/>
                  <a:pt x="95" y="375"/>
                  <a:pt x="93" y="368"/>
                </a:cubicBezTo>
                <a:cubicBezTo>
                  <a:pt x="84" y="321"/>
                  <a:pt x="120" y="215"/>
                  <a:pt x="116" y="214"/>
                </a:cubicBezTo>
                <a:cubicBezTo>
                  <a:pt x="69" y="210"/>
                  <a:pt x="112" y="182"/>
                  <a:pt x="108" y="175"/>
                </a:cubicBezTo>
                <a:lnTo>
                  <a:pt x="111" y="165"/>
                </a:lnTo>
                <a:lnTo>
                  <a:pt x="53" y="123"/>
                </a:lnTo>
                <a:lnTo>
                  <a:pt x="45" y="98"/>
                </a:lnTo>
                <a:lnTo>
                  <a:pt x="58" y="85"/>
                </a:lnTo>
                <a:cubicBezTo>
                  <a:pt x="0" y="145"/>
                  <a:pt x="22" y="122"/>
                  <a:pt x="19" y="127"/>
                </a:cubicBezTo>
                <a:cubicBezTo>
                  <a:pt x="16" y="132"/>
                  <a:pt x="32" y="130"/>
                  <a:pt x="42" y="120"/>
                </a:cubicBezTo>
                <a:cubicBezTo>
                  <a:pt x="44" y="118"/>
                  <a:pt x="20" y="131"/>
                  <a:pt x="24" y="127"/>
                </a:cubicBezTo>
                <a:cubicBezTo>
                  <a:pt x="52" y="96"/>
                  <a:pt x="48" y="85"/>
                  <a:pt x="47" y="86"/>
                </a:cubicBezTo>
                <a:lnTo>
                  <a:pt x="52" y="82"/>
                </a:lnTo>
                <a:lnTo>
                  <a:pt x="50" y="64"/>
                </a:lnTo>
                <a:lnTo>
                  <a:pt x="43" y="60"/>
                </a:lnTo>
                <a:lnTo>
                  <a:pt x="46" y="60"/>
                </a:lnTo>
                <a:lnTo>
                  <a:pt x="46" y="56"/>
                </a:lnTo>
                <a:lnTo>
                  <a:pt x="46" y="62"/>
                </a:lnTo>
                <a:lnTo>
                  <a:pt x="38" y="57"/>
                </a:lnTo>
                <a:lnTo>
                  <a:pt x="35" y="53"/>
                </a:lnTo>
                <a:lnTo>
                  <a:pt x="34" y="42"/>
                </a:lnTo>
                <a:lnTo>
                  <a:pt x="41" y="37"/>
                </a:lnTo>
                <a:lnTo>
                  <a:pt x="39" y="38"/>
                </a:lnTo>
                <a:lnTo>
                  <a:pt x="0" y="81"/>
                </a:lnTo>
                <a:lnTo>
                  <a:pt x="8" y="63"/>
                </a:lnTo>
                <a:lnTo>
                  <a:pt x="8" y="56"/>
                </a:lnTo>
                <a:lnTo>
                  <a:pt x="8" y="51"/>
                </a:lnTo>
                <a:lnTo>
                  <a:pt x="25" y="31"/>
                </a:lnTo>
                <a:lnTo>
                  <a:pt x="26" y="30"/>
                </a:lnTo>
                <a:lnTo>
                  <a:pt x="8" y="50"/>
                </a:lnTo>
                <a:lnTo>
                  <a:pt x="9" y="44"/>
                </a:lnTo>
                <a:lnTo>
                  <a:pt x="9" y="40"/>
                </a:lnTo>
                <a:lnTo>
                  <a:pt x="10" y="31"/>
                </a:lnTo>
                <a:lnTo>
                  <a:pt x="10" y="26"/>
                </a:lnTo>
                <a:lnTo>
                  <a:pt x="21" y="8"/>
                </a:lnTo>
                <a:lnTo>
                  <a:pt x="11" y="24"/>
                </a:lnTo>
                <a:lnTo>
                  <a:pt x="16" y="4"/>
                </a:lnTo>
                <a:lnTo>
                  <a:pt x="11" y="0"/>
                </a:lnTo>
                <a:lnTo>
                  <a:pt x="23" y="2"/>
                </a:lnTo>
                <a:lnTo>
                  <a:pt x="23" y="4"/>
                </a:lnTo>
                <a:lnTo>
                  <a:pt x="26" y="5"/>
                </a:lnTo>
                <a:lnTo>
                  <a:pt x="32" y="5"/>
                </a:lnTo>
                <a:lnTo>
                  <a:pt x="36" y="7"/>
                </a:lnTo>
                <a:lnTo>
                  <a:pt x="38" y="12"/>
                </a:lnTo>
                <a:lnTo>
                  <a:pt x="37" y="14"/>
                </a:lnTo>
                <a:lnTo>
                  <a:pt x="35" y="14"/>
                </a:lnTo>
                <a:lnTo>
                  <a:pt x="33" y="12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32" y="24"/>
                </a:lnTo>
                <a:lnTo>
                  <a:pt x="34" y="24"/>
                </a:lnTo>
                <a:lnTo>
                  <a:pt x="38" y="24"/>
                </a:lnTo>
                <a:lnTo>
                  <a:pt x="40" y="22"/>
                </a:lnTo>
                <a:lnTo>
                  <a:pt x="53" y="20"/>
                </a:lnTo>
                <a:lnTo>
                  <a:pt x="55" y="25"/>
                </a:lnTo>
                <a:lnTo>
                  <a:pt x="49" y="17"/>
                </a:lnTo>
                <a:lnTo>
                  <a:pt x="54" y="14"/>
                </a:lnTo>
                <a:lnTo>
                  <a:pt x="64" y="13"/>
                </a:lnTo>
                <a:lnTo>
                  <a:pt x="75" y="16"/>
                </a:lnTo>
                <a:lnTo>
                  <a:pt x="75" y="24"/>
                </a:lnTo>
                <a:lnTo>
                  <a:pt x="76" y="17"/>
                </a:lnTo>
                <a:lnTo>
                  <a:pt x="78" y="22"/>
                </a:lnTo>
                <a:lnTo>
                  <a:pt x="75" y="25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39" name="Freeform 172"/>
          <p:cNvSpPr>
            <a:spLocks/>
          </p:cNvSpPr>
          <p:nvPr/>
        </p:nvSpPr>
        <p:spPr bwMode="auto">
          <a:xfrm>
            <a:off x="17008282" y="2478296"/>
            <a:ext cx="211236" cy="542244"/>
          </a:xfrm>
          <a:custGeom>
            <a:avLst/>
            <a:gdLst>
              <a:gd name="T0" fmla="*/ 71 w 208"/>
              <a:gd name="T1" fmla="*/ 29 h 537"/>
              <a:gd name="T2" fmla="*/ 65 w 208"/>
              <a:gd name="T3" fmla="*/ 55 h 537"/>
              <a:gd name="T4" fmla="*/ 50 w 208"/>
              <a:gd name="T5" fmla="*/ 35 h 537"/>
              <a:gd name="T6" fmla="*/ 54 w 208"/>
              <a:gd name="T7" fmla="*/ 48 h 537"/>
              <a:gd name="T8" fmla="*/ 55 w 208"/>
              <a:gd name="T9" fmla="*/ 41 h 537"/>
              <a:gd name="T10" fmla="*/ 65 w 208"/>
              <a:gd name="T11" fmla="*/ 56 h 537"/>
              <a:gd name="T12" fmla="*/ 75 w 208"/>
              <a:gd name="T13" fmla="*/ 65 h 537"/>
              <a:gd name="T14" fmla="*/ 84 w 208"/>
              <a:gd name="T15" fmla="*/ 83 h 537"/>
              <a:gd name="T16" fmla="*/ 97 w 208"/>
              <a:gd name="T17" fmla="*/ 96 h 537"/>
              <a:gd name="T18" fmla="*/ 99 w 208"/>
              <a:gd name="T19" fmla="*/ 125 h 537"/>
              <a:gd name="T20" fmla="*/ 118 w 208"/>
              <a:gd name="T21" fmla="*/ 136 h 537"/>
              <a:gd name="T22" fmla="*/ 148 w 208"/>
              <a:gd name="T23" fmla="*/ 168 h 537"/>
              <a:gd name="T24" fmla="*/ 167 w 208"/>
              <a:gd name="T25" fmla="*/ 189 h 537"/>
              <a:gd name="T26" fmla="*/ 194 w 208"/>
              <a:gd name="T27" fmla="*/ 191 h 537"/>
              <a:gd name="T28" fmla="*/ 186 w 208"/>
              <a:gd name="T29" fmla="*/ 215 h 537"/>
              <a:gd name="T30" fmla="*/ 182 w 208"/>
              <a:gd name="T31" fmla="*/ 238 h 537"/>
              <a:gd name="T32" fmla="*/ 181 w 208"/>
              <a:gd name="T33" fmla="*/ 241 h 537"/>
              <a:gd name="T34" fmla="*/ 181 w 208"/>
              <a:gd name="T35" fmla="*/ 265 h 537"/>
              <a:gd name="T36" fmla="*/ 167 w 208"/>
              <a:gd name="T37" fmla="*/ 306 h 537"/>
              <a:gd name="T38" fmla="*/ 151 w 208"/>
              <a:gd name="T39" fmla="*/ 350 h 537"/>
              <a:gd name="T40" fmla="*/ 142 w 208"/>
              <a:gd name="T41" fmla="*/ 413 h 537"/>
              <a:gd name="T42" fmla="*/ 174 w 208"/>
              <a:gd name="T43" fmla="*/ 460 h 537"/>
              <a:gd name="T44" fmla="*/ 204 w 208"/>
              <a:gd name="T45" fmla="*/ 493 h 537"/>
              <a:gd name="T46" fmla="*/ 195 w 208"/>
              <a:gd name="T47" fmla="*/ 525 h 537"/>
              <a:gd name="T48" fmla="*/ 156 w 208"/>
              <a:gd name="T49" fmla="*/ 531 h 537"/>
              <a:gd name="T50" fmla="*/ 120 w 208"/>
              <a:gd name="T51" fmla="*/ 386 h 537"/>
              <a:gd name="T52" fmla="*/ 93 w 208"/>
              <a:gd name="T53" fmla="*/ 368 h 537"/>
              <a:gd name="T54" fmla="*/ 111 w 208"/>
              <a:gd name="T55" fmla="*/ 165 h 537"/>
              <a:gd name="T56" fmla="*/ 58 w 208"/>
              <a:gd name="T57" fmla="*/ 85 h 537"/>
              <a:gd name="T58" fmla="*/ 24 w 208"/>
              <a:gd name="T59" fmla="*/ 127 h 537"/>
              <a:gd name="T60" fmla="*/ 50 w 208"/>
              <a:gd name="T61" fmla="*/ 64 h 537"/>
              <a:gd name="T62" fmla="*/ 46 w 208"/>
              <a:gd name="T63" fmla="*/ 56 h 537"/>
              <a:gd name="T64" fmla="*/ 35 w 208"/>
              <a:gd name="T65" fmla="*/ 53 h 537"/>
              <a:gd name="T66" fmla="*/ 39 w 208"/>
              <a:gd name="T67" fmla="*/ 38 h 537"/>
              <a:gd name="T68" fmla="*/ 8 w 208"/>
              <a:gd name="T69" fmla="*/ 56 h 537"/>
              <a:gd name="T70" fmla="*/ 26 w 208"/>
              <a:gd name="T71" fmla="*/ 30 h 537"/>
              <a:gd name="T72" fmla="*/ 9 w 208"/>
              <a:gd name="T73" fmla="*/ 40 h 537"/>
              <a:gd name="T74" fmla="*/ 21 w 208"/>
              <a:gd name="T75" fmla="*/ 8 h 537"/>
              <a:gd name="T76" fmla="*/ 11 w 208"/>
              <a:gd name="T77" fmla="*/ 0 h 537"/>
              <a:gd name="T78" fmla="*/ 26 w 208"/>
              <a:gd name="T79" fmla="*/ 5 h 537"/>
              <a:gd name="T80" fmla="*/ 38 w 208"/>
              <a:gd name="T81" fmla="*/ 12 h 537"/>
              <a:gd name="T82" fmla="*/ 33 w 208"/>
              <a:gd name="T83" fmla="*/ 12 h 537"/>
              <a:gd name="T84" fmla="*/ 30 w 208"/>
              <a:gd name="T85" fmla="*/ 16 h 537"/>
              <a:gd name="T86" fmla="*/ 38 w 208"/>
              <a:gd name="T87" fmla="*/ 24 h 537"/>
              <a:gd name="T88" fmla="*/ 55 w 208"/>
              <a:gd name="T89" fmla="*/ 25 h 537"/>
              <a:gd name="T90" fmla="*/ 64 w 208"/>
              <a:gd name="T91" fmla="*/ 13 h 537"/>
              <a:gd name="T92" fmla="*/ 76 w 208"/>
              <a:gd name="T93" fmla="*/ 1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537">
                <a:moveTo>
                  <a:pt x="76" y="23"/>
                </a:moveTo>
                <a:lnTo>
                  <a:pt x="75" y="24"/>
                </a:lnTo>
                <a:lnTo>
                  <a:pt x="71" y="29"/>
                </a:lnTo>
                <a:lnTo>
                  <a:pt x="69" y="31"/>
                </a:lnTo>
                <a:lnTo>
                  <a:pt x="62" y="41"/>
                </a:lnTo>
                <a:lnTo>
                  <a:pt x="65" y="55"/>
                </a:lnTo>
                <a:lnTo>
                  <a:pt x="51" y="48"/>
                </a:lnTo>
                <a:lnTo>
                  <a:pt x="48" y="31"/>
                </a:lnTo>
                <a:lnTo>
                  <a:pt x="50" y="35"/>
                </a:lnTo>
                <a:lnTo>
                  <a:pt x="50" y="40"/>
                </a:lnTo>
                <a:lnTo>
                  <a:pt x="50" y="45"/>
                </a:lnTo>
                <a:lnTo>
                  <a:pt x="54" y="48"/>
                </a:lnTo>
                <a:lnTo>
                  <a:pt x="56" y="47"/>
                </a:lnTo>
                <a:lnTo>
                  <a:pt x="55" y="43"/>
                </a:lnTo>
                <a:lnTo>
                  <a:pt x="55" y="41"/>
                </a:lnTo>
                <a:lnTo>
                  <a:pt x="58" y="40"/>
                </a:lnTo>
                <a:lnTo>
                  <a:pt x="58" y="43"/>
                </a:lnTo>
                <a:lnTo>
                  <a:pt x="65" y="56"/>
                </a:lnTo>
                <a:lnTo>
                  <a:pt x="68" y="59"/>
                </a:lnTo>
                <a:lnTo>
                  <a:pt x="70" y="61"/>
                </a:lnTo>
                <a:lnTo>
                  <a:pt x="75" y="65"/>
                </a:lnTo>
                <a:lnTo>
                  <a:pt x="80" y="69"/>
                </a:lnTo>
                <a:lnTo>
                  <a:pt x="82" y="74"/>
                </a:lnTo>
                <a:lnTo>
                  <a:pt x="84" y="83"/>
                </a:lnTo>
                <a:lnTo>
                  <a:pt x="89" y="90"/>
                </a:lnTo>
                <a:lnTo>
                  <a:pt x="97" y="94"/>
                </a:lnTo>
                <a:lnTo>
                  <a:pt x="97" y="96"/>
                </a:lnTo>
                <a:lnTo>
                  <a:pt x="97" y="113"/>
                </a:lnTo>
                <a:lnTo>
                  <a:pt x="99" y="117"/>
                </a:lnTo>
                <a:lnTo>
                  <a:pt x="99" y="125"/>
                </a:lnTo>
                <a:lnTo>
                  <a:pt x="105" y="131"/>
                </a:lnTo>
                <a:lnTo>
                  <a:pt x="111" y="133"/>
                </a:lnTo>
                <a:lnTo>
                  <a:pt x="118" y="136"/>
                </a:lnTo>
                <a:lnTo>
                  <a:pt x="125" y="140"/>
                </a:lnTo>
                <a:lnTo>
                  <a:pt x="139" y="159"/>
                </a:lnTo>
                <a:lnTo>
                  <a:pt x="148" y="168"/>
                </a:lnTo>
                <a:lnTo>
                  <a:pt x="157" y="180"/>
                </a:lnTo>
                <a:lnTo>
                  <a:pt x="161" y="184"/>
                </a:lnTo>
                <a:lnTo>
                  <a:pt x="167" y="189"/>
                </a:lnTo>
                <a:lnTo>
                  <a:pt x="179" y="187"/>
                </a:lnTo>
                <a:lnTo>
                  <a:pt x="190" y="189"/>
                </a:lnTo>
                <a:lnTo>
                  <a:pt x="194" y="191"/>
                </a:lnTo>
                <a:lnTo>
                  <a:pt x="192" y="199"/>
                </a:lnTo>
                <a:lnTo>
                  <a:pt x="189" y="207"/>
                </a:lnTo>
                <a:lnTo>
                  <a:pt x="186" y="215"/>
                </a:lnTo>
                <a:lnTo>
                  <a:pt x="183" y="224"/>
                </a:lnTo>
                <a:lnTo>
                  <a:pt x="182" y="236"/>
                </a:lnTo>
                <a:cubicBezTo>
                  <a:pt x="181" y="240"/>
                  <a:pt x="182" y="234"/>
                  <a:pt x="182" y="238"/>
                </a:cubicBezTo>
                <a:cubicBezTo>
                  <a:pt x="181" y="239"/>
                  <a:pt x="181" y="240"/>
                  <a:pt x="181" y="240"/>
                </a:cubicBezTo>
                <a:cubicBezTo>
                  <a:pt x="181" y="241"/>
                  <a:pt x="182" y="235"/>
                  <a:pt x="181" y="238"/>
                </a:cubicBezTo>
                <a:cubicBezTo>
                  <a:pt x="181" y="240"/>
                  <a:pt x="181" y="239"/>
                  <a:pt x="181" y="241"/>
                </a:cubicBezTo>
                <a:lnTo>
                  <a:pt x="182" y="252"/>
                </a:lnTo>
                <a:lnTo>
                  <a:pt x="182" y="254"/>
                </a:lnTo>
                <a:lnTo>
                  <a:pt x="181" y="265"/>
                </a:lnTo>
                <a:lnTo>
                  <a:pt x="175" y="285"/>
                </a:lnTo>
                <a:lnTo>
                  <a:pt x="169" y="301"/>
                </a:lnTo>
                <a:lnTo>
                  <a:pt x="167" y="306"/>
                </a:lnTo>
                <a:lnTo>
                  <a:pt x="163" y="319"/>
                </a:lnTo>
                <a:lnTo>
                  <a:pt x="158" y="332"/>
                </a:lnTo>
                <a:lnTo>
                  <a:pt x="151" y="350"/>
                </a:lnTo>
                <a:lnTo>
                  <a:pt x="144" y="369"/>
                </a:lnTo>
                <a:lnTo>
                  <a:pt x="140" y="392"/>
                </a:lnTo>
                <a:lnTo>
                  <a:pt x="142" y="413"/>
                </a:lnTo>
                <a:lnTo>
                  <a:pt x="149" y="434"/>
                </a:lnTo>
                <a:lnTo>
                  <a:pt x="160" y="451"/>
                </a:lnTo>
                <a:lnTo>
                  <a:pt x="174" y="460"/>
                </a:lnTo>
                <a:lnTo>
                  <a:pt x="185" y="468"/>
                </a:lnTo>
                <a:lnTo>
                  <a:pt x="196" y="477"/>
                </a:lnTo>
                <a:lnTo>
                  <a:pt x="204" y="493"/>
                </a:lnTo>
                <a:lnTo>
                  <a:pt x="208" y="507"/>
                </a:lnTo>
                <a:lnTo>
                  <a:pt x="203" y="514"/>
                </a:lnTo>
                <a:lnTo>
                  <a:pt x="195" y="525"/>
                </a:lnTo>
                <a:lnTo>
                  <a:pt x="184" y="533"/>
                </a:lnTo>
                <a:lnTo>
                  <a:pt x="178" y="537"/>
                </a:lnTo>
                <a:lnTo>
                  <a:pt x="156" y="531"/>
                </a:lnTo>
                <a:cubicBezTo>
                  <a:pt x="137" y="526"/>
                  <a:pt x="141" y="502"/>
                  <a:pt x="124" y="487"/>
                </a:cubicBezTo>
                <a:cubicBezTo>
                  <a:pt x="103" y="469"/>
                  <a:pt x="119" y="437"/>
                  <a:pt x="117" y="435"/>
                </a:cubicBezTo>
                <a:lnTo>
                  <a:pt x="120" y="386"/>
                </a:lnTo>
                <a:lnTo>
                  <a:pt x="126" y="378"/>
                </a:lnTo>
                <a:lnTo>
                  <a:pt x="129" y="368"/>
                </a:lnTo>
                <a:cubicBezTo>
                  <a:pt x="130" y="363"/>
                  <a:pt x="95" y="375"/>
                  <a:pt x="93" y="368"/>
                </a:cubicBezTo>
                <a:cubicBezTo>
                  <a:pt x="84" y="321"/>
                  <a:pt x="120" y="215"/>
                  <a:pt x="116" y="214"/>
                </a:cubicBezTo>
                <a:cubicBezTo>
                  <a:pt x="69" y="210"/>
                  <a:pt x="112" y="182"/>
                  <a:pt x="108" y="175"/>
                </a:cubicBezTo>
                <a:lnTo>
                  <a:pt x="111" y="165"/>
                </a:lnTo>
                <a:lnTo>
                  <a:pt x="53" y="123"/>
                </a:lnTo>
                <a:lnTo>
                  <a:pt x="45" y="98"/>
                </a:lnTo>
                <a:lnTo>
                  <a:pt x="58" y="85"/>
                </a:lnTo>
                <a:cubicBezTo>
                  <a:pt x="0" y="145"/>
                  <a:pt x="22" y="122"/>
                  <a:pt x="19" y="127"/>
                </a:cubicBezTo>
                <a:cubicBezTo>
                  <a:pt x="16" y="132"/>
                  <a:pt x="32" y="130"/>
                  <a:pt x="42" y="120"/>
                </a:cubicBezTo>
                <a:cubicBezTo>
                  <a:pt x="44" y="118"/>
                  <a:pt x="20" y="131"/>
                  <a:pt x="24" y="127"/>
                </a:cubicBezTo>
                <a:cubicBezTo>
                  <a:pt x="52" y="96"/>
                  <a:pt x="48" y="85"/>
                  <a:pt x="47" y="86"/>
                </a:cubicBezTo>
                <a:lnTo>
                  <a:pt x="52" y="82"/>
                </a:lnTo>
                <a:lnTo>
                  <a:pt x="50" y="64"/>
                </a:lnTo>
                <a:lnTo>
                  <a:pt x="43" y="60"/>
                </a:lnTo>
                <a:lnTo>
                  <a:pt x="46" y="60"/>
                </a:lnTo>
                <a:lnTo>
                  <a:pt x="46" y="56"/>
                </a:lnTo>
                <a:lnTo>
                  <a:pt x="46" y="62"/>
                </a:lnTo>
                <a:lnTo>
                  <a:pt x="38" y="57"/>
                </a:lnTo>
                <a:lnTo>
                  <a:pt x="35" y="53"/>
                </a:lnTo>
                <a:lnTo>
                  <a:pt x="34" y="42"/>
                </a:lnTo>
                <a:lnTo>
                  <a:pt x="41" y="37"/>
                </a:lnTo>
                <a:lnTo>
                  <a:pt x="39" y="38"/>
                </a:lnTo>
                <a:lnTo>
                  <a:pt x="0" y="81"/>
                </a:lnTo>
                <a:lnTo>
                  <a:pt x="8" y="63"/>
                </a:lnTo>
                <a:lnTo>
                  <a:pt x="8" y="56"/>
                </a:lnTo>
                <a:lnTo>
                  <a:pt x="8" y="51"/>
                </a:lnTo>
                <a:lnTo>
                  <a:pt x="25" y="31"/>
                </a:lnTo>
                <a:lnTo>
                  <a:pt x="26" y="30"/>
                </a:lnTo>
                <a:lnTo>
                  <a:pt x="8" y="50"/>
                </a:lnTo>
                <a:lnTo>
                  <a:pt x="9" y="44"/>
                </a:lnTo>
                <a:lnTo>
                  <a:pt x="9" y="40"/>
                </a:lnTo>
                <a:lnTo>
                  <a:pt x="10" y="31"/>
                </a:lnTo>
                <a:lnTo>
                  <a:pt x="10" y="26"/>
                </a:lnTo>
                <a:lnTo>
                  <a:pt x="21" y="8"/>
                </a:lnTo>
                <a:lnTo>
                  <a:pt x="11" y="24"/>
                </a:lnTo>
                <a:lnTo>
                  <a:pt x="16" y="4"/>
                </a:lnTo>
                <a:lnTo>
                  <a:pt x="11" y="0"/>
                </a:lnTo>
                <a:lnTo>
                  <a:pt x="23" y="2"/>
                </a:lnTo>
                <a:lnTo>
                  <a:pt x="23" y="4"/>
                </a:lnTo>
                <a:lnTo>
                  <a:pt x="26" y="5"/>
                </a:lnTo>
                <a:lnTo>
                  <a:pt x="32" y="5"/>
                </a:lnTo>
                <a:lnTo>
                  <a:pt x="36" y="7"/>
                </a:lnTo>
                <a:lnTo>
                  <a:pt x="38" y="12"/>
                </a:lnTo>
                <a:lnTo>
                  <a:pt x="37" y="14"/>
                </a:lnTo>
                <a:lnTo>
                  <a:pt x="35" y="14"/>
                </a:lnTo>
                <a:lnTo>
                  <a:pt x="33" y="12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32" y="24"/>
                </a:lnTo>
                <a:lnTo>
                  <a:pt x="34" y="24"/>
                </a:lnTo>
                <a:lnTo>
                  <a:pt x="38" y="24"/>
                </a:lnTo>
                <a:lnTo>
                  <a:pt x="40" y="22"/>
                </a:lnTo>
                <a:lnTo>
                  <a:pt x="53" y="20"/>
                </a:lnTo>
                <a:lnTo>
                  <a:pt x="55" y="25"/>
                </a:lnTo>
                <a:lnTo>
                  <a:pt x="49" y="17"/>
                </a:lnTo>
                <a:lnTo>
                  <a:pt x="54" y="14"/>
                </a:lnTo>
                <a:lnTo>
                  <a:pt x="64" y="13"/>
                </a:lnTo>
                <a:lnTo>
                  <a:pt x="75" y="16"/>
                </a:lnTo>
                <a:lnTo>
                  <a:pt x="75" y="24"/>
                </a:lnTo>
                <a:lnTo>
                  <a:pt x="76" y="17"/>
                </a:lnTo>
                <a:lnTo>
                  <a:pt x="78" y="22"/>
                </a:lnTo>
                <a:lnTo>
                  <a:pt x="75" y="25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0" name="Freeform 173"/>
          <p:cNvSpPr>
            <a:spLocks/>
          </p:cNvSpPr>
          <p:nvPr/>
        </p:nvSpPr>
        <p:spPr bwMode="auto">
          <a:xfrm>
            <a:off x="17077968" y="2783172"/>
            <a:ext cx="100174" cy="152437"/>
          </a:xfrm>
          <a:custGeom>
            <a:avLst/>
            <a:gdLst>
              <a:gd name="T0" fmla="*/ 1 w 99"/>
              <a:gd name="T1" fmla="*/ 118 h 151"/>
              <a:gd name="T2" fmla="*/ 2 w 99"/>
              <a:gd name="T3" fmla="*/ 110 h 151"/>
              <a:gd name="T4" fmla="*/ 4 w 99"/>
              <a:gd name="T5" fmla="*/ 103 h 151"/>
              <a:gd name="T6" fmla="*/ 5 w 99"/>
              <a:gd name="T7" fmla="*/ 97 h 151"/>
              <a:gd name="T8" fmla="*/ 8 w 99"/>
              <a:gd name="T9" fmla="*/ 90 h 151"/>
              <a:gd name="T10" fmla="*/ 13 w 99"/>
              <a:gd name="T11" fmla="*/ 74 h 151"/>
              <a:gd name="T12" fmla="*/ 13 w 99"/>
              <a:gd name="T13" fmla="*/ 67 h 151"/>
              <a:gd name="T14" fmla="*/ 13 w 99"/>
              <a:gd name="T15" fmla="*/ 57 h 151"/>
              <a:gd name="T16" fmla="*/ 15 w 99"/>
              <a:gd name="T17" fmla="*/ 47 h 151"/>
              <a:gd name="T18" fmla="*/ 17 w 99"/>
              <a:gd name="T19" fmla="*/ 37 h 151"/>
              <a:gd name="T20" fmla="*/ 17 w 99"/>
              <a:gd name="T21" fmla="*/ 25 h 151"/>
              <a:gd name="T22" fmla="*/ 19 w 99"/>
              <a:gd name="T23" fmla="*/ 22 h 151"/>
              <a:gd name="T24" fmla="*/ 21 w 99"/>
              <a:gd name="T25" fmla="*/ 18 h 151"/>
              <a:gd name="T26" fmla="*/ 23 w 99"/>
              <a:gd name="T27" fmla="*/ 14 h 151"/>
              <a:gd name="T28" fmla="*/ 23 w 99"/>
              <a:gd name="T29" fmla="*/ 8 h 151"/>
              <a:gd name="T30" fmla="*/ 34 w 99"/>
              <a:gd name="T31" fmla="*/ 29 h 151"/>
              <a:gd name="T32" fmla="*/ 26 w 99"/>
              <a:gd name="T33" fmla="*/ 62 h 151"/>
              <a:gd name="T34" fmla="*/ 26 w 99"/>
              <a:gd name="T35" fmla="*/ 64 h 151"/>
              <a:gd name="T36" fmla="*/ 27 w 99"/>
              <a:gd name="T37" fmla="*/ 67 h 151"/>
              <a:gd name="T38" fmla="*/ 30 w 99"/>
              <a:gd name="T39" fmla="*/ 68 h 151"/>
              <a:gd name="T40" fmla="*/ 36 w 99"/>
              <a:gd name="T41" fmla="*/ 66 h 151"/>
              <a:gd name="T42" fmla="*/ 44 w 99"/>
              <a:gd name="T43" fmla="*/ 62 h 151"/>
              <a:gd name="T44" fmla="*/ 57 w 99"/>
              <a:gd name="T45" fmla="*/ 54 h 151"/>
              <a:gd name="T46" fmla="*/ 73 w 99"/>
              <a:gd name="T47" fmla="*/ 40 h 151"/>
              <a:gd name="T48" fmla="*/ 75 w 99"/>
              <a:gd name="T49" fmla="*/ 32 h 151"/>
              <a:gd name="T50" fmla="*/ 79 w 99"/>
              <a:gd name="T51" fmla="*/ 27 h 151"/>
              <a:gd name="T52" fmla="*/ 77 w 99"/>
              <a:gd name="T53" fmla="*/ 25 h 151"/>
              <a:gd name="T54" fmla="*/ 80 w 99"/>
              <a:gd name="T55" fmla="*/ 13 h 151"/>
              <a:gd name="T56" fmla="*/ 88 w 99"/>
              <a:gd name="T57" fmla="*/ 0 h 151"/>
              <a:gd name="T58" fmla="*/ 87 w 99"/>
              <a:gd name="T59" fmla="*/ 2 h 151"/>
              <a:gd name="T60" fmla="*/ 88 w 99"/>
              <a:gd name="T61" fmla="*/ 4 h 151"/>
              <a:gd name="T62" fmla="*/ 92 w 99"/>
              <a:gd name="T63" fmla="*/ 6 h 151"/>
              <a:gd name="T64" fmla="*/ 94 w 99"/>
              <a:gd name="T65" fmla="*/ 4 h 151"/>
              <a:gd name="T66" fmla="*/ 98 w 99"/>
              <a:gd name="T67" fmla="*/ 4 h 151"/>
              <a:gd name="T68" fmla="*/ 99 w 99"/>
              <a:gd name="T69" fmla="*/ 5 h 151"/>
              <a:gd name="T70" fmla="*/ 98 w 99"/>
              <a:gd name="T71" fmla="*/ 10 h 151"/>
              <a:gd name="T72" fmla="*/ 92 w 99"/>
              <a:gd name="T73" fmla="*/ 19 h 151"/>
              <a:gd name="T74" fmla="*/ 82 w 99"/>
              <a:gd name="T75" fmla="*/ 36 h 151"/>
              <a:gd name="T76" fmla="*/ 79 w 99"/>
              <a:gd name="T77" fmla="*/ 42 h 151"/>
              <a:gd name="T78" fmla="*/ 79 w 99"/>
              <a:gd name="T79" fmla="*/ 47 h 151"/>
              <a:gd name="T80" fmla="*/ 77 w 99"/>
              <a:gd name="T81" fmla="*/ 47 h 151"/>
              <a:gd name="T82" fmla="*/ 73 w 99"/>
              <a:gd name="T83" fmla="*/ 50 h 151"/>
              <a:gd name="T84" fmla="*/ 70 w 99"/>
              <a:gd name="T85" fmla="*/ 54 h 151"/>
              <a:gd name="T86" fmla="*/ 64 w 99"/>
              <a:gd name="T87" fmla="*/ 58 h 151"/>
              <a:gd name="T88" fmla="*/ 61 w 99"/>
              <a:gd name="T89" fmla="*/ 59 h 151"/>
              <a:gd name="T90" fmla="*/ 59 w 99"/>
              <a:gd name="T91" fmla="*/ 60 h 151"/>
              <a:gd name="T92" fmla="*/ 57 w 99"/>
              <a:gd name="T93" fmla="*/ 62 h 151"/>
              <a:gd name="T94" fmla="*/ 57 w 99"/>
              <a:gd name="T95" fmla="*/ 65 h 151"/>
              <a:gd name="T96" fmla="*/ 43 w 99"/>
              <a:gd name="T97" fmla="*/ 132 h 151"/>
              <a:gd name="T98" fmla="*/ 25 w 99"/>
              <a:gd name="T99" fmla="*/ 104 h 151"/>
              <a:gd name="T100" fmla="*/ 30 w 99"/>
              <a:gd name="T101" fmla="*/ 117 h 151"/>
              <a:gd name="T102" fmla="*/ 36 w 99"/>
              <a:gd name="T103" fmla="*/ 133 h 151"/>
              <a:gd name="T104" fmla="*/ 24 w 99"/>
              <a:gd name="T105" fmla="*/ 113 h 151"/>
              <a:gd name="T106" fmla="*/ 25 w 99"/>
              <a:gd name="T107" fmla="*/ 103 h 151"/>
              <a:gd name="T108" fmla="*/ 28 w 99"/>
              <a:gd name="T109" fmla="*/ 110 h 151"/>
              <a:gd name="T110" fmla="*/ 34 w 99"/>
              <a:gd name="T111" fmla="*/ 121 h 151"/>
              <a:gd name="T112" fmla="*/ 3 w 99"/>
              <a:gd name="T113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" h="151">
                <a:moveTo>
                  <a:pt x="1" y="118"/>
                </a:moveTo>
                <a:lnTo>
                  <a:pt x="2" y="110"/>
                </a:lnTo>
                <a:lnTo>
                  <a:pt x="4" y="103"/>
                </a:lnTo>
                <a:lnTo>
                  <a:pt x="5" y="97"/>
                </a:lnTo>
                <a:lnTo>
                  <a:pt x="8" y="90"/>
                </a:lnTo>
                <a:lnTo>
                  <a:pt x="13" y="74"/>
                </a:lnTo>
                <a:lnTo>
                  <a:pt x="13" y="67"/>
                </a:lnTo>
                <a:lnTo>
                  <a:pt x="13" y="57"/>
                </a:lnTo>
                <a:lnTo>
                  <a:pt x="15" y="47"/>
                </a:lnTo>
                <a:lnTo>
                  <a:pt x="17" y="37"/>
                </a:lnTo>
                <a:lnTo>
                  <a:pt x="17" y="25"/>
                </a:lnTo>
                <a:lnTo>
                  <a:pt x="19" y="22"/>
                </a:lnTo>
                <a:lnTo>
                  <a:pt x="21" y="18"/>
                </a:lnTo>
                <a:lnTo>
                  <a:pt x="23" y="14"/>
                </a:lnTo>
                <a:lnTo>
                  <a:pt x="23" y="8"/>
                </a:lnTo>
                <a:lnTo>
                  <a:pt x="34" y="29"/>
                </a:lnTo>
                <a:lnTo>
                  <a:pt x="26" y="62"/>
                </a:lnTo>
                <a:lnTo>
                  <a:pt x="26" y="64"/>
                </a:lnTo>
                <a:lnTo>
                  <a:pt x="27" y="67"/>
                </a:lnTo>
                <a:lnTo>
                  <a:pt x="30" y="68"/>
                </a:lnTo>
                <a:lnTo>
                  <a:pt x="36" y="66"/>
                </a:lnTo>
                <a:lnTo>
                  <a:pt x="44" y="62"/>
                </a:lnTo>
                <a:lnTo>
                  <a:pt x="57" y="54"/>
                </a:lnTo>
                <a:lnTo>
                  <a:pt x="73" y="40"/>
                </a:lnTo>
                <a:lnTo>
                  <a:pt x="75" y="32"/>
                </a:lnTo>
                <a:lnTo>
                  <a:pt x="79" y="27"/>
                </a:lnTo>
                <a:lnTo>
                  <a:pt x="77" y="25"/>
                </a:lnTo>
                <a:lnTo>
                  <a:pt x="80" y="13"/>
                </a:lnTo>
                <a:lnTo>
                  <a:pt x="88" y="0"/>
                </a:lnTo>
                <a:lnTo>
                  <a:pt x="87" y="2"/>
                </a:lnTo>
                <a:lnTo>
                  <a:pt x="88" y="4"/>
                </a:lnTo>
                <a:lnTo>
                  <a:pt x="92" y="6"/>
                </a:lnTo>
                <a:lnTo>
                  <a:pt x="94" y="4"/>
                </a:lnTo>
                <a:lnTo>
                  <a:pt x="98" y="4"/>
                </a:lnTo>
                <a:lnTo>
                  <a:pt x="99" y="5"/>
                </a:lnTo>
                <a:lnTo>
                  <a:pt x="98" y="10"/>
                </a:lnTo>
                <a:lnTo>
                  <a:pt x="92" y="19"/>
                </a:lnTo>
                <a:lnTo>
                  <a:pt x="82" y="36"/>
                </a:lnTo>
                <a:lnTo>
                  <a:pt x="79" y="42"/>
                </a:lnTo>
                <a:lnTo>
                  <a:pt x="79" y="47"/>
                </a:lnTo>
                <a:lnTo>
                  <a:pt x="77" y="47"/>
                </a:lnTo>
                <a:lnTo>
                  <a:pt x="73" y="50"/>
                </a:lnTo>
                <a:lnTo>
                  <a:pt x="70" y="54"/>
                </a:lnTo>
                <a:lnTo>
                  <a:pt x="64" y="58"/>
                </a:lnTo>
                <a:lnTo>
                  <a:pt x="61" y="59"/>
                </a:lnTo>
                <a:lnTo>
                  <a:pt x="59" y="60"/>
                </a:lnTo>
                <a:lnTo>
                  <a:pt x="57" y="62"/>
                </a:lnTo>
                <a:lnTo>
                  <a:pt x="57" y="65"/>
                </a:lnTo>
                <a:lnTo>
                  <a:pt x="43" y="132"/>
                </a:lnTo>
                <a:lnTo>
                  <a:pt x="25" y="104"/>
                </a:lnTo>
                <a:lnTo>
                  <a:pt x="30" y="117"/>
                </a:lnTo>
                <a:lnTo>
                  <a:pt x="36" y="133"/>
                </a:lnTo>
                <a:cubicBezTo>
                  <a:pt x="0" y="116"/>
                  <a:pt x="28" y="120"/>
                  <a:pt x="24" y="113"/>
                </a:cubicBezTo>
                <a:lnTo>
                  <a:pt x="25" y="103"/>
                </a:lnTo>
                <a:lnTo>
                  <a:pt x="28" y="110"/>
                </a:lnTo>
                <a:cubicBezTo>
                  <a:pt x="29" y="113"/>
                  <a:pt x="41" y="151"/>
                  <a:pt x="34" y="121"/>
                </a:cubicBezTo>
                <a:lnTo>
                  <a:pt x="3" y="118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1" name="Freeform 174"/>
          <p:cNvSpPr>
            <a:spLocks/>
          </p:cNvSpPr>
          <p:nvPr/>
        </p:nvSpPr>
        <p:spPr bwMode="auto">
          <a:xfrm>
            <a:off x="17077968" y="2783172"/>
            <a:ext cx="100174" cy="152437"/>
          </a:xfrm>
          <a:custGeom>
            <a:avLst/>
            <a:gdLst>
              <a:gd name="T0" fmla="*/ 1 w 99"/>
              <a:gd name="T1" fmla="*/ 118 h 151"/>
              <a:gd name="T2" fmla="*/ 2 w 99"/>
              <a:gd name="T3" fmla="*/ 110 h 151"/>
              <a:gd name="T4" fmla="*/ 4 w 99"/>
              <a:gd name="T5" fmla="*/ 103 h 151"/>
              <a:gd name="T6" fmla="*/ 5 w 99"/>
              <a:gd name="T7" fmla="*/ 97 h 151"/>
              <a:gd name="T8" fmla="*/ 8 w 99"/>
              <a:gd name="T9" fmla="*/ 90 h 151"/>
              <a:gd name="T10" fmla="*/ 13 w 99"/>
              <a:gd name="T11" fmla="*/ 74 h 151"/>
              <a:gd name="T12" fmla="*/ 13 w 99"/>
              <a:gd name="T13" fmla="*/ 67 h 151"/>
              <a:gd name="T14" fmla="*/ 13 w 99"/>
              <a:gd name="T15" fmla="*/ 57 h 151"/>
              <a:gd name="T16" fmla="*/ 15 w 99"/>
              <a:gd name="T17" fmla="*/ 47 h 151"/>
              <a:gd name="T18" fmla="*/ 17 w 99"/>
              <a:gd name="T19" fmla="*/ 37 h 151"/>
              <a:gd name="T20" fmla="*/ 17 w 99"/>
              <a:gd name="T21" fmla="*/ 25 h 151"/>
              <a:gd name="T22" fmla="*/ 19 w 99"/>
              <a:gd name="T23" fmla="*/ 22 h 151"/>
              <a:gd name="T24" fmla="*/ 21 w 99"/>
              <a:gd name="T25" fmla="*/ 18 h 151"/>
              <a:gd name="T26" fmla="*/ 23 w 99"/>
              <a:gd name="T27" fmla="*/ 14 h 151"/>
              <a:gd name="T28" fmla="*/ 23 w 99"/>
              <a:gd name="T29" fmla="*/ 8 h 151"/>
              <a:gd name="T30" fmla="*/ 34 w 99"/>
              <a:gd name="T31" fmla="*/ 29 h 151"/>
              <a:gd name="T32" fmla="*/ 26 w 99"/>
              <a:gd name="T33" fmla="*/ 62 h 151"/>
              <a:gd name="T34" fmla="*/ 26 w 99"/>
              <a:gd name="T35" fmla="*/ 64 h 151"/>
              <a:gd name="T36" fmla="*/ 27 w 99"/>
              <a:gd name="T37" fmla="*/ 67 h 151"/>
              <a:gd name="T38" fmla="*/ 30 w 99"/>
              <a:gd name="T39" fmla="*/ 68 h 151"/>
              <a:gd name="T40" fmla="*/ 36 w 99"/>
              <a:gd name="T41" fmla="*/ 66 h 151"/>
              <a:gd name="T42" fmla="*/ 44 w 99"/>
              <a:gd name="T43" fmla="*/ 62 h 151"/>
              <a:gd name="T44" fmla="*/ 57 w 99"/>
              <a:gd name="T45" fmla="*/ 54 h 151"/>
              <a:gd name="T46" fmla="*/ 73 w 99"/>
              <a:gd name="T47" fmla="*/ 40 h 151"/>
              <a:gd name="T48" fmla="*/ 75 w 99"/>
              <a:gd name="T49" fmla="*/ 32 h 151"/>
              <a:gd name="T50" fmla="*/ 79 w 99"/>
              <a:gd name="T51" fmla="*/ 27 h 151"/>
              <a:gd name="T52" fmla="*/ 77 w 99"/>
              <a:gd name="T53" fmla="*/ 25 h 151"/>
              <a:gd name="T54" fmla="*/ 80 w 99"/>
              <a:gd name="T55" fmla="*/ 13 h 151"/>
              <a:gd name="T56" fmla="*/ 88 w 99"/>
              <a:gd name="T57" fmla="*/ 0 h 151"/>
              <a:gd name="T58" fmla="*/ 87 w 99"/>
              <a:gd name="T59" fmla="*/ 2 h 151"/>
              <a:gd name="T60" fmla="*/ 88 w 99"/>
              <a:gd name="T61" fmla="*/ 4 h 151"/>
              <a:gd name="T62" fmla="*/ 92 w 99"/>
              <a:gd name="T63" fmla="*/ 6 h 151"/>
              <a:gd name="T64" fmla="*/ 94 w 99"/>
              <a:gd name="T65" fmla="*/ 4 h 151"/>
              <a:gd name="T66" fmla="*/ 98 w 99"/>
              <a:gd name="T67" fmla="*/ 4 h 151"/>
              <a:gd name="T68" fmla="*/ 99 w 99"/>
              <a:gd name="T69" fmla="*/ 5 h 151"/>
              <a:gd name="T70" fmla="*/ 98 w 99"/>
              <a:gd name="T71" fmla="*/ 10 h 151"/>
              <a:gd name="T72" fmla="*/ 92 w 99"/>
              <a:gd name="T73" fmla="*/ 19 h 151"/>
              <a:gd name="T74" fmla="*/ 82 w 99"/>
              <a:gd name="T75" fmla="*/ 36 h 151"/>
              <a:gd name="T76" fmla="*/ 79 w 99"/>
              <a:gd name="T77" fmla="*/ 42 h 151"/>
              <a:gd name="T78" fmla="*/ 79 w 99"/>
              <a:gd name="T79" fmla="*/ 47 h 151"/>
              <a:gd name="T80" fmla="*/ 77 w 99"/>
              <a:gd name="T81" fmla="*/ 47 h 151"/>
              <a:gd name="T82" fmla="*/ 73 w 99"/>
              <a:gd name="T83" fmla="*/ 50 h 151"/>
              <a:gd name="T84" fmla="*/ 70 w 99"/>
              <a:gd name="T85" fmla="*/ 54 h 151"/>
              <a:gd name="T86" fmla="*/ 64 w 99"/>
              <a:gd name="T87" fmla="*/ 58 h 151"/>
              <a:gd name="T88" fmla="*/ 61 w 99"/>
              <a:gd name="T89" fmla="*/ 59 h 151"/>
              <a:gd name="T90" fmla="*/ 59 w 99"/>
              <a:gd name="T91" fmla="*/ 60 h 151"/>
              <a:gd name="T92" fmla="*/ 57 w 99"/>
              <a:gd name="T93" fmla="*/ 62 h 151"/>
              <a:gd name="T94" fmla="*/ 57 w 99"/>
              <a:gd name="T95" fmla="*/ 65 h 151"/>
              <a:gd name="T96" fmla="*/ 43 w 99"/>
              <a:gd name="T97" fmla="*/ 132 h 151"/>
              <a:gd name="T98" fmla="*/ 25 w 99"/>
              <a:gd name="T99" fmla="*/ 104 h 151"/>
              <a:gd name="T100" fmla="*/ 30 w 99"/>
              <a:gd name="T101" fmla="*/ 117 h 151"/>
              <a:gd name="T102" fmla="*/ 36 w 99"/>
              <a:gd name="T103" fmla="*/ 133 h 151"/>
              <a:gd name="T104" fmla="*/ 24 w 99"/>
              <a:gd name="T105" fmla="*/ 113 h 151"/>
              <a:gd name="T106" fmla="*/ 25 w 99"/>
              <a:gd name="T107" fmla="*/ 103 h 151"/>
              <a:gd name="T108" fmla="*/ 28 w 99"/>
              <a:gd name="T109" fmla="*/ 110 h 151"/>
              <a:gd name="T110" fmla="*/ 34 w 99"/>
              <a:gd name="T111" fmla="*/ 121 h 151"/>
              <a:gd name="T112" fmla="*/ 3 w 99"/>
              <a:gd name="T113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" h="151">
                <a:moveTo>
                  <a:pt x="1" y="118"/>
                </a:moveTo>
                <a:lnTo>
                  <a:pt x="2" y="110"/>
                </a:lnTo>
                <a:lnTo>
                  <a:pt x="4" y="103"/>
                </a:lnTo>
                <a:lnTo>
                  <a:pt x="5" y="97"/>
                </a:lnTo>
                <a:lnTo>
                  <a:pt x="8" y="90"/>
                </a:lnTo>
                <a:lnTo>
                  <a:pt x="13" y="74"/>
                </a:lnTo>
                <a:lnTo>
                  <a:pt x="13" y="67"/>
                </a:lnTo>
                <a:lnTo>
                  <a:pt x="13" y="57"/>
                </a:lnTo>
                <a:lnTo>
                  <a:pt x="15" y="47"/>
                </a:lnTo>
                <a:lnTo>
                  <a:pt x="17" y="37"/>
                </a:lnTo>
                <a:lnTo>
                  <a:pt x="17" y="25"/>
                </a:lnTo>
                <a:lnTo>
                  <a:pt x="19" y="22"/>
                </a:lnTo>
                <a:lnTo>
                  <a:pt x="21" y="18"/>
                </a:lnTo>
                <a:lnTo>
                  <a:pt x="23" y="14"/>
                </a:lnTo>
                <a:lnTo>
                  <a:pt x="23" y="8"/>
                </a:lnTo>
                <a:lnTo>
                  <a:pt x="34" y="29"/>
                </a:lnTo>
                <a:lnTo>
                  <a:pt x="26" y="62"/>
                </a:lnTo>
                <a:lnTo>
                  <a:pt x="26" y="64"/>
                </a:lnTo>
                <a:lnTo>
                  <a:pt x="27" y="67"/>
                </a:lnTo>
                <a:lnTo>
                  <a:pt x="30" y="68"/>
                </a:lnTo>
                <a:lnTo>
                  <a:pt x="36" y="66"/>
                </a:lnTo>
                <a:lnTo>
                  <a:pt x="44" y="62"/>
                </a:lnTo>
                <a:lnTo>
                  <a:pt x="57" y="54"/>
                </a:lnTo>
                <a:lnTo>
                  <a:pt x="73" y="40"/>
                </a:lnTo>
                <a:lnTo>
                  <a:pt x="75" y="32"/>
                </a:lnTo>
                <a:lnTo>
                  <a:pt x="79" y="27"/>
                </a:lnTo>
                <a:lnTo>
                  <a:pt x="77" y="25"/>
                </a:lnTo>
                <a:lnTo>
                  <a:pt x="80" y="13"/>
                </a:lnTo>
                <a:lnTo>
                  <a:pt x="88" y="0"/>
                </a:lnTo>
                <a:lnTo>
                  <a:pt x="87" y="2"/>
                </a:lnTo>
                <a:lnTo>
                  <a:pt x="88" y="4"/>
                </a:lnTo>
                <a:lnTo>
                  <a:pt x="92" y="6"/>
                </a:lnTo>
                <a:lnTo>
                  <a:pt x="94" y="4"/>
                </a:lnTo>
                <a:lnTo>
                  <a:pt x="98" y="4"/>
                </a:lnTo>
                <a:lnTo>
                  <a:pt x="99" y="5"/>
                </a:lnTo>
                <a:lnTo>
                  <a:pt x="98" y="10"/>
                </a:lnTo>
                <a:lnTo>
                  <a:pt x="92" y="19"/>
                </a:lnTo>
                <a:lnTo>
                  <a:pt x="82" y="36"/>
                </a:lnTo>
                <a:lnTo>
                  <a:pt x="79" y="42"/>
                </a:lnTo>
                <a:lnTo>
                  <a:pt x="79" y="47"/>
                </a:lnTo>
                <a:lnTo>
                  <a:pt x="77" y="47"/>
                </a:lnTo>
                <a:lnTo>
                  <a:pt x="73" y="50"/>
                </a:lnTo>
                <a:lnTo>
                  <a:pt x="70" y="54"/>
                </a:lnTo>
                <a:lnTo>
                  <a:pt x="64" y="58"/>
                </a:lnTo>
                <a:lnTo>
                  <a:pt x="61" y="59"/>
                </a:lnTo>
                <a:lnTo>
                  <a:pt x="59" y="60"/>
                </a:lnTo>
                <a:lnTo>
                  <a:pt x="57" y="62"/>
                </a:lnTo>
                <a:lnTo>
                  <a:pt x="57" y="65"/>
                </a:lnTo>
                <a:lnTo>
                  <a:pt x="43" y="132"/>
                </a:lnTo>
                <a:lnTo>
                  <a:pt x="25" y="104"/>
                </a:lnTo>
                <a:lnTo>
                  <a:pt x="30" y="117"/>
                </a:lnTo>
                <a:lnTo>
                  <a:pt x="36" y="133"/>
                </a:lnTo>
                <a:cubicBezTo>
                  <a:pt x="0" y="116"/>
                  <a:pt x="28" y="120"/>
                  <a:pt x="24" y="113"/>
                </a:cubicBezTo>
                <a:lnTo>
                  <a:pt x="25" y="103"/>
                </a:lnTo>
                <a:lnTo>
                  <a:pt x="28" y="110"/>
                </a:lnTo>
                <a:cubicBezTo>
                  <a:pt x="29" y="113"/>
                  <a:pt x="41" y="151"/>
                  <a:pt x="34" y="121"/>
                </a:cubicBezTo>
                <a:lnTo>
                  <a:pt x="3" y="118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2" name="Freeform 175"/>
          <p:cNvSpPr>
            <a:spLocks/>
          </p:cNvSpPr>
          <p:nvPr/>
        </p:nvSpPr>
        <p:spPr bwMode="auto">
          <a:xfrm>
            <a:off x="17171606" y="2966098"/>
            <a:ext cx="39198" cy="65330"/>
          </a:xfrm>
          <a:custGeom>
            <a:avLst/>
            <a:gdLst>
              <a:gd name="T0" fmla="*/ 4 w 18"/>
              <a:gd name="T1" fmla="*/ 23 h 30"/>
              <a:gd name="T2" fmla="*/ 5 w 18"/>
              <a:gd name="T3" fmla="*/ 23 h 30"/>
              <a:gd name="T4" fmla="*/ 7 w 18"/>
              <a:gd name="T5" fmla="*/ 23 h 30"/>
              <a:gd name="T6" fmla="*/ 9 w 18"/>
              <a:gd name="T7" fmla="*/ 21 h 30"/>
              <a:gd name="T8" fmla="*/ 11 w 18"/>
              <a:gd name="T9" fmla="*/ 19 h 30"/>
              <a:gd name="T10" fmla="*/ 11 w 18"/>
              <a:gd name="T11" fmla="*/ 17 h 30"/>
              <a:gd name="T12" fmla="*/ 10 w 18"/>
              <a:gd name="T13" fmla="*/ 14 h 30"/>
              <a:gd name="T14" fmla="*/ 10 w 18"/>
              <a:gd name="T15" fmla="*/ 12 h 30"/>
              <a:gd name="T16" fmla="*/ 8 w 18"/>
              <a:gd name="T17" fmla="*/ 11 h 30"/>
              <a:gd name="T18" fmla="*/ 7 w 18"/>
              <a:gd name="T19" fmla="*/ 12 h 30"/>
              <a:gd name="T20" fmla="*/ 10 w 18"/>
              <a:gd name="T21" fmla="*/ 8 h 30"/>
              <a:gd name="T22" fmla="*/ 11 w 18"/>
              <a:gd name="T23" fmla="*/ 8 h 30"/>
              <a:gd name="T24" fmla="*/ 11 w 18"/>
              <a:gd name="T25" fmla="*/ 7 h 30"/>
              <a:gd name="T26" fmla="*/ 10 w 18"/>
              <a:gd name="T27" fmla="*/ 6 h 30"/>
              <a:gd name="T28" fmla="*/ 9 w 18"/>
              <a:gd name="T29" fmla="*/ 5 h 30"/>
              <a:gd name="T30" fmla="*/ 8 w 18"/>
              <a:gd name="T31" fmla="*/ 3 h 30"/>
              <a:gd name="T32" fmla="*/ 8 w 18"/>
              <a:gd name="T33" fmla="*/ 3 h 30"/>
              <a:gd name="T34" fmla="*/ 6 w 18"/>
              <a:gd name="T35" fmla="*/ 4 h 30"/>
              <a:gd name="T36" fmla="*/ 4 w 18"/>
              <a:gd name="T37" fmla="*/ 4 h 30"/>
              <a:gd name="T38" fmla="*/ 4 w 18"/>
              <a:gd name="T39" fmla="*/ 1 h 30"/>
              <a:gd name="T40" fmla="*/ 6 w 18"/>
              <a:gd name="T41" fmla="*/ 0 h 30"/>
              <a:gd name="T42" fmla="*/ 7 w 18"/>
              <a:gd name="T43" fmla="*/ 0 h 30"/>
              <a:gd name="T44" fmla="*/ 8 w 18"/>
              <a:gd name="T45" fmla="*/ 1 h 30"/>
              <a:gd name="T46" fmla="*/ 9 w 18"/>
              <a:gd name="T47" fmla="*/ 3 h 30"/>
              <a:gd name="T48" fmla="*/ 11 w 18"/>
              <a:gd name="T49" fmla="*/ 3 h 30"/>
              <a:gd name="T50" fmla="*/ 13 w 18"/>
              <a:gd name="T51" fmla="*/ 5 h 30"/>
              <a:gd name="T52" fmla="*/ 15 w 18"/>
              <a:gd name="T53" fmla="*/ 7 h 30"/>
              <a:gd name="T54" fmla="*/ 18 w 18"/>
              <a:gd name="T55" fmla="*/ 7 h 30"/>
              <a:gd name="T56" fmla="*/ 18 w 18"/>
              <a:gd name="T57" fmla="*/ 8 h 30"/>
              <a:gd name="T58" fmla="*/ 16 w 18"/>
              <a:gd name="T59" fmla="*/ 10 h 30"/>
              <a:gd name="T60" fmla="*/ 14 w 18"/>
              <a:gd name="T61" fmla="*/ 11 h 30"/>
              <a:gd name="T62" fmla="*/ 13 w 18"/>
              <a:gd name="T63" fmla="*/ 13 h 30"/>
              <a:gd name="T64" fmla="*/ 14 w 18"/>
              <a:gd name="T65" fmla="*/ 16 h 30"/>
              <a:gd name="T66" fmla="*/ 14 w 18"/>
              <a:gd name="T67" fmla="*/ 20 h 30"/>
              <a:gd name="T68" fmla="*/ 11 w 18"/>
              <a:gd name="T69" fmla="*/ 22 h 30"/>
              <a:gd name="T70" fmla="*/ 8 w 18"/>
              <a:gd name="T71" fmla="*/ 24 h 30"/>
              <a:gd name="T72" fmla="*/ 8 w 18"/>
              <a:gd name="T73" fmla="*/ 25 h 30"/>
              <a:gd name="T74" fmla="*/ 1 w 18"/>
              <a:gd name="T75" fmla="*/ 29 h 30"/>
              <a:gd name="T76" fmla="*/ 0 w 18"/>
              <a:gd name="T77" fmla="*/ 30 h 30"/>
              <a:gd name="T78" fmla="*/ 0 w 18"/>
              <a:gd name="T79" fmla="*/ 27 h 30"/>
              <a:gd name="T80" fmla="*/ 4 w 18"/>
              <a:gd name="T81" fmla="*/ 2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" h="30">
                <a:moveTo>
                  <a:pt x="4" y="23"/>
                </a:moveTo>
                <a:lnTo>
                  <a:pt x="5" y="23"/>
                </a:lnTo>
                <a:lnTo>
                  <a:pt x="7" y="23"/>
                </a:lnTo>
                <a:lnTo>
                  <a:pt x="9" y="21"/>
                </a:lnTo>
                <a:lnTo>
                  <a:pt x="11" y="19"/>
                </a:lnTo>
                <a:lnTo>
                  <a:pt x="11" y="17"/>
                </a:lnTo>
                <a:lnTo>
                  <a:pt x="10" y="14"/>
                </a:lnTo>
                <a:lnTo>
                  <a:pt x="10" y="12"/>
                </a:lnTo>
                <a:lnTo>
                  <a:pt x="8" y="11"/>
                </a:lnTo>
                <a:lnTo>
                  <a:pt x="7" y="12"/>
                </a:lnTo>
                <a:lnTo>
                  <a:pt x="10" y="8"/>
                </a:lnTo>
                <a:lnTo>
                  <a:pt x="11" y="8"/>
                </a:lnTo>
                <a:lnTo>
                  <a:pt x="11" y="7"/>
                </a:lnTo>
                <a:lnTo>
                  <a:pt x="10" y="6"/>
                </a:lnTo>
                <a:lnTo>
                  <a:pt x="9" y="5"/>
                </a:lnTo>
                <a:lnTo>
                  <a:pt x="8" y="3"/>
                </a:lnTo>
                <a:lnTo>
                  <a:pt x="8" y="3"/>
                </a:lnTo>
                <a:lnTo>
                  <a:pt x="6" y="4"/>
                </a:lnTo>
                <a:lnTo>
                  <a:pt x="4" y="4"/>
                </a:lnTo>
                <a:lnTo>
                  <a:pt x="4" y="1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3"/>
                </a:lnTo>
                <a:lnTo>
                  <a:pt x="11" y="3"/>
                </a:lnTo>
                <a:lnTo>
                  <a:pt x="13" y="5"/>
                </a:lnTo>
                <a:lnTo>
                  <a:pt x="15" y="7"/>
                </a:lnTo>
                <a:lnTo>
                  <a:pt x="18" y="7"/>
                </a:lnTo>
                <a:lnTo>
                  <a:pt x="18" y="8"/>
                </a:lnTo>
                <a:lnTo>
                  <a:pt x="16" y="10"/>
                </a:lnTo>
                <a:lnTo>
                  <a:pt x="14" y="11"/>
                </a:lnTo>
                <a:lnTo>
                  <a:pt x="13" y="13"/>
                </a:lnTo>
                <a:lnTo>
                  <a:pt x="14" y="16"/>
                </a:lnTo>
                <a:lnTo>
                  <a:pt x="14" y="20"/>
                </a:lnTo>
                <a:lnTo>
                  <a:pt x="11" y="22"/>
                </a:lnTo>
                <a:lnTo>
                  <a:pt x="8" y="24"/>
                </a:lnTo>
                <a:lnTo>
                  <a:pt x="8" y="25"/>
                </a:lnTo>
                <a:lnTo>
                  <a:pt x="1" y="29"/>
                </a:lnTo>
                <a:lnTo>
                  <a:pt x="0" y="30"/>
                </a:lnTo>
                <a:lnTo>
                  <a:pt x="0" y="27"/>
                </a:lnTo>
                <a:lnTo>
                  <a:pt x="4" y="2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3" name="Freeform 176"/>
          <p:cNvSpPr>
            <a:spLocks/>
          </p:cNvSpPr>
          <p:nvPr/>
        </p:nvSpPr>
        <p:spPr bwMode="auto">
          <a:xfrm>
            <a:off x="17003926" y="3303638"/>
            <a:ext cx="263501" cy="158971"/>
          </a:xfrm>
          <a:custGeom>
            <a:avLst/>
            <a:gdLst>
              <a:gd name="T0" fmla="*/ 9 w 261"/>
              <a:gd name="T1" fmla="*/ 62 h 157"/>
              <a:gd name="T2" fmla="*/ 9 w 261"/>
              <a:gd name="T3" fmla="*/ 63 h 157"/>
              <a:gd name="T4" fmla="*/ 8 w 261"/>
              <a:gd name="T5" fmla="*/ 60 h 157"/>
              <a:gd name="T6" fmla="*/ 13 w 261"/>
              <a:gd name="T7" fmla="*/ 54 h 157"/>
              <a:gd name="T8" fmla="*/ 23 w 261"/>
              <a:gd name="T9" fmla="*/ 41 h 157"/>
              <a:gd name="T10" fmla="*/ 25 w 261"/>
              <a:gd name="T11" fmla="*/ 39 h 157"/>
              <a:gd name="T12" fmla="*/ 30 w 261"/>
              <a:gd name="T13" fmla="*/ 33 h 157"/>
              <a:gd name="T14" fmla="*/ 38 w 261"/>
              <a:gd name="T15" fmla="*/ 27 h 157"/>
              <a:gd name="T16" fmla="*/ 38 w 261"/>
              <a:gd name="T17" fmla="*/ 20 h 157"/>
              <a:gd name="T18" fmla="*/ 39 w 261"/>
              <a:gd name="T19" fmla="*/ 19 h 157"/>
              <a:gd name="T20" fmla="*/ 39 w 261"/>
              <a:gd name="T21" fmla="*/ 18 h 157"/>
              <a:gd name="T22" fmla="*/ 39 w 261"/>
              <a:gd name="T23" fmla="*/ 16 h 157"/>
              <a:gd name="T24" fmla="*/ 39 w 261"/>
              <a:gd name="T25" fmla="*/ 9 h 157"/>
              <a:gd name="T26" fmla="*/ 103 w 261"/>
              <a:gd name="T27" fmla="*/ 0 h 157"/>
              <a:gd name="T28" fmla="*/ 144 w 261"/>
              <a:gd name="T29" fmla="*/ 4 h 157"/>
              <a:gd name="T30" fmla="*/ 144 w 261"/>
              <a:gd name="T31" fmla="*/ 6 h 157"/>
              <a:gd name="T32" fmla="*/ 148 w 261"/>
              <a:gd name="T33" fmla="*/ 11 h 157"/>
              <a:gd name="T34" fmla="*/ 150 w 261"/>
              <a:gd name="T35" fmla="*/ 11 h 157"/>
              <a:gd name="T36" fmla="*/ 155 w 261"/>
              <a:gd name="T37" fmla="*/ 9 h 157"/>
              <a:gd name="T38" fmla="*/ 155 w 261"/>
              <a:gd name="T39" fmla="*/ 6 h 157"/>
              <a:gd name="T40" fmla="*/ 168 w 261"/>
              <a:gd name="T41" fmla="*/ 16 h 157"/>
              <a:gd name="T42" fmla="*/ 162 w 261"/>
              <a:gd name="T43" fmla="*/ 13 h 157"/>
              <a:gd name="T44" fmla="*/ 157 w 261"/>
              <a:gd name="T45" fmla="*/ 13 h 157"/>
              <a:gd name="T46" fmla="*/ 155 w 261"/>
              <a:gd name="T47" fmla="*/ 15 h 157"/>
              <a:gd name="T48" fmla="*/ 155 w 261"/>
              <a:gd name="T49" fmla="*/ 16 h 157"/>
              <a:gd name="T50" fmla="*/ 160 w 261"/>
              <a:gd name="T51" fmla="*/ 20 h 157"/>
              <a:gd name="T52" fmla="*/ 164 w 261"/>
              <a:gd name="T53" fmla="*/ 22 h 157"/>
              <a:gd name="T54" fmla="*/ 169 w 261"/>
              <a:gd name="T55" fmla="*/ 24 h 157"/>
              <a:gd name="T56" fmla="*/ 173 w 261"/>
              <a:gd name="T57" fmla="*/ 26 h 157"/>
              <a:gd name="T58" fmla="*/ 177 w 261"/>
              <a:gd name="T59" fmla="*/ 29 h 157"/>
              <a:gd name="T60" fmla="*/ 178 w 261"/>
              <a:gd name="T61" fmla="*/ 31 h 157"/>
              <a:gd name="T62" fmla="*/ 183 w 261"/>
              <a:gd name="T63" fmla="*/ 33 h 157"/>
              <a:gd name="T64" fmla="*/ 212 w 261"/>
              <a:gd name="T65" fmla="*/ 35 h 157"/>
              <a:gd name="T66" fmla="*/ 261 w 261"/>
              <a:gd name="T67" fmla="*/ 117 h 157"/>
              <a:gd name="T68" fmla="*/ 161 w 261"/>
              <a:gd name="T69" fmla="*/ 152 h 157"/>
              <a:gd name="T70" fmla="*/ 160 w 261"/>
              <a:gd name="T71" fmla="*/ 148 h 157"/>
              <a:gd name="T72" fmla="*/ 153 w 261"/>
              <a:gd name="T73" fmla="*/ 148 h 157"/>
              <a:gd name="T74" fmla="*/ 146 w 261"/>
              <a:gd name="T75" fmla="*/ 148 h 157"/>
              <a:gd name="T76" fmla="*/ 142 w 261"/>
              <a:gd name="T77" fmla="*/ 149 h 157"/>
              <a:gd name="T78" fmla="*/ 137 w 261"/>
              <a:gd name="T79" fmla="*/ 151 h 157"/>
              <a:gd name="T80" fmla="*/ 130 w 261"/>
              <a:gd name="T81" fmla="*/ 154 h 157"/>
              <a:gd name="T82" fmla="*/ 125 w 261"/>
              <a:gd name="T83" fmla="*/ 157 h 157"/>
              <a:gd name="T84" fmla="*/ 82 w 261"/>
              <a:gd name="T85" fmla="*/ 157 h 157"/>
              <a:gd name="T86" fmla="*/ 0 w 261"/>
              <a:gd name="T87" fmla="*/ 68 h 157"/>
              <a:gd name="T88" fmla="*/ 5 w 261"/>
              <a:gd name="T89" fmla="*/ 63 h 157"/>
              <a:gd name="T90" fmla="*/ 9 w 261"/>
              <a:gd name="T91" fmla="*/ 6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157">
                <a:moveTo>
                  <a:pt x="9" y="62"/>
                </a:moveTo>
                <a:lnTo>
                  <a:pt x="9" y="63"/>
                </a:lnTo>
                <a:lnTo>
                  <a:pt x="8" y="60"/>
                </a:lnTo>
                <a:lnTo>
                  <a:pt x="13" y="54"/>
                </a:lnTo>
                <a:lnTo>
                  <a:pt x="23" y="41"/>
                </a:lnTo>
                <a:lnTo>
                  <a:pt x="25" y="39"/>
                </a:lnTo>
                <a:lnTo>
                  <a:pt x="30" y="33"/>
                </a:lnTo>
                <a:lnTo>
                  <a:pt x="38" y="27"/>
                </a:lnTo>
                <a:lnTo>
                  <a:pt x="38" y="20"/>
                </a:lnTo>
                <a:lnTo>
                  <a:pt x="39" y="19"/>
                </a:lnTo>
                <a:lnTo>
                  <a:pt x="39" y="18"/>
                </a:lnTo>
                <a:lnTo>
                  <a:pt x="39" y="16"/>
                </a:lnTo>
                <a:lnTo>
                  <a:pt x="39" y="9"/>
                </a:lnTo>
                <a:lnTo>
                  <a:pt x="103" y="0"/>
                </a:lnTo>
                <a:lnTo>
                  <a:pt x="144" y="4"/>
                </a:lnTo>
                <a:lnTo>
                  <a:pt x="144" y="6"/>
                </a:lnTo>
                <a:lnTo>
                  <a:pt x="148" y="11"/>
                </a:lnTo>
                <a:lnTo>
                  <a:pt x="150" y="11"/>
                </a:lnTo>
                <a:lnTo>
                  <a:pt x="155" y="9"/>
                </a:lnTo>
                <a:lnTo>
                  <a:pt x="155" y="6"/>
                </a:lnTo>
                <a:lnTo>
                  <a:pt x="168" y="16"/>
                </a:lnTo>
                <a:lnTo>
                  <a:pt x="162" y="13"/>
                </a:lnTo>
                <a:lnTo>
                  <a:pt x="157" y="13"/>
                </a:lnTo>
                <a:lnTo>
                  <a:pt x="155" y="15"/>
                </a:lnTo>
                <a:lnTo>
                  <a:pt x="155" y="16"/>
                </a:lnTo>
                <a:lnTo>
                  <a:pt x="160" y="20"/>
                </a:lnTo>
                <a:lnTo>
                  <a:pt x="164" y="22"/>
                </a:lnTo>
                <a:lnTo>
                  <a:pt x="169" y="24"/>
                </a:lnTo>
                <a:lnTo>
                  <a:pt x="173" y="26"/>
                </a:lnTo>
                <a:lnTo>
                  <a:pt x="177" y="29"/>
                </a:lnTo>
                <a:lnTo>
                  <a:pt x="178" y="31"/>
                </a:lnTo>
                <a:lnTo>
                  <a:pt x="183" y="33"/>
                </a:lnTo>
                <a:lnTo>
                  <a:pt x="212" y="35"/>
                </a:lnTo>
                <a:lnTo>
                  <a:pt x="261" y="117"/>
                </a:lnTo>
                <a:lnTo>
                  <a:pt x="161" y="152"/>
                </a:lnTo>
                <a:lnTo>
                  <a:pt x="160" y="148"/>
                </a:lnTo>
                <a:lnTo>
                  <a:pt x="153" y="148"/>
                </a:lnTo>
                <a:lnTo>
                  <a:pt x="146" y="148"/>
                </a:lnTo>
                <a:lnTo>
                  <a:pt x="142" y="149"/>
                </a:lnTo>
                <a:lnTo>
                  <a:pt x="137" y="151"/>
                </a:lnTo>
                <a:lnTo>
                  <a:pt x="130" y="154"/>
                </a:lnTo>
                <a:lnTo>
                  <a:pt x="125" y="157"/>
                </a:lnTo>
                <a:lnTo>
                  <a:pt x="82" y="157"/>
                </a:lnTo>
                <a:lnTo>
                  <a:pt x="0" y="68"/>
                </a:lnTo>
                <a:lnTo>
                  <a:pt x="5" y="63"/>
                </a:lnTo>
                <a:lnTo>
                  <a:pt x="9" y="60"/>
                </a:lnTo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4" name="Freeform 177"/>
          <p:cNvSpPr>
            <a:spLocks/>
          </p:cNvSpPr>
          <p:nvPr/>
        </p:nvSpPr>
        <p:spPr bwMode="auto">
          <a:xfrm>
            <a:off x="17003926" y="3303638"/>
            <a:ext cx="263501" cy="158971"/>
          </a:xfrm>
          <a:custGeom>
            <a:avLst/>
            <a:gdLst>
              <a:gd name="T0" fmla="*/ 9 w 261"/>
              <a:gd name="T1" fmla="*/ 62 h 157"/>
              <a:gd name="T2" fmla="*/ 9 w 261"/>
              <a:gd name="T3" fmla="*/ 63 h 157"/>
              <a:gd name="T4" fmla="*/ 8 w 261"/>
              <a:gd name="T5" fmla="*/ 60 h 157"/>
              <a:gd name="T6" fmla="*/ 13 w 261"/>
              <a:gd name="T7" fmla="*/ 54 h 157"/>
              <a:gd name="T8" fmla="*/ 23 w 261"/>
              <a:gd name="T9" fmla="*/ 41 h 157"/>
              <a:gd name="T10" fmla="*/ 25 w 261"/>
              <a:gd name="T11" fmla="*/ 39 h 157"/>
              <a:gd name="T12" fmla="*/ 30 w 261"/>
              <a:gd name="T13" fmla="*/ 33 h 157"/>
              <a:gd name="T14" fmla="*/ 38 w 261"/>
              <a:gd name="T15" fmla="*/ 27 h 157"/>
              <a:gd name="T16" fmla="*/ 38 w 261"/>
              <a:gd name="T17" fmla="*/ 20 h 157"/>
              <a:gd name="T18" fmla="*/ 39 w 261"/>
              <a:gd name="T19" fmla="*/ 19 h 157"/>
              <a:gd name="T20" fmla="*/ 39 w 261"/>
              <a:gd name="T21" fmla="*/ 18 h 157"/>
              <a:gd name="T22" fmla="*/ 39 w 261"/>
              <a:gd name="T23" fmla="*/ 16 h 157"/>
              <a:gd name="T24" fmla="*/ 39 w 261"/>
              <a:gd name="T25" fmla="*/ 9 h 157"/>
              <a:gd name="T26" fmla="*/ 103 w 261"/>
              <a:gd name="T27" fmla="*/ 0 h 157"/>
              <a:gd name="T28" fmla="*/ 144 w 261"/>
              <a:gd name="T29" fmla="*/ 4 h 157"/>
              <a:gd name="T30" fmla="*/ 144 w 261"/>
              <a:gd name="T31" fmla="*/ 6 h 157"/>
              <a:gd name="T32" fmla="*/ 148 w 261"/>
              <a:gd name="T33" fmla="*/ 11 h 157"/>
              <a:gd name="T34" fmla="*/ 150 w 261"/>
              <a:gd name="T35" fmla="*/ 11 h 157"/>
              <a:gd name="T36" fmla="*/ 155 w 261"/>
              <a:gd name="T37" fmla="*/ 9 h 157"/>
              <a:gd name="T38" fmla="*/ 155 w 261"/>
              <a:gd name="T39" fmla="*/ 6 h 157"/>
              <a:gd name="T40" fmla="*/ 168 w 261"/>
              <a:gd name="T41" fmla="*/ 16 h 157"/>
              <a:gd name="T42" fmla="*/ 162 w 261"/>
              <a:gd name="T43" fmla="*/ 13 h 157"/>
              <a:gd name="T44" fmla="*/ 157 w 261"/>
              <a:gd name="T45" fmla="*/ 13 h 157"/>
              <a:gd name="T46" fmla="*/ 155 w 261"/>
              <a:gd name="T47" fmla="*/ 15 h 157"/>
              <a:gd name="T48" fmla="*/ 155 w 261"/>
              <a:gd name="T49" fmla="*/ 16 h 157"/>
              <a:gd name="T50" fmla="*/ 160 w 261"/>
              <a:gd name="T51" fmla="*/ 20 h 157"/>
              <a:gd name="T52" fmla="*/ 164 w 261"/>
              <a:gd name="T53" fmla="*/ 22 h 157"/>
              <a:gd name="T54" fmla="*/ 169 w 261"/>
              <a:gd name="T55" fmla="*/ 24 h 157"/>
              <a:gd name="T56" fmla="*/ 173 w 261"/>
              <a:gd name="T57" fmla="*/ 26 h 157"/>
              <a:gd name="T58" fmla="*/ 177 w 261"/>
              <a:gd name="T59" fmla="*/ 29 h 157"/>
              <a:gd name="T60" fmla="*/ 178 w 261"/>
              <a:gd name="T61" fmla="*/ 31 h 157"/>
              <a:gd name="T62" fmla="*/ 183 w 261"/>
              <a:gd name="T63" fmla="*/ 33 h 157"/>
              <a:gd name="T64" fmla="*/ 212 w 261"/>
              <a:gd name="T65" fmla="*/ 35 h 157"/>
              <a:gd name="T66" fmla="*/ 261 w 261"/>
              <a:gd name="T67" fmla="*/ 117 h 157"/>
              <a:gd name="T68" fmla="*/ 161 w 261"/>
              <a:gd name="T69" fmla="*/ 152 h 157"/>
              <a:gd name="T70" fmla="*/ 160 w 261"/>
              <a:gd name="T71" fmla="*/ 148 h 157"/>
              <a:gd name="T72" fmla="*/ 153 w 261"/>
              <a:gd name="T73" fmla="*/ 148 h 157"/>
              <a:gd name="T74" fmla="*/ 146 w 261"/>
              <a:gd name="T75" fmla="*/ 148 h 157"/>
              <a:gd name="T76" fmla="*/ 142 w 261"/>
              <a:gd name="T77" fmla="*/ 149 h 157"/>
              <a:gd name="T78" fmla="*/ 137 w 261"/>
              <a:gd name="T79" fmla="*/ 151 h 157"/>
              <a:gd name="T80" fmla="*/ 130 w 261"/>
              <a:gd name="T81" fmla="*/ 154 h 157"/>
              <a:gd name="T82" fmla="*/ 125 w 261"/>
              <a:gd name="T83" fmla="*/ 157 h 157"/>
              <a:gd name="T84" fmla="*/ 82 w 261"/>
              <a:gd name="T85" fmla="*/ 157 h 157"/>
              <a:gd name="T86" fmla="*/ 0 w 261"/>
              <a:gd name="T87" fmla="*/ 68 h 157"/>
              <a:gd name="T88" fmla="*/ 5 w 261"/>
              <a:gd name="T89" fmla="*/ 63 h 157"/>
              <a:gd name="T90" fmla="*/ 9 w 261"/>
              <a:gd name="T91" fmla="*/ 6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157">
                <a:moveTo>
                  <a:pt x="9" y="62"/>
                </a:moveTo>
                <a:lnTo>
                  <a:pt x="9" y="63"/>
                </a:lnTo>
                <a:lnTo>
                  <a:pt x="8" y="60"/>
                </a:lnTo>
                <a:lnTo>
                  <a:pt x="13" y="54"/>
                </a:lnTo>
                <a:lnTo>
                  <a:pt x="23" y="41"/>
                </a:lnTo>
                <a:lnTo>
                  <a:pt x="25" y="39"/>
                </a:lnTo>
                <a:lnTo>
                  <a:pt x="30" y="33"/>
                </a:lnTo>
                <a:lnTo>
                  <a:pt x="38" y="27"/>
                </a:lnTo>
                <a:lnTo>
                  <a:pt x="38" y="20"/>
                </a:lnTo>
                <a:lnTo>
                  <a:pt x="39" y="19"/>
                </a:lnTo>
                <a:lnTo>
                  <a:pt x="39" y="18"/>
                </a:lnTo>
                <a:lnTo>
                  <a:pt x="39" y="16"/>
                </a:lnTo>
                <a:lnTo>
                  <a:pt x="39" y="9"/>
                </a:lnTo>
                <a:lnTo>
                  <a:pt x="103" y="0"/>
                </a:lnTo>
                <a:lnTo>
                  <a:pt x="144" y="4"/>
                </a:lnTo>
                <a:lnTo>
                  <a:pt x="144" y="6"/>
                </a:lnTo>
                <a:lnTo>
                  <a:pt x="148" y="11"/>
                </a:lnTo>
                <a:lnTo>
                  <a:pt x="150" y="11"/>
                </a:lnTo>
                <a:lnTo>
                  <a:pt x="155" y="9"/>
                </a:lnTo>
                <a:lnTo>
                  <a:pt x="155" y="6"/>
                </a:lnTo>
                <a:lnTo>
                  <a:pt x="168" y="16"/>
                </a:lnTo>
                <a:lnTo>
                  <a:pt x="162" y="13"/>
                </a:lnTo>
                <a:lnTo>
                  <a:pt x="157" y="13"/>
                </a:lnTo>
                <a:lnTo>
                  <a:pt x="155" y="15"/>
                </a:lnTo>
                <a:lnTo>
                  <a:pt x="155" y="16"/>
                </a:lnTo>
                <a:lnTo>
                  <a:pt x="160" y="20"/>
                </a:lnTo>
                <a:lnTo>
                  <a:pt x="164" y="22"/>
                </a:lnTo>
                <a:lnTo>
                  <a:pt x="169" y="24"/>
                </a:lnTo>
                <a:lnTo>
                  <a:pt x="173" y="26"/>
                </a:lnTo>
                <a:lnTo>
                  <a:pt x="177" y="29"/>
                </a:lnTo>
                <a:lnTo>
                  <a:pt x="178" y="31"/>
                </a:lnTo>
                <a:lnTo>
                  <a:pt x="183" y="33"/>
                </a:lnTo>
                <a:lnTo>
                  <a:pt x="212" y="35"/>
                </a:lnTo>
                <a:lnTo>
                  <a:pt x="261" y="117"/>
                </a:lnTo>
                <a:lnTo>
                  <a:pt x="161" y="152"/>
                </a:lnTo>
                <a:lnTo>
                  <a:pt x="160" y="148"/>
                </a:lnTo>
                <a:lnTo>
                  <a:pt x="153" y="148"/>
                </a:lnTo>
                <a:lnTo>
                  <a:pt x="146" y="148"/>
                </a:lnTo>
                <a:lnTo>
                  <a:pt x="142" y="149"/>
                </a:lnTo>
                <a:lnTo>
                  <a:pt x="137" y="151"/>
                </a:lnTo>
                <a:lnTo>
                  <a:pt x="130" y="154"/>
                </a:lnTo>
                <a:lnTo>
                  <a:pt x="125" y="157"/>
                </a:lnTo>
                <a:lnTo>
                  <a:pt x="82" y="157"/>
                </a:lnTo>
                <a:lnTo>
                  <a:pt x="0" y="68"/>
                </a:lnTo>
                <a:lnTo>
                  <a:pt x="5" y="63"/>
                </a:lnTo>
                <a:lnTo>
                  <a:pt x="9" y="60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5" name="Freeform 178"/>
          <p:cNvSpPr>
            <a:spLocks noEditPoints="1"/>
          </p:cNvSpPr>
          <p:nvPr/>
        </p:nvSpPr>
        <p:spPr bwMode="auto">
          <a:xfrm>
            <a:off x="17051835" y="2905122"/>
            <a:ext cx="128484" cy="145905"/>
          </a:xfrm>
          <a:custGeom>
            <a:avLst/>
            <a:gdLst>
              <a:gd name="T0" fmla="*/ 28 w 127"/>
              <a:gd name="T1" fmla="*/ 4 h 145"/>
              <a:gd name="T2" fmla="*/ 52 w 127"/>
              <a:gd name="T3" fmla="*/ 18 h 145"/>
              <a:gd name="T4" fmla="*/ 61 w 127"/>
              <a:gd name="T5" fmla="*/ 25 h 145"/>
              <a:gd name="T6" fmla="*/ 68 w 127"/>
              <a:gd name="T7" fmla="*/ 28 h 145"/>
              <a:gd name="T8" fmla="*/ 73 w 127"/>
              <a:gd name="T9" fmla="*/ 25 h 145"/>
              <a:gd name="T10" fmla="*/ 84 w 127"/>
              <a:gd name="T11" fmla="*/ 45 h 145"/>
              <a:gd name="T12" fmla="*/ 88 w 127"/>
              <a:gd name="T13" fmla="*/ 50 h 145"/>
              <a:gd name="T14" fmla="*/ 111 w 127"/>
              <a:gd name="T15" fmla="*/ 57 h 145"/>
              <a:gd name="T16" fmla="*/ 117 w 127"/>
              <a:gd name="T17" fmla="*/ 70 h 145"/>
              <a:gd name="T18" fmla="*/ 105 w 127"/>
              <a:gd name="T19" fmla="*/ 78 h 145"/>
              <a:gd name="T20" fmla="*/ 112 w 127"/>
              <a:gd name="T21" fmla="*/ 82 h 145"/>
              <a:gd name="T22" fmla="*/ 114 w 127"/>
              <a:gd name="T23" fmla="*/ 88 h 145"/>
              <a:gd name="T24" fmla="*/ 120 w 127"/>
              <a:gd name="T25" fmla="*/ 94 h 145"/>
              <a:gd name="T26" fmla="*/ 119 w 127"/>
              <a:gd name="T27" fmla="*/ 101 h 145"/>
              <a:gd name="T28" fmla="*/ 119 w 127"/>
              <a:gd name="T29" fmla="*/ 108 h 145"/>
              <a:gd name="T30" fmla="*/ 127 w 127"/>
              <a:gd name="T31" fmla="*/ 110 h 145"/>
              <a:gd name="T32" fmla="*/ 107 w 127"/>
              <a:gd name="T33" fmla="*/ 128 h 145"/>
              <a:gd name="T34" fmla="*/ 72 w 127"/>
              <a:gd name="T35" fmla="*/ 139 h 145"/>
              <a:gd name="T36" fmla="*/ 63 w 127"/>
              <a:gd name="T37" fmla="*/ 134 h 145"/>
              <a:gd name="T38" fmla="*/ 36 w 127"/>
              <a:gd name="T39" fmla="*/ 109 h 145"/>
              <a:gd name="T40" fmla="*/ 32 w 127"/>
              <a:gd name="T41" fmla="*/ 122 h 145"/>
              <a:gd name="T42" fmla="*/ 28 w 127"/>
              <a:gd name="T43" fmla="*/ 95 h 145"/>
              <a:gd name="T44" fmla="*/ 28 w 127"/>
              <a:gd name="T45" fmla="*/ 99 h 145"/>
              <a:gd name="T46" fmla="*/ 18 w 127"/>
              <a:gd name="T47" fmla="*/ 106 h 145"/>
              <a:gd name="T48" fmla="*/ 19 w 127"/>
              <a:gd name="T49" fmla="*/ 115 h 145"/>
              <a:gd name="T50" fmla="*/ 11 w 127"/>
              <a:gd name="T51" fmla="*/ 120 h 145"/>
              <a:gd name="T52" fmla="*/ 13 w 127"/>
              <a:gd name="T53" fmla="*/ 109 h 145"/>
              <a:gd name="T54" fmla="*/ 16 w 127"/>
              <a:gd name="T55" fmla="*/ 99 h 145"/>
              <a:gd name="T56" fmla="*/ 16 w 127"/>
              <a:gd name="T57" fmla="*/ 92 h 145"/>
              <a:gd name="T58" fmla="*/ 16 w 127"/>
              <a:gd name="T59" fmla="*/ 84 h 145"/>
              <a:gd name="T60" fmla="*/ 13 w 127"/>
              <a:gd name="T61" fmla="*/ 78 h 145"/>
              <a:gd name="T62" fmla="*/ 6 w 127"/>
              <a:gd name="T63" fmla="*/ 57 h 145"/>
              <a:gd name="T64" fmla="*/ 0 w 127"/>
              <a:gd name="T65" fmla="*/ 40 h 145"/>
              <a:gd name="T66" fmla="*/ 10 w 127"/>
              <a:gd name="T67" fmla="*/ 29 h 145"/>
              <a:gd name="T68" fmla="*/ 20 w 127"/>
              <a:gd name="T69" fmla="*/ 23 h 145"/>
              <a:gd name="T70" fmla="*/ 25 w 127"/>
              <a:gd name="T71" fmla="*/ 20 h 145"/>
              <a:gd name="T72" fmla="*/ 22 w 127"/>
              <a:gd name="T73" fmla="*/ 21 h 145"/>
              <a:gd name="T74" fmla="*/ 23 w 127"/>
              <a:gd name="T75" fmla="*/ 22 h 145"/>
              <a:gd name="T76" fmla="*/ 24 w 127"/>
              <a:gd name="T77" fmla="*/ 13 h 145"/>
              <a:gd name="T78" fmla="*/ 26 w 127"/>
              <a:gd name="T79" fmla="*/ 6 h 145"/>
              <a:gd name="T80" fmla="*/ 27 w 127"/>
              <a:gd name="T81" fmla="*/ 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" h="145">
                <a:moveTo>
                  <a:pt x="27" y="0"/>
                </a:moveTo>
                <a:lnTo>
                  <a:pt x="28" y="4"/>
                </a:lnTo>
                <a:lnTo>
                  <a:pt x="42" y="27"/>
                </a:lnTo>
                <a:lnTo>
                  <a:pt x="52" y="18"/>
                </a:lnTo>
                <a:lnTo>
                  <a:pt x="57" y="22"/>
                </a:lnTo>
                <a:lnTo>
                  <a:pt x="61" y="25"/>
                </a:lnTo>
                <a:lnTo>
                  <a:pt x="64" y="27"/>
                </a:lnTo>
                <a:lnTo>
                  <a:pt x="68" y="28"/>
                </a:lnTo>
                <a:lnTo>
                  <a:pt x="70" y="27"/>
                </a:lnTo>
                <a:lnTo>
                  <a:pt x="73" y="25"/>
                </a:lnTo>
                <a:lnTo>
                  <a:pt x="84" y="45"/>
                </a:lnTo>
                <a:lnTo>
                  <a:pt x="84" y="45"/>
                </a:lnTo>
                <a:lnTo>
                  <a:pt x="85" y="47"/>
                </a:lnTo>
                <a:lnTo>
                  <a:pt x="88" y="50"/>
                </a:lnTo>
                <a:lnTo>
                  <a:pt x="92" y="52"/>
                </a:lnTo>
                <a:lnTo>
                  <a:pt x="111" y="57"/>
                </a:lnTo>
                <a:lnTo>
                  <a:pt x="127" y="63"/>
                </a:lnTo>
                <a:lnTo>
                  <a:pt x="117" y="70"/>
                </a:lnTo>
                <a:lnTo>
                  <a:pt x="105" y="76"/>
                </a:lnTo>
                <a:lnTo>
                  <a:pt x="105" y="78"/>
                </a:lnTo>
                <a:lnTo>
                  <a:pt x="107" y="79"/>
                </a:lnTo>
                <a:lnTo>
                  <a:pt x="112" y="82"/>
                </a:lnTo>
                <a:lnTo>
                  <a:pt x="114" y="84"/>
                </a:lnTo>
                <a:lnTo>
                  <a:pt x="114" y="88"/>
                </a:lnTo>
                <a:lnTo>
                  <a:pt x="116" y="92"/>
                </a:lnTo>
                <a:lnTo>
                  <a:pt x="120" y="94"/>
                </a:lnTo>
                <a:lnTo>
                  <a:pt x="120" y="97"/>
                </a:lnTo>
                <a:lnTo>
                  <a:pt x="119" y="101"/>
                </a:lnTo>
                <a:lnTo>
                  <a:pt x="118" y="106"/>
                </a:lnTo>
                <a:lnTo>
                  <a:pt x="119" y="108"/>
                </a:lnTo>
                <a:lnTo>
                  <a:pt x="123" y="107"/>
                </a:lnTo>
                <a:lnTo>
                  <a:pt x="127" y="110"/>
                </a:lnTo>
                <a:lnTo>
                  <a:pt x="117" y="125"/>
                </a:lnTo>
                <a:lnTo>
                  <a:pt x="107" y="128"/>
                </a:lnTo>
                <a:lnTo>
                  <a:pt x="93" y="134"/>
                </a:lnTo>
                <a:lnTo>
                  <a:pt x="72" y="139"/>
                </a:lnTo>
                <a:lnTo>
                  <a:pt x="73" y="145"/>
                </a:lnTo>
                <a:lnTo>
                  <a:pt x="63" y="134"/>
                </a:lnTo>
                <a:lnTo>
                  <a:pt x="32" y="115"/>
                </a:lnTo>
                <a:lnTo>
                  <a:pt x="36" y="109"/>
                </a:lnTo>
                <a:lnTo>
                  <a:pt x="37" y="104"/>
                </a:lnTo>
                <a:lnTo>
                  <a:pt x="32" y="122"/>
                </a:lnTo>
                <a:lnTo>
                  <a:pt x="27" y="106"/>
                </a:lnTo>
                <a:lnTo>
                  <a:pt x="28" y="95"/>
                </a:lnTo>
                <a:lnTo>
                  <a:pt x="28" y="95"/>
                </a:lnTo>
                <a:lnTo>
                  <a:pt x="28" y="99"/>
                </a:lnTo>
                <a:lnTo>
                  <a:pt x="22" y="121"/>
                </a:lnTo>
                <a:lnTo>
                  <a:pt x="18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17"/>
                </a:lnTo>
                <a:lnTo>
                  <a:pt x="11" y="120"/>
                </a:lnTo>
                <a:lnTo>
                  <a:pt x="12" y="115"/>
                </a:lnTo>
                <a:lnTo>
                  <a:pt x="13" y="109"/>
                </a:lnTo>
                <a:lnTo>
                  <a:pt x="14" y="107"/>
                </a:lnTo>
                <a:lnTo>
                  <a:pt x="16" y="99"/>
                </a:lnTo>
                <a:lnTo>
                  <a:pt x="16" y="97"/>
                </a:lnTo>
                <a:lnTo>
                  <a:pt x="16" y="92"/>
                </a:lnTo>
                <a:lnTo>
                  <a:pt x="17" y="88"/>
                </a:lnTo>
                <a:lnTo>
                  <a:pt x="16" y="84"/>
                </a:lnTo>
                <a:lnTo>
                  <a:pt x="14" y="80"/>
                </a:lnTo>
                <a:lnTo>
                  <a:pt x="13" y="78"/>
                </a:lnTo>
                <a:lnTo>
                  <a:pt x="11" y="65"/>
                </a:lnTo>
                <a:lnTo>
                  <a:pt x="6" y="57"/>
                </a:lnTo>
                <a:lnTo>
                  <a:pt x="3" y="46"/>
                </a:lnTo>
                <a:lnTo>
                  <a:pt x="0" y="40"/>
                </a:lnTo>
                <a:lnTo>
                  <a:pt x="4" y="33"/>
                </a:lnTo>
                <a:lnTo>
                  <a:pt x="10" y="29"/>
                </a:lnTo>
                <a:lnTo>
                  <a:pt x="14" y="26"/>
                </a:lnTo>
                <a:lnTo>
                  <a:pt x="20" y="23"/>
                </a:lnTo>
                <a:lnTo>
                  <a:pt x="22" y="20"/>
                </a:lnTo>
                <a:lnTo>
                  <a:pt x="25" y="20"/>
                </a:lnTo>
                <a:lnTo>
                  <a:pt x="24" y="20"/>
                </a:lnTo>
                <a:lnTo>
                  <a:pt x="22" y="21"/>
                </a:lnTo>
                <a:lnTo>
                  <a:pt x="21" y="21"/>
                </a:lnTo>
                <a:moveTo>
                  <a:pt x="23" y="22"/>
                </a:moveTo>
                <a:lnTo>
                  <a:pt x="23" y="20"/>
                </a:lnTo>
                <a:lnTo>
                  <a:pt x="24" y="13"/>
                </a:lnTo>
                <a:lnTo>
                  <a:pt x="24" y="13"/>
                </a:lnTo>
                <a:lnTo>
                  <a:pt x="26" y="6"/>
                </a:lnTo>
                <a:lnTo>
                  <a:pt x="27" y="4"/>
                </a:lnTo>
                <a:lnTo>
                  <a:pt x="27" y="2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6" name="Freeform 179"/>
          <p:cNvSpPr>
            <a:spLocks noEditPoints="1"/>
          </p:cNvSpPr>
          <p:nvPr/>
        </p:nvSpPr>
        <p:spPr bwMode="auto">
          <a:xfrm>
            <a:off x="17051835" y="2905122"/>
            <a:ext cx="128484" cy="145905"/>
          </a:xfrm>
          <a:custGeom>
            <a:avLst/>
            <a:gdLst>
              <a:gd name="T0" fmla="*/ 28 w 127"/>
              <a:gd name="T1" fmla="*/ 4 h 145"/>
              <a:gd name="T2" fmla="*/ 52 w 127"/>
              <a:gd name="T3" fmla="*/ 18 h 145"/>
              <a:gd name="T4" fmla="*/ 61 w 127"/>
              <a:gd name="T5" fmla="*/ 25 h 145"/>
              <a:gd name="T6" fmla="*/ 68 w 127"/>
              <a:gd name="T7" fmla="*/ 28 h 145"/>
              <a:gd name="T8" fmla="*/ 73 w 127"/>
              <a:gd name="T9" fmla="*/ 25 h 145"/>
              <a:gd name="T10" fmla="*/ 84 w 127"/>
              <a:gd name="T11" fmla="*/ 45 h 145"/>
              <a:gd name="T12" fmla="*/ 88 w 127"/>
              <a:gd name="T13" fmla="*/ 50 h 145"/>
              <a:gd name="T14" fmla="*/ 111 w 127"/>
              <a:gd name="T15" fmla="*/ 57 h 145"/>
              <a:gd name="T16" fmla="*/ 117 w 127"/>
              <a:gd name="T17" fmla="*/ 70 h 145"/>
              <a:gd name="T18" fmla="*/ 105 w 127"/>
              <a:gd name="T19" fmla="*/ 78 h 145"/>
              <a:gd name="T20" fmla="*/ 112 w 127"/>
              <a:gd name="T21" fmla="*/ 82 h 145"/>
              <a:gd name="T22" fmla="*/ 114 w 127"/>
              <a:gd name="T23" fmla="*/ 88 h 145"/>
              <a:gd name="T24" fmla="*/ 120 w 127"/>
              <a:gd name="T25" fmla="*/ 94 h 145"/>
              <a:gd name="T26" fmla="*/ 119 w 127"/>
              <a:gd name="T27" fmla="*/ 101 h 145"/>
              <a:gd name="T28" fmla="*/ 119 w 127"/>
              <a:gd name="T29" fmla="*/ 108 h 145"/>
              <a:gd name="T30" fmla="*/ 127 w 127"/>
              <a:gd name="T31" fmla="*/ 110 h 145"/>
              <a:gd name="T32" fmla="*/ 107 w 127"/>
              <a:gd name="T33" fmla="*/ 128 h 145"/>
              <a:gd name="T34" fmla="*/ 72 w 127"/>
              <a:gd name="T35" fmla="*/ 139 h 145"/>
              <a:gd name="T36" fmla="*/ 63 w 127"/>
              <a:gd name="T37" fmla="*/ 134 h 145"/>
              <a:gd name="T38" fmla="*/ 36 w 127"/>
              <a:gd name="T39" fmla="*/ 109 h 145"/>
              <a:gd name="T40" fmla="*/ 32 w 127"/>
              <a:gd name="T41" fmla="*/ 122 h 145"/>
              <a:gd name="T42" fmla="*/ 28 w 127"/>
              <a:gd name="T43" fmla="*/ 95 h 145"/>
              <a:gd name="T44" fmla="*/ 28 w 127"/>
              <a:gd name="T45" fmla="*/ 99 h 145"/>
              <a:gd name="T46" fmla="*/ 18 w 127"/>
              <a:gd name="T47" fmla="*/ 106 h 145"/>
              <a:gd name="T48" fmla="*/ 19 w 127"/>
              <a:gd name="T49" fmla="*/ 115 h 145"/>
              <a:gd name="T50" fmla="*/ 11 w 127"/>
              <a:gd name="T51" fmla="*/ 120 h 145"/>
              <a:gd name="T52" fmla="*/ 13 w 127"/>
              <a:gd name="T53" fmla="*/ 109 h 145"/>
              <a:gd name="T54" fmla="*/ 16 w 127"/>
              <a:gd name="T55" fmla="*/ 99 h 145"/>
              <a:gd name="T56" fmla="*/ 16 w 127"/>
              <a:gd name="T57" fmla="*/ 92 h 145"/>
              <a:gd name="T58" fmla="*/ 16 w 127"/>
              <a:gd name="T59" fmla="*/ 84 h 145"/>
              <a:gd name="T60" fmla="*/ 13 w 127"/>
              <a:gd name="T61" fmla="*/ 78 h 145"/>
              <a:gd name="T62" fmla="*/ 6 w 127"/>
              <a:gd name="T63" fmla="*/ 57 h 145"/>
              <a:gd name="T64" fmla="*/ 0 w 127"/>
              <a:gd name="T65" fmla="*/ 40 h 145"/>
              <a:gd name="T66" fmla="*/ 10 w 127"/>
              <a:gd name="T67" fmla="*/ 29 h 145"/>
              <a:gd name="T68" fmla="*/ 20 w 127"/>
              <a:gd name="T69" fmla="*/ 23 h 145"/>
              <a:gd name="T70" fmla="*/ 25 w 127"/>
              <a:gd name="T71" fmla="*/ 20 h 145"/>
              <a:gd name="T72" fmla="*/ 22 w 127"/>
              <a:gd name="T73" fmla="*/ 21 h 145"/>
              <a:gd name="T74" fmla="*/ 23 w 127"/>
              <a:gd name="T75" fmla="*/ 22 h 145"/>
              <a:gd name="T76" fmla="*/ 24 w 127"/>
              <a:gd name="T77" fmla="*/ 13 h 145"/>
              <a:gd name="T78" fmla="*/ 26 w 127"/>
              <a:gd name="T79" fmla="*/ 6 h 145"/>
              <a:gd name="T80" fmla="*/ 27 w 127"/>
              <a:gd name="T81" fmla="*/ 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" h="145">
                <a:moveTo>
                  <a:pt x="27" y="0"/>
                </a:moveTo>
                <a:lnTo>
                  <a:pt x="28" y="4"/>
                </a:lnTo>
                <a:lnTo>
                  <a:pt x="42" y="27"/>
                </a:lnTo>
                <a:lnTo>
                  <a:pt x="52" y="18"/>
                </a:lnTo>
                <a:lnTo>
                  <a:pt x="57" y="22"/>
                </a:lnTo>
                <a:lnTo>
                  <a:pt x="61" y="25"/>
                </a:lnTo>
                <a:lnTo>
                  <a:pt x="64" y="27"/>
                </a:lnTo>
                <a:lnTo>
                  <a:pt x="68" y="28"/>
                </a:lnTo>
                <a:lnTo>
                  <a:pt x="70" y="27"/>
                </a:lnTo>
                <a:lnTo>
                  <a:pt x="73" y="25"/>
                </a:lnTo>
                <a:lnTo>
                  <a:pt x="84" y="45"/>
                </a:lnTo>
                <a:lnTo>
                  <a:pt x="84" y="45"/>
                </a:lnTo>
                <a:lnTo>
                  <a:pt x="85" y="47"/>
                </a:lnTo>
                <a:lnTo>
                  <a:pt x="88" y="50"/>
                </a:lnTo>
                <a:lnTo>
                  <a:pt x="92" y="52"/>
                </a:lnTo>
                <a:lnTo>
                  <a:pt x="111" y="57"/>
                </a:lnTo>
                <a:lnTo>
                  <a:pt x="127" y="63"/>
                </a:lnTo>
                <a:lnTo>
                  <a:pt x="117" y="70"/>
                </a:lnTo>
                <a:lnTo>
                  <a:pt x="105" y="76"/>
                </a:lnTo>
                <a:lnTo>
                  <a:pt x="105" y="78"/>
                </a:lnTo>
                <a:lnTo>
                  <a:pt x="107" y="79"/>
                </a:lnTo>
                <a:lnTo>
                  <a:pt x="112" y="82"/>
                </a:lnTo>
                <a:lnTo>
                  <a:pt x="114" y="84"/>
                </a:lnTo>
                <a:lnTo>
                  <a:pt x="114" y="88"/>
                </a:lnTo>
                <a:lnTo>
                  <a:pt x="116" y="92"/>
                </a:lnTo>
                <a:lnTo>
                  <a:pt x="120" y="94"/>
                </a:lnTo>
                <a:lnTo>
                  <a:pt x="120" y="97"/>
                </a:lnTo>
                <a:lnTo>
                  <a:pt x="119" y="101"/>
                </a:lnTo>
                <a:lnTo>
                  <a:pt x="118" y="106"/>
                </a:lnTo>
                <a:lnTo>
                  <a:pt x="119" y="108"/>
                </a:lnTo>
                <a:lnTo>
                  <a:pt x="123" y="107"/>
                </a:lnTo>
                <a:lnTo>
                  <a:pt x="127" y="110"/>
                </a:lnTo>
                <a:lnTo>
                  <a:pt x="117" y="125"/>
                </a:lnTo>
                <a:lnTo>
                  <a:pt x="107" y="128"/>
                </a:lnTo>
                <a:lnTo>
                  <a:pt x="93" y="134"/>
                </a:lnTo>
                <a:lnTo>
                  <a:pt x="72" y="139"/>
                </a:lnTo>
                <a:lnTo>
                  <a:pt x="73" y="145"/>
                </a:lnTo>
                <a:lnTo>
                  <a:pt x="63" y="134"/>
                </a:lnTo>
                <a:lnTo>
                  <a:pt x="32" y="115"/>
                </a:lnTo>
                <a:lnTo>
                  <a:pt x="36" y="109"/>
                </a:lnTo>
                <a:lnTo>
                  <a:pt x="37" y="104"/>
                </a:lnTo>
                <a:lnTo>
                  <a:pt x="32" y="122"/>
                </a:lnTo>
                <a:lnTo>
                  <a:pt x="27" y="106"/>
                </a:lnTo>
                <a:lnTo>
                  <a:pt x="28" y="95"/>
                </a:lnTo>
                <a:lnTo>
                  <a:pt x="28" y="95"/>
                </a:lnTo>
                <a:lnTo>
                  <a:pt x="28" y="99"/>
                </a:lnTo>
                <a:lnTo>
                  <a:pt x="22" y="121"/>
                </a:lnTo>
                <a:lnTo>
                  <a:pt x="18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17"/>
                </a:lnTo>
                <a:lnTo>
                  <a:pt x="11" y="120"/>
                </a:lnTo>
                <a:lnTo>
                  <a:pt x="12" y="115"/>
                </a:lnTo>
                <a:lnTo>
                  <a:pt x="13" y="109"/>
                </a:lnTo>
                <a:lnTo>
                  <a:pt x="14" y="107"/>
                </a:lnTo>
                <a:lnTo>
                  <a:pt x="16" y="99"/>
                </a:lnTo>
                <a:lnTo>
                  <a:pt x="16" y="97"/>
                </a:lnTo>
                <a:lnTo>
                  <a:pt x="16" y="92"/>
                </a:lnTo>
                <a:lnTo>
                  <a:pt x="17" y="88"/>
                </a:lnTo>
                <a:lnTo>
                  <a:pt x="16" y="84"/>
                </a:lnTo>
                <a:lnTo>
                  <a:pt x="14" y="80"/>
                </a:lnTo>
                <a:lnTo>
                  <a:pt x="13" y="78"/>
                </a:lnTo>
                <a:lnTo>
                  <a:pt x="11" y="65"/>
                </a:lnTo>
                <a:lnTo>
                  <a:pt x="6" y="57"/>
                </a:lnTo>
                <a:lnTo>
                  <a:pt x="3" y="46"/>
                </a:lnTo>
                <a:lnTo>
                  <a:pt x="0" y="40"/>
                </a:lnTo>
                <a:lnTo>
                  <a:pt x="4" y="33"/>
                </a:lnTo>
                <a:lnTo>
                  <a:pt x="10" y="29"/>
                </a:lnTo>
                <a:lnTo>
                  <a:pt x="14" y="26"/>
                </a:lnTo>
                <a:lnTo>
                  <a:pt x="20" y="23"/>
                </a:lnTo>
                <a:lnTo>
                  <a:pt x="22" y="20"/>
                </a:lnTo>
                <a:lnTo>
                  <a:pt x="25" y="20"/>
                </a:lnTo>
                <a:lnTo>
                  <a:pt x="24" y="20"/>
                </a:lnTo>
                <a:lnTo>
                  <a:pt x="22" y="21"/>
                </a:lnTo>
                <a:lnTo>
                  <a:pt x="21" y="21"/>
                </a:lnTo>
                <a:moveTo>
                  <a:pt x="23" y="22"/>
                </a:moveTo>
                <a:lnTo>
                  <a:pt x="23" y="20"/>
                </a:lnTo>
                <a:lnTo>
                  <a:pt x="24" y="13"/>
                </a:lnTo>
                <a:lnTo>
                  <a:pt x="24" y="13"/>
                </a:lnTo>
                <a:lnTo>
                  <a:pt x="26" y="6"/>
                </a:lnTo>
                <a:lnTo>
                  <a:pt x="27" y="4"/>
                </a:lnTo>
                <a:lnTo>
                  <a:pt x="27" y="2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7" name="Freeform 180"/>
          <p:cNvSpPr>
            <a:spLocks/>
          </p:cNvSpPr>
          <p:nvPr/>
        </p:nvSpPr>
        <p:spPr bwMode="auto">
          <a:xfrm>
            <a:off x="17123697" y="2887701"/>
            <a:ext cx="76219" cy="89286"/>
          </a:xfrm>
          <a:custGeom>
            <a:avLst/>
            <a:gdLst>
              <a:gd name="T0" fmla="*/ 0 w 35"/>
              <a:gd name="T1" fmla="*/ 8 h 41"/>
              <a:gd name="T2" fmla="*/ 2 w 35"/>
              <a:gd name="T3" fmla="*/ 3 h 41"/>
              <a:gd name="T4" fmla="*/ 2 w 35"/>
              <a:gd name="T5" fmla="*/ 5 h 41"/>
              <a:gd name="T6" fmla="*/ 4 w 35"/>
              <a:gd name="T7" fmla="*/ 7 h 41"/>
              <a:gd name="T8" fmla="*/ 5 w 35"/>
              <a:gd name="T9" fmla="*/ 8 h 41"/>
              <a:gd name="T10" fmla="*/ 4 w 35"/>
              <a:gd name="T11" fmla="*/ 10 h 41"/>
              <a:gd name="T12" fmla="*/ 4 w 35"/>
              <a:gd name="T13" fmla="*/ 12 h 41"/>
              <a:gd name="T14" fmla="*/ 5 w 35"/>
              <a:gd name="T15" fmla="*/ 14 h 41"/>
              <a:gd name="T16" fmla="*/ 7 w 35"/>
              <a:gd name="T17" fmla="*/ 14 h 41"/>
              <a:gd name="T18" fmla="*/ 8 w 35"/>
              <a:gd name="T19" fmla="*/ 14 h 41"/>
              <a:gd name="T20" fmla="*/ 9 w 35"/>
              <a:gd name="T21" fmla="*/ 17 h 41"/>
              <a:gd name="T22" fmla="*/ 10 w 35"/>
              <a:gd name="T23" fmla="*/ 18 h 41"/>
              <a:gd name="T24" fmla="*/ 12 w 35"/>
              <a:gd name="T25" fmla="*/ 18 h 41"/>
              <a:gd name="T26" fmla="*/ 12 w 35"/>
              <a:gd name="T27" fmla="*/ 16 h 41"/>
              <a:gd name="T28" fmla="*/ 11 w 35"/>
              <a:gd name="T29" fmla="*/ 14 h 41"/>
              <a:gd name="T30" fmla="*/ 10 w 35"/>
              <a:gd name="T31" fmla="*/ 12 h 41"/>
              <a:gd name="T32" fmla="*/ 8 w 35"/>
              <a:gd name="T33" fmla="*/ 8 h 41"/>
              <a:gd name="T34" fmla="*/ 7 w 35"/>
              <a:gd name="T35" fmla="*/ 5 h 41"/>
              <a:gd name="T36" fmla="*/ 7 w 35"/>
              <a:gd name="T37" fmla="*/ 0 h 41"/>
              <a:gd name="T38" fmla="*/ 8 w 35"/>
              <a:gd name="T39" fmla="*/ 1 h 41"/>
              <a:gd name="T40" fmla="*/ 9 w 35"/>
              <a:gd name="T41" fmla="*/ 2 h 41"/>
              <a:gd name="T42" fmla="*/ 13 w 35"/>
              <a:gd name="T43" fmla="*/ 5 h 41"/>
              <a:gd name="T44" fmla="*/ 15 w 35"/>
              <a:gd name="T45" fmla="*/ 10 h 41"/>
              <a:gd name="T46" fmla="*/ 18 w 35"/>
              <a:gd name="T47" fmla="*/ 18 h 41"/>
              <a:gd name="T48" fmla="*/ 18 w 35"/>
              <a:gd name="T49" fmla="*/ 26 h 41"/>
              <a:gd name="T50" fmla="*/ 19 w 35"/>
              <a:gd name="T51" fmla="*/ 29 h 41"/>
              <a:gd name="T52" fmla="*/ 21 w 35"/>
              <a:gd name="T53" fmla="*/ 32 h 41"/>
              <a:gd name="T54" fmla="*/ 24 w 35"/>
              <a:gd name="T55" fmla="*/ 31 h 41"/>
              <a:gd name="T56" fmla="*/ 27 w 35"/>
              <a:gd name="T57" fmla="*/ 31 h 41"/>
              <a:gd name="T58" fmla="*/ 30 w 35"/>
              <a:gd name="T59" fmla="*/ 31 h 41"/>
              <a:gd name="T60" fmla="*/ 32 w 35"/>
              <a:gd name="T61" fmla="*/ 35 h 41"/>
              <a:gd name="T62" fmla="*/ 33 w 35"/>
              <a:gd name="T63" fmla="*/ 38 h 41"/>
              <a:gd name="T64" fmla="*/ 35 w 35"/>
              <a:gd name="T65" fmla="*/ 41 h 41"/>
              <a:gd name="T66" fmla="*/ 31 w 35"/>
              <a:gd name="T67" fmla="*/ 39 h 41"/>
              <a:gd name="T68" fmla="*/ 32 w 35"/>
              <a:gd name="T69" fmla="*/ 37 h 41"/>
              <a:gd name="T70" fmla="*/ 31 w 35"/>
              <a:gd name="T71" fmla="*/ 36 h 41"/>
              <a:gd name="T72" fmla="*/ 30 w 35"/>
              <a:gd name="T73" fmla="*/ 34 h 41"/>
              <a:gd name="T74" fmla="*/ 29 w 35"/>
              <a:gd name="T75" fmla="*/ 34 h 41"/>
              <a:gd name="T76" fmla="*/ 27 w 35"/>
              <a:gd name="T77" fmla="*/ 33 h 41"/>
              <a:gd name="T78" fmla="*/ 25 w 35"/>
              <a:gd name="T79" fmla="*/ 33 h 41"/>
              <a:gd name="T80" fmla="*/ 25 w 35"/>
              <a:gd name="T81" fmla="*/ 34 h 41"/>
              <a:gd name="T82" fmla="*/ 26 w 35"/>
              <a:gd name="T83" fmla="*/ 36 h 41"/>
              <a:gd name="T84" fmla="*/ 26 w 35"/>
              <a:gd name="T85" fmla="*/ 37 h 41"/>
              <a:gd name="T86" fmla="*/ 10 w 35"/>
              <a:gd name="T87" fmla="*/ 32 h 41"/>
              <a:gd name="T88" fmla="*/ 11 w 35"/>
              <a:gd name="T89" fmla="*/ 29 h 41"/>
              <a:gd name="T90" fmla="*/ 10 w 35"/>
              <a:gd name="T91" fmla="*/ 29 h 41"/>
              <a:gd name="T92" fmla="*/ 9 w 35"/>
              <a:gd name="T93" fmla="*/ 28 h 41"/>
              <a:gd name="T94" fmla="*/ 8 w 35"/>
              <a:gd name="T95" fmla="*/ 27 h 41"/>
              <a:gd name="T96" fmla="*/ 6 w 35"/>
              <a:gd name="T97" fmla="*/ 28 h 41"/>
              <a:gd name="T98" fmla="*/ 1 w 35"/>
              <a:gd name="T99" fmla="*/ 19 h 41"/>
              <a:gd name="T100" fmla="*/ 0 w 35"/>
              <a:gd name="T101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" h="41">
                <a:moveTo>
                  <a:pt x="0" y="8"/>
                </a:moveTo>
                <a:lnTo>
                  <a:pt x="2" y="3"/>
                </a:lnTo>
                <a:lnTo>
                  <a:pt x="2" y="5"/>
                </a:lnTo>
                <a:lnTo>
                  <a:pt x="4" y="7"/>
                </a:lnTo>
                <a:lnTo>
                  <a:pt x="5" y="8"/>
                </a:lnTo>
                <a:lnTo>
                  <a:pt x="4" y="10"/>
                </a:lnTo>
                <a:lnTo>
                  <a:pt x="4" y="12"/>
                </a:lnTo>
                <a:lnTo>
                  <a:pt x="5" y="14"/>
                </a:lnTo>
                <a:lnTo>
                  <a:pt x="7" y="14"/>
                </a:lnTo>
                <a:lnTo>
                  <a:pt x="8" y="14"/>
                </a:lnTo>
                <a:lnTo>
                  <a:pt x="9" y="17"/>
                </a:lnTo>
                <a:lnTo>
                  <a:pt x="10" y="18"/>
                </a:lnTo>
                <a:lnTo>
                  <a:pt x="12" y="18"/>
                </a:lnTo>
                <a:lnTo>
                  <a:pt x="12" y="16"/>
                </a:lnTo>
                <a:lnTo>
                  <a:pt x="11" y="14"/>
                </a:lnTo>
                <a:lnTo>
                  <a:pt x="10" y="12"/>
                </a:lnTo>
                <a:lnTo>
                  <a:pt x="8" y="8"/>
                </a:lnTo>
                <a:lnTo>
                  <a:pt x="7" y="5"/>
                </a:lnTo>
                <a:lnTo>
                  <a:pt x="7" y="0"/>
                </a:lnTo>
                <a:lnTo>
                  <a:pt x="8" y="1"/>
                </a:lnTo>
                <a:lnTo>
                  <a:pt x="9" y="2"/>
                </a:lnTo>
                <a:lnTo>
                  <a:pt x="13" y="5"/>
                </a:lnTo>
                <a:lnTo>
                  <a:pt x="15" y="10"/>
                </a:lnTo>
                <a:lnTo>
                  <a:pt x="18" y="18"/>
                </a:lnTo>
                <a:lnTo>
                  <a:pt x="18" y="26"/>
                </a:lnTo>
                <a:lnTo>
                  <a:pt x="19" y="29"/>
                </a:lnTo>
                <a:lnTo>
                  <a:pt x="21" y="32"/>
                </a:lnTo>
                <a:lnTo>
                  <a:pt x="24" y="31"/>
                </a:lnTo>
                <a:lnTo>
                  <a:pt x="27" y="31"/>
                </a:lnTo>
                <a:lnTo>
                  <a:pt x="30" y="31"/>
                </a:lnTo>
                <a:lnTo>
                  <a:pt x="32" y="35"/>
                </a:lnTo>
                <a:lnTo>
                  <a:pt x="33" y="38"/>
                </a:lnTo>
                <a:lnTo>
                  <a:pt x="35" y="41"/>
                </a:lnTo>
                <a:lnTo>
                  <a:pt x="31" y="39"/>
                </a:lnTo>
                <a:lnTo>
                  <a:pt x="32" y="37"/>
                </a:lnTo>
                <a:lnTo>
                  <a:pt x="31" y="36"/>
                </a:lnTo>
                <a:lnTo>
                  <a:pt x="30" y="34"/>
                </a:lnTo>
                <a:lnTo>
                  <a:pt x="29" y="34"/>
                </a:lnTo>
                <a:lnTo>
                  <a:pt x="27" y="33"/>
                </a:lnTo>
                <a:lnTo>
                  <a:pt x="25" y="33"/>
                </a:lnTo>
                <a:lnTo>
                  <a:pt x="25" y="34"/>
                </a:lnTo>
                <a:lnTo>
                  <a:pt x="26" y="36"/>
                </a:lnTo>
                <a:lnTo>
                  <a:pt x="26" y="37"/>
                </a:lnTo>
                <a:lnTo>
                  <a:pt x="10" y="32"/>
                </a:lnTo>
                <a:lnTo>
                  <a:pt x="11" y="29"/>
                </a:lnTo>
                <a:lnTo>
                  <a:pt x="10" y="29"/>
                </a:lnTo>
                <a:lnTo>
                  <a:pt x="9" y="28"/>
                </a:lnTo>
                <a:lnTo>
                  <a:pt x="8" y="27"/>
                </a:lnTo>
                <a:lnTo>
                  <a:pt x="6" y="28"/>
                </a:lnTo>
                <a:lnTo>
                  <a:pt x="1" y="19"/>
                </a:lnTo>
                <a:lnTo>
                  <a:pt x="0" y="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8" name="Freeform 181"/>
          <p:cNvSpPr>
            <a:spLocks/>
          </p:cNvSpPr>
          <p:nvPr/>
        </p:nvSpPr>
        <p:spPr bwMode="auto">
          <a:xfrm>
            <a:off x="17036590" y="3040139"/>
            <a:ext cx="174214" cy="280922"/>
          </a:xfrm>
          <a:custGeom>
            <a:avLst/>
            <a:gdLst>
              <a:gd name="T0" fmla="*/ 43 w 80"/>
              <a:gd name="T1" fmla="*/ 48 h 129"/>
              <a:gd name="T2" fmla="*/ 41 w 80"/>
              <a:gd name="T3" fmla="*/ 49 h 129"/>
              <a:gd name="T4" fmla="*/ 39 w 80"/>
              <a:gd name="T5" fmla="*/ 46 h 129"/>
              <a:gd name="T6" fmla="*/ 40 w 80"/>
              <a:gd name="T7" fmla="*/ 42 h 129"/>
              <a:gd name="T8" fmla="*/ 33 w 80"/>
              <a:gd name="T9" fmla="*/ 42 h 129"/>
              <a:gd name="T10" fmla="*/ 31 w 80"/>
              <a:gd name="T11" fmla="*/ 36 h 129"/>
              <a:gd name="T12" fmla="*/ 31 w 80"/>
              <a:gd name="T13" fmla="*/ 28 h 129"/>
              <a:gd name="T14" fmla="*/ 29 w 80"/>
              <a:gd name="T15" fmla="*/ 20 h 129"/>
              <a:gd name="T16" fmla="*/ 33 w 80"/>
              <a:gd name="T17" fmla="*/ 21 h 129"/>
              <a:gd name="T18" fmla="*/ 34 w 80"/>
              <a:gd name="T19" fmla="*/ 18 h 129"/>
              <a:gd name="T20" fmla="*/ 38 w 80"/>
              <a:gd name="T21" fmla="*/ 18 h 129"/>
              <a:gd name="T22" fmla="*/ 31 w 80"/>
              <a:gd name="T23" fmla="*/ 22 h 129"/>
              <a:gd name="T24" fmla="*/ 32 w 80"/>
              <a:gd name="T25" fmla="*/ 9 h 129"/>
              <a:gd name="T26" fmla="*/ 34 w 80"/>
              <a:gd name="T27" fmla="*/ 9 h 129"/>
              <a:gd name="T28" fmla="*/ 38 w 80"/>
              <a:gd name="T29" fmla="*/ 1 h 129"/>
              <a:gd name="T30" fmla="*/ 40 w 80"/>
              <a:gd name="T31" fmla="*/ 4 h 129"/>
              <a:gd name="T32" fmla="*/ 42 w 80"/>
              <a:gd name="T33" fmla="*/ 7 h 129"/>
              <a:gd name="T34" fmla="*/ 48 w 80"/>
              <a:gd name="T35" fmla="*/ 15 h 129"/>
              <a:gd name="T36" fmla="*/ 49 w 80"/>
              <a:gd name="T37" fmla="*/ 24 h 129"/>
              <a:gd name="T38" fmla="*/ 48 w 80"/>
              <a:gd name="T39" fmla="*/ 35 h 129"/>
              <a:gd name="T40" fmla="*/ 48 w 80"/>
              <a:gd name="T41" fmla="*/ 43 h 129"/>
              <a:gd name="T42" fmla="*/ 55 w 80"/>
              <a:gd name="T43" fmla="*/ 52 h 129"/>
              <a:gd name="T44" fmla="*/ 59 w 80"/>
              <a:gd name="T45" fmla="*/ 62 h 129"/>
              <a:gd name="T46" fmla="*/ 62 w 80"/>
              <a:gd name="T47" fmla="*/ 74 h 129"/>
              <a:gd name="T48" fmla="*/ 66 w 80"/>
              <a:gd name="T49" fmla="*/ 89 h 129"/>
              <a:gd name="T50" fmla="*/ 70 w 80"/>
              <a:gd name="T51" fmla="*/ 99 h 129"/>
              <a:gd name="T52" fmla="*/ 72 w 80"/>
              <a:gd name="T53" fmla="*/ 105 h 129"/>
              <a:gd name="T54" fmla="*/ 80 w 80"/>
              <a:gd name="T55" fmla="*/ 112 h 129"/>
              <a:gd name="T56" fmla="*/ 79 w 80"/>
              <a:gd name="T57" fmla="*/ 116 h 129"/>
              <a:gd name="T58" fmla="*/ 71 w 80"/>
              <a:gd name="T59" fmla="*/ 126 h 129"/>
              <a:gd name="T60" fmla="*/ 68 w 80"/>
              <a:gd name="T61" fmla="*/ 124 h 129"/>
              <a:gd name="T62" fmla="*/ 63 w 80"/>
              <a:gd name="T63" fmla="*/ 129 h 129"/>
              <a:gd name="T64" fmla="*/ 57 w 80"/>
              <a:gd name="T65" fmla="*/ 126 h 129"/>
              <a:gd name="T66" fmla="*/ 54 w 80"/>
              <a:gd name="T67" fmla="*/ 127 h 129"/>
              <a:gd name="T68" fmla="*/ 3 w 80"/>
              <a:gd name="T69" fmla="*/ 126 h 129"/>
              <a:gd name="T70" fmla="*/ 5 w 80"/>
              <a:gd name="T71" fmla="*/ 120 h 129"/>
              <a:gd name="T72" fmla="*/ 6 w 80"/>
              <a:gd name="T73" fmla="*/ 112 h 129"/>
              <a:gd name="T74" fmla="*/ 0 w 80"/>
              <a:gd name="T75" fmla="*/ 105 h 129"/>
              <a:gd name="T76" fmla="*/ 3 w 80"/>
              <a:gd name="T77" fmla="*/ 102 h 129"/>
              <a:gd name="T78" fmla="*/ 7 w 80"/>
              <a:gd name="T79" fmla="*/ 99 h 129"/>
              <a:gd name="T80" fmla="*/ 8 w 80"/>
              <a:gd name="T81" fmla="*/ 92 h 129"/>
              <a:gd name="T82" fmla="*/ 12 w 80"/>
              <a:gd name="T83" fmla="*/ 87 h 129"/>
              <a:gd name="T84" fmla="*/ 16 w 80"/>
              <a:gd name="T85" fmla="*/ 80 h 129"/>
              <a:gd name="T86" fmla="*/ 15 w 80"/>
              <a:gd name="T87" fmla="*/ 70 h 129"/>
              <a:gd name="T88" fmla="*/ 13 w 80"/>
              <a:gd name="T89" fmla="*/ 6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" h="129">
                <a:moveTo>
                  <a:pt x="13" y="60"/>
                </a:moveTo>
                <a:lnTo>
                  <a:pt x="43" y="48"/>
                </a:lnTo>
                <a:lnTo>
                  <a:pt x="43" y="48"/>
                </a:lnTo>
                <a:lnTo>
                  <a:pt x="41" y="49"/>
                </a:lnTo>
                <a:lnTo>
                  <a:pt x="39" y="48"/>
                </a:lnTo>
                <a:lnTo>
                  <a:pt x="39" y="46"/>
                </a:lnTo>
                <a:lnTo>
                  <a:pt x="39" y="44"/>
                </a:lnTo>
                <a:lnTo>
                  <a:pt x="40" y="42"/>
                </a:lnTo>
                <a:lnTo>
                  <a:pt x="36" y="39"/>
                </a:lnTo>
                <a:lnTo>
                  <a:pt x="33" y="42"/>
                </a:lnTo>
                <a:lnTo>
                  <a:pt x="32" y="39"/>
                </a:lnTo>
                <a:lnTo>
                  <a:pt x="31" y="36"/>
                </a:lnTo>
                <a:lnTo>
                  <a:pt x="31" y="32"/>
                </a:lnTo>
                <a:lnTo>
                  <a:pt x="31" y="28"/>
                </a:lnTo>
                <a:lnTo>
                  <a:pt x="32" y="26"/>
                </a:lnTo>
                <a:lnTo>
                  <a:pt x="29" y="20"/>
                </a:lnTo>
                <a:lnTo>
                  <a:pt x="31" y="22"/>
                </a:lnTo>
                <a:lnTo>
                  <a:pt x="33" y="21"/>
                </a:lnTo>
                <a:lnTo>
                  <a:pt x="34" y="20"/>
                </a:lnTo>
                <a:lnTo>
                  <a:pt x="34" y="18"/>
                </a:lnTo>
                <a:lnTo>
                  <a:pt x="37" y="15"/>
                </a:lnTo>
                <a:lnTo>
                  <a:pt x="38" y="18"/>
                </a:lnTo>
                <a:lnTo>
                  <a:pt x="38" y="16"/>
                </a:lnTo>
                <a:lnTo>
                  <a:pt x="31" y="22"/>
                </a:lnTo>
                <a:lnTo>
                  <a:pt x="26" y="16"/>
                </a:lnTo>
                <a:lnTo>
                  <a:pt x="32" y="9"/>
                </a:lnTo>
                <a:lnTo>
                  <a:pt x="36" y="8"/>
                </a:lnTo>
                <a:lnTo>
                  <a:pt x="34" y="9"/>
                </a:lnTo>
                <a:lnTo>
                  <a:pt x="37" y="0"/>
                </a:lnTo>
                <a:lnTo>
                  <a:pt x="38" y="1"/>
                </a:lnTo>
                <a:lnTo>
                  <a:pt x="39" y="3"/>
                </a:lnTo>
                <a:lnTo>
                  <a:pt x="40" y="4"/>
                </a:lnTo>
                <a:lnTo>
                  <a:pt x="41" y="5"/>
                </a:lnTo>
                <a:lnTo>
                  <a:pt x="42" y="7"/>
                </a:lnTo>
                <a:lnTo>
                  <a:pt x="45" y="11"/>
                </a:lnTo>
                <a:lnTo>
                  <a:pt x="48" y="15"/>
                </a:lnTo>
                <a:lnTo>
                  <a:pt x="49" y="19"/>
                </a:lnTo>
                <a:lnTo>
                  <a:pt x="49" y="24"/>
                </a:lnTo>
                <a:lnTo>
                  <a:pt x="48" y="32"/>
                </a:lnTo>
                <a:lnTo>
                  <a:pt x="48" y="35"/>
                </a:lnTo>
                <a:lnTo>
                  <a:pt x="48" y="39"/>
                </a:lnTo>
                <a:lnTo>
                  <a:pt x="48" y="43"/>
                </a:lnTo>
                <a:lnTo>
                  <a:pt x="51" y="48"/>
                </a:lnTo>
                <a:lnTo>
                  <a:pt x="55" y="52"/>
                </a:lnTo>
                <a:lnTo>
                  <a:pt x="58" y="56"/>
                </a:lnTo>
                <a:lnTo>
                  <a:pt x="59" y="62"/>
                </a:lnTo>
                <a:lnTo>
                  <a:pt x="61" y="68"/>
                </a:lnTo>
                <a:lnTo>
                  <a:pt x="62" y="74"/>
                </a:lnTo>
                <a:lnTo>
                  <a:pt x="64" y="81"/>
                </a:lnTo>
                <a:lnTo>
                  <a:pt x="66" y="89"/>
                </a:lnTo>
                <a:lnTo>
                  <a:pt x="69" y="94"/>
                </a:lnTo>
                <a:lnTo>
                  <a:pt x="70" y="99"/>
                </a:lnTo>
                <a:lnTo>
                  <a:pt x="70" y="101"/>
                </a:lnTo>
                <a:lnTo>
                  <a:pt x="72" y="105"/>
                </a:lnTo>
                <a:lnTo>
                  <a:pt x="76" y="108"/>
                </a:lnTo>
                <a:lnTo>
                  <a:pt x="80" y="112"/>
                </a:lnTo>
                <a:lnTo>
                  <a:pt x="79" y="115"/>
                </a:lnTo>
                <a:lnTo>
                  <a:pt x="79" y="116"/>
                </a:lnTo>
                <a:lnTo>
                  <a:pt x="75" y="126"/>
                </a:lnTo>
                <a:lnTo>
                  <a:pt x="71" y="126"/>
                </a:lnTo>
                <a:lnTo>
                  <a:pt x="70" y="125"/>
                </a:lnTo>
                <a:lnTo>
                  <a:pt x="68" y="124"/>
                </a:lnTo>
                <a:lnTo>
                  <a:pt x="68" y="122"/>
                </a:lnTo>
                <a:lnTo>
                  <a:pt x="63" y="129"/>
                </a:lnTo>
                <a:lnTo>
                  <a:pt x="57" y="124"/>
                </a:lnTo>
                <a:lnTo>
                  <a:pt x="57" y="126"/>
                </a:lnTo>
                <a:lnTo>
                  <a:pt x="56" y="126"/>
                </a:lnTo>
                <a:lnTo>
                  <a:pt x="54" y="127"/>
                </a:lnTo>
                <a:lnTo>
                  <a:pt x="52" y="123"/>
                </a:lnTo>
                <a:lnTo>
                  <a:pt x="3" y="126"/>
                </a:lnTo>
                <a:lnTo>
                  <a:pt x="4" y="124"/>
                </a:lnTo>
                <a:lnTo>
                  <a:pt x="5" y="120"/>
                </a:lnTo>
                <a:lnTo>
                  <a:pt x="9" y="115"/>
                </a:lnTo>
                <a:lnTo>
                  <a:pt x="6" y="112"/>
                </a:lnTo>
                <a:lnTo>
                  <a:pt x="4" y="109"/>
                </a:lnTo>
                <a:lnTo>
                  <a:pt x="0" y="105"/>
                </a:lnTo>
                <a:lnTo>
                  <a:pt x="1" y="102"/>
                </a:lnTo>
                <a:lnTo>
                  <a:pt x="3" y="102"/>
                </a:lnTo>
                <a:lnTo>
                  <a:pt x="6" y="100"/>
                </a:lnTo>
                <a:lnTo>
                  <a:pt x="7" y="99"/>
                </a:lnTo>
                <a:lnTo>
                  <a:pt x="8" y="95"/>
                </a:lnTo>
                <a:lnTo>
                  <a:pt x="8" y="92"/>
                </a:lnTo>
                <a:lnTo>
                  <a:pt x="10" y="89"/>
                </a:lnTo>
                <a:lnTo>
                  <a:pt x="12" y="87"/>
                </a:lnTo>
                <a:lnTo>
                  <a:pt x="14" y="84"/>
                </a:lnTo>
                <a:lnTo>
                  <a:pt x="16" y="80"/>
                </a:lnTo>
                <a:lnTo>
                  <a:pt x="16" y="76"/>
                </a:lnTo>
                <a:lnTo>
                  <a:pt x="15" y="70"/>
                </a:lnTo>
                <a:lnTo>
                  <a:pt x="13" y="63"/>
                </a:lnTo>
                <a:lnTo>
                  <a:pt x="13" y="60"/>
                </a:lnTo>
                <a:close/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49" name="Freeform 182"/>
          <p:cNvSpPr>
            <a:spLocks/>
          </p:cNvSpPr>
          <p:nvPr/>
        </p:nvSpPr>
        <p:spPr bwMode="auto">
          <a:xfrm>
            <a:off x="17036590" y="3040139"/>
            <a:ext cx="174214" cy="280922"/>
          </a:xfrm>
          <a:custGeom>
            <a:avLst/>
            <a:gdLst>
              <a:gd name="T0" fmla="*/ 43 w 80"/>
              <a:gd name="T1" fmla="*/ 48 h 129"/>
              <a:gd name="T2" fmla="*/ 41 w 80"/>
              <a:gd name="T3" fmla="*/ 49 h 129"/>
              <a:gd name="T4" fmla="*/ 39 w 80"/>
              <a:gd name="T5" fmla="*/ 46 h 129"/>
              <a:gd name="T6" fmla="*/ 40 w 80"/>
              <a:gd name="T7" fmla="*/ 42 h 129"/>
              <a:gd name="T8" fmla="*/ 33 w 80"/>
              <a:gd name="T9" fmla="*/ 42 h 129"/>
              <a:gd name="T10" fmla="*/ 31 w 80"/>
              <a:gd name="T11" fmla="*/ 36 h 129"/>
              <a:gd name="T12" fmla="*/ 31 w 80"/>
              <a:gd name="T13" fmla="*/ 28 h 129"/>
              <a:gd name="T14" fmla="*/ 29 w 80"/>
              <a:gd name="T15" fmla="*/ 20 h 129"/>
              <a:gd name="T16" fmla="*/ 33 w 80"/>
              <a:gd name="T17" fmla="*/ 21 h 129"/>
              <a:gd name="T18" fmla="*/ 34 w 80"/>
              <a:gd name="T19" fmla="*/ 18 h 129"/>
              <a:gd name="T20" fmla="*/ 38 w 80"/>
              <a:gd name="T21" fmla="*/ 18 h 129"/>
              <a:gd name="T22" fmla="*/ 31 w 80"/>
              <a:gd name="T23" fmla="*/ 22 h 129"/>
              <a:gd name="T24" fmla="*/ 32 w 80"/>
              <a:gd name="T25" fmla="*/ 9 h 129"/>
              <a:gd name="T26" fmla="*/ 34 w 80"/>
              <a:gd name="T27" fmla="*/ 9 h 129"/>
              <a:gd name="T28" fmla="*/ 38 w 80"/>
              <a:gd name="T29" fmla="*/ 1 h 129"/>
              <a:gd name="T30" fmla="*/ 40 w 80"/>
              <a:gd name="T31" fmla="*/ 4 h 129"/>
              <a:gd name="T32" fmla="*/ 42 w 80"/>
              <a:gd name="T33" fmla="*/ 7 h 129"/>
              <a:gd name="T34" fmla="*/ 48 w 80"/>
              <a:gd name="T35" fmla="*/ 15 h 129"/>
              <a:gd name="T36" fmla="*/ 49 w 80"/>
              <a:gd name="T37" fmla="*/ 24 h 129"/>
              <a:gd name="T38" fmla="*/ 48 w 80"/>
              <a:gd name="T39" fmla="*/ 35 h 129"/>
              <a:gd name="T40" fmla="*/ 48 w 80"/>
              <a:gd name="T41" fmla="*/ 43 h 129"/>
              <a:gd name="T42" fmla="*/ 55 w 80"/>
              <a:gd name="T43" fmla="*/ 52 h 129"/>
              <a:gd name="T44" fmla="*/ 59 w 80"/>
              <a:gd name="T45" fmla="*/ 62 h 129"/>
              <a:gd name="T46" fmla="*/ 62 w 80"/>
              <a:gd name="T47" fmla="*/ 74 h 129"/>
              <a:gd name="T48" fmla="*/ 66 w 80"/>
              <a:gd name="T49" fmla="*/ 89 h 129"/>
              <a:gd name="T50" fmla="*/ 70 w 80"/>
              <a:gd name="T51" fmla="*/ 99 h 129"/>
              <a:gd name="T52" fmla="*/ 72 w 80"/>
              <a:gd name="T53" fmla="*/ 105 h 129"/>
              <a:gd name="T54" fmla="*/ 80 w 80"/>
              <a:gd name="T55" fmla="*/ 112 h 129"/>
              <a:gd name="T56" fmla="*/ 79 w 80"/>
              <a:gd name="T57" fmla="*/ 116 h 129"/>
              <a:gd name="T58" fmla="*/ 71 w 80"/>
              <a:gd name="T59" fmla="*/ 126 h 129"/>
              <a:gd name="T60" fmla="*/ 68 w 80"/>
              <a:gd name="T61" fmla="*/ 124 h 129"/>
              <a:gd name="T62" fmla="*/ 63 w 80"/>
              <a:gd name="T63" fmla="*/ 129 h 129"/>
              <a:gd name="T64" fmla="*/ 57 w 80"/>
              <a:gd name="T65" fmla="*/ 126 h 129"/>
              <a:gd name="T66" fmla="*/ 54 w 80"/>
              <a:gd name="T67" fmla="*/ 127 h 129"/>
              <a:gd name="T68" fmla="*/ 3 w 80"/>
              <a:gd name="T69" fmla="*/ 126 h 129"/>
              <a:gd name="T70" fmla="*/ 5 w 80"/>
              <a:gd name="T71" fmla="*/ 120 h 129"/>
              <a:gd name="T72" fmla="*/ 6 w 80"/>
              <a:gd name="T73" fmla="*/ 112 h 129"/>
              <a:gd name="T74" fmla="*/ 0 w 80"/>
              <a:gd name="T75" fmla="*/ 105 h 129"/>
              <a:gd name="T76" fmla="*/ 3 w 80"/>
              <a:gd name="T77" fmla="*/ 102 h 129"/>
              <a:gd name="T78" fmla="*/ 7 w 80"/>
              <a:gd name="T79" fmla="*/ 99 h 129"/>
              <a:gd name="T80" fmla="*/ 8 w 80"/>
              <a:gd name="T81" fmla="*/ 92 h 129"/>
              <a:gd name="T82" fmla="*/ 12 w 80"/>
              <a:gd name="T83" fmla="*/ 87 h 129"/>
              <a:gd name="T84" fmla="*/ 16 w 80"/>
              <a:gd name="T85" fmla="*/ 80 h 129"/>
              <a:gd name="T86" fmla="*/ 15 w 80"/>
              <a:gd name="T87" fmla="*/ 70 h 129"/>
              <a:gd name="T88" fmla="*/ 13 w 80"/>
              <a:gd name="T89" fmla="*/ 6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" h="129">
                <a:moveTo>
                  <a:pt x="13" y="60"/>
                </a:moveTo>
                <a:lnTo>
                  <a:pt x="43" y="48"/>
                </a:lnTo>
                <a:lnTo>
                  <a:pt x="43" y="48"/>
                </a:lnTo>
                <a:lnTo>
                  <a:pt x="41" y="49"/>
                </a:lnTo>
                <a:lnTo>
                  <a:pt x="39" y="48"/>
                </a:lnTo>
                <a:lnTo>
                  <a:pt x="39" y="46"/>
                </a:lnTo>
                <a:lnTo>
                  <a:pt x="39" y="44"/>
                </a:lnTo>
                <a:lnTo>
                  <a:pt x="40" y="42"/>
                </a:lnTo>
                <a:lnTo>
                  <a:pt x="36" y="39"/>
                </a:lnTo>
                <a:lnTo>
                  <a:pt x="33" y="42"/>
                </a:lnTo>
                <a:lnTo>
                  <a:pt x="32" y="39"/>
                </a:lnTo>
                <a:lnTo>
                  <a:pt x="31" y="36"/>
                </a:lnTo>
                <a:lnTo>
                  <a:pt x="31" y="32"/>
                </a:lnTo>
                <a:lnTo>
                  <a:pt x="31" y="28"/>
                </a:lnTo>
                <a:lnTo>
                  <a:pt x="32" y="26"/>
                </a:lnTo>
                <a:lnTo>
                  <a:pt x="29" y="20"/>
                </a:lnTo>
                <a:lnTo>
                  <a:pt x="31" y="22"/>
                </a:lnTo>
                <a:lnTo>
                  <a:pt x="33" y="21"/>
                </a:lnTo>
                <a:lnTo>
                  <a:pt x="34" y="20"/>
                </a:lnTo>
                <a:lnTo>
                  <a:pt x="34" y="18"/>
                </a:lnTo>
                <a:lnTo>
                  <a:pt x="37" y="15"/>
                </a:lnTo>
                <a:lnTo>
                  <a:pt x="38" y="18"/>
                </a:lnTo>
                <a:lnTo>
                  <a:pt x="38" y="16"/>
                </a:lnTo>
                <a:lnTo>
                  <a:pt x="31" y="22"/>
                </a:lnTo>
                <a:lnTo>
                  <a:pt x="26" y="16"/>
                </a:lnTo>
                <a:lnTo>
                  <a:pt x="32" y="9"/>
                </a:lnTo>
                <a:lnTo>
                  <a:pt x="36" y="8"/>
                </a:lnTo>
                <a:lnTo>
                  <a:pt x="34" y="9"/>
                </a:lnTo>
                <a:lnTo>
                  <a:pt x="37" y="0"/>
                </a:lnTo>
                <a:lnTo>
                  <a:pt x="38" y="1"/>
                </a:lnTo>
                <a:lnTo>
                  <a:pt x="39" y="3"/>
                </a:lnTo>
                <a:lnTo>
                  <a:pt x="40" y="4"/>
                </a:lnTo>
                <a:lnTo>
                  <a:pt x="41" y="5"/>
                </a:lnTo>
                <a:lnTo>
                  <a:pt x="42" y="7"/>
                </a:lnTo>
                <a:lnTo>
                  <a:pt x="45" y="11"/>
                </a:lnTo>
                <a:lnTo>
                  <a:pt x="48" y="15"/>
                </a:lnTo>
                <a:lnTo>
                  <a:pt x="49" y="19"/>
                </a:lnTo>
                <a:lnTo>
                  <a:pt x="49" y="24"/>
                </a:lnTo>
                <a:lnTo>
                  <a:pt x="48" y="32"/>
                </a:lnTo>
                <a:lnTo>
                  <a:pt x="48" y="35"/>
                </a:lnTo>
                <a:lnTo>
                  <a:pt x="48" y="39"/>
                </a:lnTo>
                <a:lnTo>
                  <a:pt x="48" y="43"/>
                </a:lnTo>
                <a:lnTo>
                  <a:pt x="51" y="48"/>
                </a:lnTo>
                <a:lnTo>
                  <a:pt x="55" y="52"/>
                </a:lnTo>
                <a:lnTo>
                  <a:pt x="58" y="56"/>
                </a:lnTo>
                <a:lnTo>
                  <a:pt x="59" y="62"/>
                </a:lnTo>
                <a:lnTo>
                  <a:pt x="61" y="68"/>
                </a:lnTo>
                <a:lnTo>
                  <a:pt x="62" y="74"/>
                </a:lnTo>
                <a:lnTo>
                  <a:pt x="64" y="81"/>
                </a:lnTo>
                <a:lnTo>
                  <a:pt x="66" y="89"/>
                </a:lnTo>
                <a:lnTo>
                  <a:pt x="69" y="94"/>
                </a:lnTo>
                <a:lnTo>
                  <a:pt x="70" y="99"/>
                </a:lnTo>
                <a:lnTo>
                  <a:pt x="70" y="101"/>
                </a:lnTo>
                <a:lnTo>
                  <a:pt x="72" y="105"/>
                </a:lnTo>
                <a:lnTo>
                  <a:pt x="76" y="108"/>
                </a:lnTo>
                <a:lnTo>
                  <a:pt x="80" y="112"/>
                </a:lnTo>
                <a:lnTo>
                  <a:pt x="79" y="115"/>
                </a:lnTo>
                <a:lnTo>
                  <a:pt x="79" y="116"/>
                </a:lnTo>
                <a:lnTo>
                  <a:pt x="75" y="126"/>
                </a:lnTo>
                <a:lnTo>
                  <a:pt x="71" y="126"/>
                </a:lnTo>
                <a:lnTo>
                  <a:pt x="70" y="125"/>
                </a:lnTo>
                <a:lnTo>
                  <a:pt x="68" y="124"/>
                </a:lnTo>
                <a:lnTo>
                  <a:pt x="68" y="122"/>
                </a:lnTo>
                <a:lnTo>
                  <a:pt x="63" y="129"/>
                </a:lnTo>
                <a:lnTo>
                  <a:pt x="57" y="124"/>
                </a:lnTo>
                <a:lnTo>
                  <a:pt x="57" y="126"/>
                </a:lnTo>
                <a:lnTo>
                  <a:pt x="56" y="126"/>
                </a:lnTo>
                <a:lnTo>
                  <a:pt x="54" y="127"/>
                </a:lnTo>
                <a:lnTo>
                  <a:pt x="52" y="123"/>
                </a:lnTo>
                <a:lnTo>
                  <a:pt x="3" y="126"/>
                </a:lnTo>
                <a:lnTo>
                  <a:pt x="4" y="124"/>
                </a:lnTo>
                <a:lnTo>
                  <a:pt x="5" y="120"/>
                </a:lnTo>
                <a:lnTo>
                  <a:pt x="9" y="115"/>
                </a:lnTo>
                <a:lnTo>
                  <a:pt x="6" y="112"/>
                </a:lnTo>
                <a:lnTo>
                  <a:pt x="4" y="109"/>
                </a:lnTo>
                <a:lnTo>
                  <a:pt x="0" y="105"/>
                </a:lnTo>
                <a:lnTo>
                  <a:pt x="1" y="102"/>
                </a:lnTo>
                <a:lnTo>
                  <a:pt x="3" y="102"/>
                </a:lnTo>
                <a:lnTo>
                  <a:pt x="6" y="100"/>
                </a:lnTo>
                <a:lnTo>
                  <a:pt x="7" y="99"/>
                </a:lnTo>
                <a:lnTo>
                  <a:pt x="8" y="95"/>
                </a:lnTo>
                <a:lnTo>
                  <a:pt x="8" y="92"/>
                </a:lnTo>
                <a:lnTo>
                  <a:pt x="10" y="89"/>
                </a:lnTo>
                <a:lnTo>
                  <a:pt x="12" y="87"/>
                </a:lnTo>
                <a:lnTo>
                  <a:pt x="14" y="84"/>
                </a:lnTo>
                <a:lnTo>
                  <a:pt x="16" y="80"/>
                </a:lnTo>
                <a:lnTo>
                  <a:pt x="16" y="76"/>
                </a:lnTo>
                <a:lnTo>
                  <a:pt x="15" y="70"/>
                </a:lnTo>
                <a:lnTo>
                  <a:pt x="13" y="63"/>
                </a:lnTo>
                <a:lnTo>
                  <a:pt x="13" y="60"/>
                </a:lnTo>
                <a:close/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0" name="Freeform 183"/>
          <p:cNvSpPr>
            <a:spLocks/>
          </p:cNvSpPr>
          <p:nvPr/>
        </p:nvSpPr>
        <p:spPr bwMode="auto">
          <a:xfrm>
            <a:off x="17348000" y="3220887"/>
            <a:ext cx="154617" cy="176393"/>
          </a:xfrm>
          <a:custGeom>
            <a:avLst/>
            <a:gdLst>
              <a:gd name="T0" fmla="*/ 41 w 71"/>
              <a:gd name="T1" fmla="*/ 4 h 81"/>
              <a:gd name="T2" fmla="*/ 42 w 71"/>
              <a:gd name="T3" fmla="*/ 1 h 81"/>
              <a:gd name="T4" fmla="*/ 43 w 71"/>
              <a:gd name="T5" fmla="*/ 0 h 81"/>
              <a:gd name="T6" fmla="*/ 64 w 71"/>
              <a:gd name="T7" fmla="*/ 9 h 81"/>
              <a:gd name="T8" fmla="*/ 66 w 71"/>
              <a:gd name="T9" fmla="*/ 10 h 81"/>
              <a:gd name="T10" fmla="*/ 69 w 71"/>
              <a:gd name="T11" fmla="*/ 16 h 81"/>
              <a:gd name="T12" fmla="*/ 71 w 71"/>
              <a:gd name="T13" fmla="*/ 22 h 81"/>
              <a:gd name="T14" fmla="*/ 70 w 71"/>
              <a:gd name="T15" fmla="*/ 26 h 81"/>
              <a:gd name="T16" fmla="*/ 62 w 71"/>
              <a:gd name="T17" fmla="*/ 39 h 81"/>
              <a:gd name="T18" fmla="*/ 42 w 71"/>
              <a:gd name="T19" fmla="*/ 71 h 81"/>
              <a:gd name="T20" fmla="*/ 37 w 71"/>
              <a:gd name="T21" fmla="*/ 81 h 81"/>
              <a:gd name="T22" fmla="*/ 0 w 71"/>
              <a:gd name="T23" fmla="*/ 51 h 81"/>
              <a:gd name="T24" fmla="*/ 16 w 71"/>
              <a:gd name="T25" fmla="*/ 46 h 81"/>
              <a:gd name="T26" fmla="*/ 17 w 71"/>
              <a:gd name="T27" fmla="*/ 47 h 81"/>
              <a:gd name="T28" fmla="*/ 18 w 71"/>
              <a:gd name="T29" fmla="*/ 47 h 81"/>
              <a:gd name="T30" fmla="*/ 19 w 71"/>
              <a:gd name="T31" fmla="*/ 47 h 81"/>
              <a:gd name="T32" fmla="*/ 19 w 71"/>
              <a:gd name="T33" fmla="*/ 45 h 81"/>
              <a:gd name="T34" fmla="*/ 21 w 71"/>
              <a:gd name="T35" fmla="*/ 44 h 81"/>
              <a:gd name="T36" fmla="*/ 25 w 71"/>
              <a:gd name="T37" fmla="*/ 43 h 81"/>
              <a:gd name="T38" fmla="*/ 33 w 71"/>
              <a:gd name="T39" fmla="*/ 44 h 81"/>
              <a:gd name="T40" fmla="*/ 34 w 71"/>
              <a:gd name="T41" fmla="*/ 44 h 81"/>
              <a:gd name="T42" fmla="*/ 35 w 71"/>
              <a:gd name="T43" fmla="*/ 42 h 81"/>
              <a:gd name="T44" fmla="*/ 37 w 71"/>
              <a:gd name="T45" fmla="*/ 40 h 81"/>
              <a:gd name="T46" fmla="*/ 37 w 71"/>
              <a:gd name="T47" fmla="*/ 38 h 81"/>
              <a:gd name="T48" fmla="*/ 36 w 71"/>
              <a:gd name="T49" fmla="*/ 35 h 81"/>
              <a:gd name="T50" fmla="*/ 36 w 71"/>
              <a:gd name="T51" fmla="*/ 33 h 81"/>
              <a:gd name="T52" fmla="*/ 36 w 71"/>
              <a:gd name="T53" fmla="*/ 30 h 81"/>
              <a:gd name="T54" fmla="*/ 35 w 71"/>
              <a:gd name="T55" fmla="*/ 29 h 81"/>
              <a:gd name="T56" fmla="*/ 33 w 71"/>
              <a:gd name="T57" fmla="*/ 28 h 81"/>
              <a:gd name="T58" fmla="*/ 27 w 71"/>
              <a:gd name="T59" fmla="*/ 30 h 81"/>
              <a:gd name="T60" fmla="*/ 22 w 71"/>
              <a:gd name="T61" fmla="*/ 30 h 81"/>
              <a:gd name="T62" fmla="*/ 27 w 71"/>
              <a:gd name="T63" fmla="*/ 28 h 81"/>
              <a:gd name="T64" fmla="*/ 31 w 71"/>
              <a:gd name="T65" fmla="*/ 24 h 81"/>
              <a:gd name="T66" fmla="*/ 34 w 71"/>
              <a:gd name="T67" fmla="*/ 23 h 81"/>
              <a:gd name="T68" fmla="*/ 35 w 71"/>
              <a:gd name="T69" fmla="*/ 22 h 81"/>
              <a:gd name="T70" fmla="*/ 33 w 71"/>
              <a:gd name="T71" fmla="*/ 20 h 81"/>
              <a:gd name="T72" fmla="*/ 32 w 71"/>
              <a:gd name="T73" fmla="*/ 9 h 81"/>
              <a:gd name="T74" fmla="*/ 35 w 71"/>
              <a:gd name="T75" fmla="*/ 8 h 81"/>
              <a:gd name="T76" fmla="*/ 39 w 71"/>
              <a:gd name="T77" fmla="*/ 8 h 81"/>
              <a:gd name="T78" fmla="*/ 41 w 71"/>
              <a:gd name="T79" fmla="*/ 11 h 81"/>
              <a:gd name="T80" fmla="*/ 40 w 71"/>
              <a:gd name="T81" fmla="*/ 10 h 81"/>
              <a:gd name="T82" fmla="*/ 41 w 71"/>
              <a:gd name="T83" fmla="*/ 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1" h="81">
                <a:moveTo>
                  <a:pt x="41" y="4"/>
                </a:moveTo>
                <a:lnTo>
                  <a:pt x="42" y="1"/>
                </a:lnTo>
                <a:lnTo>
                  <a:pt x="43" y="0"/>
                </a:lnTo>
                <a:lnTo>
                  <a:pt x="64" y="9"/>
                </a:lnTo>
                <a:lnTo>
                  <a:pt x="66" y="10"/>
                </a:lnTo>
                <a:lnTo>
                  <a:pt x="69" y="16"/>
                </a:lnTo>
                <a:lnTo>
                  <a:pt x="71" y="22"/>
                </a:lnTo>
                <a:lnTo>
                  <a:pt x="70" y="26"/>
                </a:lnTo>
                <a:lnTo>
                  <a:pt x="62" y="39"/>
                </a:lnTo>
                <a:lnTo>
                  <a:pt x="42" y="71"/>
                </a:lnTo>
                <a:lnTo>
                  <a:pt x="37" y="81"/>
                </a:lnTo>
                <a:lnTo>
                  <a:pt x="0" y="51"/>
                </a:lnTo>
                <a:lnTo>
                  <a:pt x="16" y="46"/>
                </a:lnTo>
                <a:lnTo>
                  <a:pt x="17" y="47"/>
                </a:lnTo>
                <a:lnTo>
                  <a:pt x="18" y="47"/>
                </a:lnTo>
                <a:lnTo>
                  <a:pt x="19" y="47"/>
                </a:lnTo>
                <a:lnTo>
                  <a:pt x="19" y="45"/>
                </a:lnTo>
                <a:lnTo>
                  <a:pt x="21" y="44"/>
                </a:lnTo>
                <a:lnTo>
                  <a:pt x="25" y="43"/>
                </a:lnTo>
                <a:lnTo>
                  <a:pt x="33" y="44"/>
                </a:lnTo>
                <a:lnTo>
                  <a:pt x="34" y="44"/>
                </a:lnTo>
                <a:lnTo>
                  <a:pt x="35" y="42"/>
                </a:lnTo>
                <a:lnTo>
                  <a:pt x="37" y="40"/>
                </a:lnTo>
                <a:lnTo>
                  <a:pt x="37" y="38"/>
                </a:lnTo>
                <a:lnTo>
                  <a:pt x="36" y="35"/>
                </a:lnTo>
                <a:lnTo>
                  <a:pt x="36" y="33"/>
                </a:lnTo>
                <a:lnTo>
                  <a:pt x="36" y="30"/>
                </a:lnTo>
                <a:lnTo>
                  <a:pt x="35" y="29"/>
                </a:lnTo>
                <a:lnTo>
                  <a:pt x="33" y="28"/>
                </a:lnTo>
                <a:lnTo>
                  <a:pt x="27" y="30"/>
                </a:lnTo>
                <a:lnTo>
                  <a:pt x="22" y="30"/>
                </a:lnTo>
                <a:lnTo>
                  <a:pt x="27" y="28"/>
                </a:lnTo>
                <a:lnTo>
                  <a:pt x="31" y="24"/>
                </a:lnTo>
                <a:lnTo>
                  <a:pt x="34" y="23"/>
                </a:lnTo>
                <a:lnTo>
                  <a:pt x="35" y="22"/>
                </a:lnTo>
                <a:lnTo>
                  <a:pt x="33" y="20"/>
                </a:lnTo>
                <a:lnTo>
                  <a:pt x="32" y="9"/>
                </a:lnTo>
                <a:lnTo>
                  <a:pt x="35" y="8"/>
                </a:lnTo>
                <a:lnTo>
                  <a:pt x="39" y="8"/>
                </a:lnTo>
                <a:lnTo>
                  <a:pt x="41" y="11"/>
                </a:lnTo>
                <a:lnTo>
                  <a:pt x="40" y="10"/>
                </a:lnTo>
                <a:lnTo>
                  <a:pt x="41" y="4"/>
                </a:lnTo>
                <a:close/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1" name="Freeform 184"/>
          <p:cNvSpPr>
            <a:spLocks/>
          </p:cNvSpPr>
          <p:nvPr/>
        </p:nvSpPr>
        <p:spPr bwMode="auto">
          <a:xfrm>
            <a:off x="17348000" y="3220887"/>
            <a:ext cx="154617" cy="176393"/>
          </a:xfrm>
          <a:custGeom>
            <a:avLst/>
            <a:gdLst>
              <a:gd name="T0" fmla="*/ 41 w 71"/>
              <a:gd name="T1" fmla="*/ 4 h 81"/>
              <a:gd name="T2" fmla="*/ 42 w 71"/>
              <a:gd name="T3" fmla="*/ 1 h 81"/>
              <a:gd name="T4" fmla="*/ 43 w 71"/>
              <a:gd name="T5" fmla="*/ 0 h 81"/>
              <a:gd name="T6" fmla="*/ 64 w 71"/>
              <a:gd name="T7" fmla="*/ 9 h 81"/>
              <a:gd name="T8" fmla="*/ 66 w 71"/>
              <a:gd name="T9" fmla="*/ 10 h 81"/>
              <a:gd name="T10" fmla="*/ 69 w 71"/>
              <a:gd name="T11" fmla="*/ 16 h 81"/>
              <a:gd name="T12" fmla="*/ 71 w 71"/>
              <a:gd name="T13" fmla="*/ 22 h 81"/>
              <a:gd name="T14" fmla="*/ 70 w 71"/>
              <a:gd name="T15" fmla="*/ 26 h 81"/>
              <a:gd name="T16" fmla="*/ 62 w 71"/>
              <a:gd name="T17" fmla="*/ 39 h 81"/>
              <a:gd name="T18" fmla="*/ 42 w 71"/>
              <a:gd name="T19" fmla="*/ 71 h 81"/>
              <a:gd name="T20" fmla="*/ 37 w 71"/>
              <a:gd name="T21" fmla="*/ 81 h 81"/>
              <a:gd name="T22" fmla="*/ 0 w 71"/>
              <a:gd name="T23" fmla="*/ 51 h 81"/>
              <a:gd name="T24" fmla="*/ 16 w 71"/>
              <a:gd name="T25" fmla="*/ 46 h 81"/>
              <a:gd name="T26" fmla="*/ 17 w 71"/>
              <a:gd name="T27" fmla="*/ 47 h 81"/>
              <a:gd name="T28" fmla="*/ 18 w 71"/>
              <a:gd name="T29" fmla="*/ 47 h 81"/>
              <a:gd name="T30" fmla="*/ 19 w 71"/>
              <a:gd name="T31" fmla="*/ 47 h 81"/>
              <a:gd name="T32" fmla="*/ 19 w 71"/>
              <a:gd name="T33" fmla="*/ 45 h 81"/>
              <a:gd name="T34" fmla="*/ 21 w 71"/>
              <a:gd name="T35" fmla="*/ 44 h 81"/>
              <a:gd name="T36" fmla="*/ 25 w 71"/>
              <a:gd name="T37" fmla="*/ 43 h 81"/>
              <a:gd name="T38" fmla="*/ 33 w 71"/>
              <a:gd name="T39" fmla="*/ 44 h 81"/>
              <a:gd name="T40" fmla="*/ 34 w 71"/>
              <a:gd name="T41" fmla="*/ 44 h 81"/>
              <a:gd name="T42" fmla="*/ 35 w 71"/>
              <a:gd name="T43" fmla="*/ 42 h 81"/>
              <a:gd name="T44" fmla="*/ 37 w 71"/>
              <a:gd name="T45" fmla="*/ 40 h 81"/>
              <a:gd name="T46" fmla="*/ 37 w 71"/>
              <a:gd name="T47" fmla="*/ 38 h 81"/>
              <a:gd name="T48" fmla="*/ 36 w 71"/>
              <a:gd name="T49" fmla="*/ 35 h 81"/>
              <a:gd name="T50" fmla="*/ 36 w 71"/>
              <a:gd name="T51" fmla="*/ 33 h 81"/>
              <a:gd name="T52" fmla="*/ 36 w 71"/>
              <a:gd name="T53" fmla="*/ 30 h 81"/>
              <a:gd name="T54" fmla="*/ 35 w 71"/>
              <a:gd name="T55" fmla="*/ 29 h 81"/>
              <a:gd name="T56" fmla="*/ 33 w 71"/>
              <a:gd name="T57" fmla="*/ 28 h 81"/>
              <a:gd name="T58" fmla="*/ 27 w 71"/>
              <a:gd name="T59" fmla="*/ 30 h 81"/>
              <a:gd name="T60" fmla="*/ 22 w 71"/>
              <a:gd name="T61" fmla="*/ 30 h 81"/>
              <a:gd name="T62" fmla="*/ 27 w 71"/>
              <a:gd name="T63" fmla="*/ 28 h 81"/>
              <a:gd name="T64" fmla="*/ 31 w 71"/>
              <a:gd name="T65" fmla="*/ 24 h 81"/>
              <a:gd name="T66" fmla="*/ 34 w 71"/>
              <a:gd name="T67" fmla="*/ 23 h 81"/>
              <a:gd name="T68" fmla="*/ 35 w 71"/>
              <a:gd name="T69" fmla="*/ 22 h 81"/>
              <a:gd name="T70" fmla="*/ 33 w 71"/>
              <a:gd name="T71" fmla="*/ 20 h 81"/>
              <a:gd name="T72" fmla="*/ 32 w 71"/>
              <a:gd name="T73" fmla="*/ 9 h 81"/>
              <a:gd name="T74" fmla="*/ 35 w 71"/>
              <a:gd name="T75" fmla="*/ 8 h 81"/>
              <a:gd name="T76" fmla="*/ 39 w 71"/>
              <a:gd name="T77" fmla="*/ 8 h 81"/>
              <a:gd name="T78" fmla="*/ 41 w 71"/>
              <a:gd name="T79" fmla="*/ 11 h 81"/>
              <a:gd name="T80" fmla="*/ 40 w 71"/>
              <a:gd name="T81" fmla="*/ 10 h 81"/>
              <a:gd name="T82" fmla="*/ 41 w 71"/>
              <a:gd name="T83" fmla="*/ 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1" h="81">
                <a:moveTo>
                  <a:pt x="41" y="4"/>
                </a:moveTo>
                <a:lnTo>
                  <a:pt x="42" y="1"/>
                </a:lnTo>
                <a:lnTo>
                  <a:pt x="43" y="0"/>
                </a:lnTo>
                <a:lnTo>
                  <a:pt x="64" y="9"/>
                </a:lnTo>
                <a:lnTo>
                  <a:pt x="66" y="10"/>
                </a:lnTo>
                <a:lnTo>
                  <a:pt x="69" y="16"/>
                </a:lnTo>
                <a:lnTo>
                  <a:pt x="71" y="22"/>
                </a:lnTo>
                <a:lnTo>
                  <a:pt x="70" y="26"/>
                </a:lnTo>
                <a:lnTo>
                  <a:pt x="62" y="39"/>
                </a:lnTo>
                <a:lnTo>
                  <a:pt x="42" y="71"/>
                </a:lnTo>
                <a:lnTo>
                  <a:pt x="37" y="81"/>
                </a:lnTo>
                <a:lnTo>
                  <a:pt x="0" y="51"/>
                </a:lnTo>
                <a:lnTo>
                  <a:pt x="16" y="46"/>
                </a:lnTo>
                <a:lnTo>
                  <a:pt x="17" y="47"/>
                </a:lnTo>
                <a:lnTo>
                  <a:pt x="18" y="47"/>
                </a:lnTo>
                <a:lnTo>
                  <a:pt x="19" y="47"/>
                </a:lnTo>
                <a:lnTo>
                  <a:pt x="19" y="45"/>
                </a:lnTo>
                <a:lnTo>
                  <a:pt x="21" y="44"/>
                </a:lnTo>
                <a:lnTo>
                  <a:pt x="25" y="43"/>
                </a:lnTo>
                <a:lnTo>
                  <a:pt x="33" y="44"/>
                </a:lnTo>
                <a:lnTo>
                  <a:pt x="34" y="44"/>
                </a:lnTo>
                <a:lnTo>
                  <a:pt x="35" y="42"/>
                </a:lnTo>
                <a:lnTo>
                  <a:pt x="37" y="40"/>
                </a:lnTo>
                <a:lnTo>
                  <a:pt x="37" y="38"/>
                </a:lnTo>
                <a:lnTo>
                  <a:pt x="36" y="35"/>
                </a:lnTo>
                <a:lnTo>
                  <a:pt x="36" y="33"/>
                </a:lnTo>
                <a:lnTo>
                  <a:pt x="36" y="30"/>
                </a:lnTo>
                <a:lnTo>
                  <a:pt x="35" y="29"/>
                </a:lnTo>
                <a:lnTo>
                  <a:pt x="33" y="28"/>
                </a:lnTo>
                <a:lnTo>
                  <a:pt x="27" y="30"/>
                </a:lnTo>
                <a:lnTo>
                  <a:pt x="22" y="30"/>
                </a:lnTo>
                <a:lnTo>
                  <a:pt x="27" y="28"/>
                </a:lnTo>
                <a:lnTo>
                  <a:pt x="31" y="24"/>
                </a:lnTo>
                <a:lnTo>
                  <a:pt x="34" y="23"/>
                </a:lnTo>
                <a:lnTo>
                  <a:pt x="35" y="22"/>
                </a:lnTo>
                <a:lnTo>
                  <a:pt x="33" y="20"/>
                </a:lnTo>
                <a:lnTo>
                  <a:pt x="32" y="9"/>
                </a:lnTo>
                <a:lnTo>
                  <a:pt x="35" y="8"/>
                </a:lnTo>
                <a:lnTo>
                  <a:pt x="39" y="8"/>
                </a:lnTo>
                <a:lnTo>
                  <a:pt x="41" y="11"/>
                </a:lnTo>
                <a:lnTo>
                  <a:pt x="40" y="10"/>
                </a:lnTo>
                <a:lnTo>
                  <a:pt x="41" y="4"/>
                </a:lnTo>
                <a:close/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2" name="Freeform 185"/>
          <p:cNvSpPr>
            <a:spLocks/>
          </p:cNvSpPr>
          <p:nvPr/>
        </p:nvSpPr>
        <p:spPr bwMode="auto">
          <a:xfrm>
            <a:off x="17138942" y="3262263"/>
            <a:ext cx="291809" cy="374562"/>
          </a:xfrm>
          <a:custGeom>
            <a:avLst/>
            <a:gdLst>
              <a:gd name="T0" fmla="*/ 286 w 289"/>
              <a:gd name="T1" fmla="*/ 133 h 371"/>
              <a:gd name="T2" fmla="*/ 233 w 289"/>
              <a:gd name="T3" fmla="*/ 226 h 371"/>
              <a:gd name="T4" fmla="*/ 200 w 289"/>
              <a:gd name="T5" fmla="*/ 286 h 371"/>
              <a:gd name="T6" fmla="*/ 158 w 289"/>
              <a:gd name="T7" fmla="*/ 352 h 371"/>
              <a:gd name="T8" fmla="*/ 157 w 289"/>
              <a:gd name="T9" fmla="*/ 353 h 371"/>
              <a:gd name="T10" fmla="*/ 146 w 289"/>
              <a:gd name="T11" fmla="*/ 371 h 371"/>
              <a:gd name="T12" fmla="*/ 17 w 289"/>
              <a:gd name="T13" fmla="*/ 280 h 371"/>
              <a:gd name="T14" fmla="*/ 56 w 289"/>
              <a:gd name="T15" fmla="*/ 246 h 371"/>
              <a:gd name="T16" fmla="*/ 0 w 289"/>
              <a:gd name="T17" fmla="*/ 211 h 371"/>
              <a:gd name="T18" fmla="*/ 2 w 289"/>
              <a:gd name="T19" fmla="*/ 211 h 371"/>
              <a:gd name="T20" fmla="*/ 6 w 289"/>
              <a:gd name="T21" fmla="*/ 213 h 371"/>
              <a:gd name="T22" fmla="*/ 15 w 289"/>
              <a:gd name="T23" fmla="*/ 213 h 371"/>
              <a:gd name="T24" fmla="*/ 22 w 289"/>
              <a:gd name="T25" fmla="*/ 211 h 371"/>
              <a:gd name="T26" fmla="*/ 25 w 289"/>
              <a:gd name="T27" fmla="*/ 209 h 371"/>
              <a:gd name="T28" fmla="*/ 28 w 289"/>
              <a:gd name="T29" fmla="*/ 194 h 371"/>
              <a:gd name="T30" fmla="*/ 128 w 289"/>
              <a:gd name="T31" fmla="*/ 159 h 371"/>
              <a:gd name="T32" fmla="*/ 130 w 289"/>
              <a:gd name="T33" fmla="*/ 161 h 371"/>
              <a:gd name="T34" fmla="*/ 133 w 289"/>
              <a:gd name="T35" fmla="*/ 163 h 371"/>
              <a:gd name="T36" fmla="*/ 137 w 289"/>
              <a:gd name="T37" fmla="*/ 161 h 371"/>
              <a:gd name="T38" fmla="*/ 140 w 289"/>
              <a:gd name="T39" fmla="*/ 155 h 371"/>
              <a:gd name="T40" fmla="*/ 142 w 289"/>
              <a:gd name="T41" fmla="*/ 150 h 371"/>
              <a:gd name="T42" fmla="*/ 141 w 289"/>
              <a:gd name="T43" fmla="*/ 145 h 371"/>
              <a:gd name="T44" fmla="*/ 141 w 289"/>
              <a:gd name="T45" fmla="*/ 141 h 371"/>
              <a:gd name="T46" fmla="*/ 140 w 289"/>
              <a:gd name="T47" fmla="*/ 141 h 371"/>
              <a:gd name="T48" fmla="*/ 137 w 289"/>
              <a:gd name="T49" fmla="*/ 143 h 371"/>
              <a:gd name="T50" fmla="*/ 209 w 289"/>
              <a:gd name="T51" fmla="*/ 42 h 371"/>
              <a:gd name="T52" fmla="*/ 265 w 289"/>
              <a:gd name="T53" fmla="*/ 0 h 371"/>
              <a:gd name="T54" fmla="*/ 289 w 289"/>
              <a:gd name="T55" fmla="*/ 3 h 371"/>
              <a:gd name="T56" fmla="*/ 285 w 289"/>
              <a:gd name="T57" fmla="*/ 13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9" h="371">
                <a:moveTo>
                  <a:pt x="286" y="133"/>
                </a:moveTo>
                <a:lnTo>
                  <a:pt x="233" y="226"/>
                </a:lnTo>
                <a:lnTo>
                  <a:pt x="200" y="286"/>
                </a:lnTo>
                <a:lnTo>
                  <a:pt x="158" y="352"/>
                </a:lnTo>
                <a:lnTo>
                  <a:pt x="157" y="353"/>
                </a:lnTo>
                <a:lnTo>
                  <a:pt x="146" y="371"/>
                </a:lnTo>
                <a:lnTo>
                  <a:pt x="17" y="280"/>
                </a:lnTo>
                <a:lnTo>
                  <a:pt x="56" y="246"/>
                </a:lnTo>
                <a:lnTo>
                  <a:pt x="0" y="211"/>
                </a:lnTo>
                <a:lnTo>
                  <a:pt x="2" y="211"/>
                </a:lnTo>
                <a:lnTo>
                  <a:pt x="6" y="213"/>
                </a:lnTo>
                <a:lnTo>
                  <a:pt x="15" y="213"/>
                </a:lnTo>
                <a:lnTo>
                  <a:pt x="22" y="211"/>
                </a:lnTo>
                <a:lnTo>
                  <a:pt x="25" y="209"/>
                </a:lnTo>
                <a:lnTo>
                  <a:pt x="28" y="194"/>
                </a:lnTo>
                <a:lnTo>
                  <a:pt x="128" y="159"/>
                </a:lnTo>
                <a:lnTo>
                  <a:pt x="130" y="161"/>
                </a:lnTo>
                <a:lnTo>
                  <a:pt x="133" y="163"/>
                </a:lnTo>
                <a:lnTo>
                  <a:pt x="137" y="161"/>
                </a:lnTo>
                <a:lnTo>
                  <a:pt x="140" y="155"/>
                </a:lnTo>
                <a:lnTo>
                  <a:pt x="142" y="150"/>
                </a:lnTo>
                <a:lnTo>
                  <a:pt x="141" y="145"/>
                </a:lnTo>
                <a:lnTo>
                  <a:pt x="141" y="141"/>
                </a:lnTo>
                <a:lnTo>
                  <a:pt x="140" y="141"/>
                </a:lnTo>
                <a:lnTo>
                  <a:pt x="137" y="143"/>
                </a:lnTo>
                <a:lnTo>
                  <a:pt x="209" y="42"/>
                </a:lnTo>
                <a:lnTo>
                  <a:pt x="265" y="0"/>
                </a:lnTo>
                <a:lnTo>
                  <a:pt x="289" y="3"/>
                </a:lnTo>
                <a:lnTo>
                  <a:pt x="285" y="133"/>
                </a:lnTo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3" name="Freeform 186"/>
          <p:cNvSpPr>
            <a:spLocks/>
          </p:cNvSpPr>
          <p:nvPr/>
        </p:nvSpPr>
        <p:spPr bwMode="auto">
          <a:xfrm>
            <a:off x="17138942" y="3262263"/>
            <a:ext cx="291809" cy="374562"/>
          </a:xfrm>
          <a:custGeom>
            <a:avLst/>
            <a:gdLst>
              <a:gd name="T0" fmla="*/ 286 w 289"/>
              <a:gd name="T1" fmla="*/ 133 h 371"/>
              <a:gd name="T2" fmla="*/ 233 w 289"/>
              <a:gd name="T3" fmla="*/ 226 h 371"/>
              <a:gd name="T4" fmla="*/ 200 w 289"/>
              <a:gd name="T5" fmla="*/ 286 h 371"/>
              <a:gd name="T6" fmla="*/ 158 w 289"/>
              <a:gd name="T7" fmla="*/ 352 h 371"/>
              <a:gd name="T8" fmla="*/ 157 w 289"/>
              <a:gd name="T9" fmla="*/ 353 h 371"/>
              <a:gd name="T10" fmla="*/ 146 w 289"/>
              <a:gd name="T11" fmla="*/ 371 h 371"/>
              <a:gd name="T12" fmla="*/ 17 w 289"/>
              <a:gd name="T13" fmla="*/ 280 h 371"/>
              <a:gd name="T14" fmla="*/ 56 w 289"/>
              <a:gd name="T15" fmla="*/ 246 h 371"/>
              <a:gd name="T16" fmla="*/ 0 w 289"/>
              <a:gd name="T17" fmla="*/ 211 h 371"/>
              <a:gd name="T18" fmla="*/ 2 w 289"/>
              <a:gd name="T19" fmla="*/ 211 h 371"/>
              <a:gd name="T20" fmla="*/ 6 w 289"/>
              <a:gd name="T21" fmla="*/ 213 h 371"/>
              <a:gd name="T22" fmla="*/ 15 w 289"/>
              <a:gd name="T23" fmla="*/ 213 h 371"/>
              <a:gd name="T24" fmla="*/ 22 w 289"/>
              <a:gd name="T25" fmla="*/ 211 h 371"/>
              <a:gd name="T26" fmla="*/ 25 w 289"/>
              <a:gd name="T27" fmla="*/ 209 h 371"/>
              <a:gd name="T28" fmla="*/ 28 w 289"/>
              <a:gd name="T29" fmla="*/ 194 h 371"/>
              <a:gd name="T30" fmla="*/ 128 w 289"/>
              <a:gd name="T31" fmla="*/ 159 h 371"/>
              <a:gd name="T32" fmla="*/ 130 w 289"/>
              <a:gd name="T33" fmla="*/ 161 h 371"/>
              <a:gd name="T34" fmla="*/ 133 w 289"/>
              <a:gd name="T35" fmla="*/ 163 h 371"/>
              <a:gd name="T36" fmla="*/ 137 w 289"/>
              <a:gd name="T37" fmla="*/ 161 h 371"/>
              <a:gd name="T38" fmla="*/ 140 w 289"/>
              <a:gd name="T39" fmla="*/ 155 h 371"/>
              <a:gd name="T40" fmla="*/ 142 w 289"/>
              <a:gd name="T41" fmla="*/ 150 h 371"/>
              <a:gd name="T42" fmla="*/ 141 w 289"/>
              <a:gd name="T43" fmla="*/ 145 h 371"/>
              <a:gd name="T44" fmla="*/ 141 w 289"/>
              <a:gd name="T45" fmla="*/ 141 h 371"/>
              <a:gd name="T46" fmla="*/ 140 w 289"/>
              <a:gd name="T47" fmla="*/ 141 h 371"/>
              <a:gd name="T48" fmla="*/ 137 w 289"/>
              <a:gd name="T49" fmla="*/ 143 h 371"/>
              <a:gd name="T50" fmla="*/ 209 w 289"/>
              <a:gd name="T51" fmla="*/ 42 h 371"/>
              <a:gd name="T52" fmla="*/ 265 w 289"/>
              <a:gd name="T53" fmla="*/ 0 h 371"/>
              <a:gd name="T54" fmla="*/ 289 w 289"/>
              <a:gd name="T55" fmla="*/ 3 h 371"/>
              <a:gd name="T56" fmla="*/ 285 w 289"/>
              <a:gd name="T57" fmla="*/ 13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9" h="371">
                <a:moveTo>
                  <a:pt x="286" y="133"/>
                </a:moveTo>
                <a:lnTo>
                  <a:pt x="233" y="226"/>
                </a:lnTo>
                <a:lnTo>
                  <a:pt x="200" y="286"/>
                </a:lnTo>
                <a:lnTo>
                  <a:pt x="158" y="352"/>
                </a:lnTo>
                <a:lnTo>
                  <a:pt x="157" y="353"/>
                </a:lnTo>
                <a:lnTo>
                  <a:pt x="146" y="371"/>
                </a:lnTo>
                <a:lnTo>
                  <a:pt x="17" y="280"/>
                </a:lnTo>
                <a:lnTo>
                  <a:pt x="56" y="246"/>
                </a:lnTo>
                <a:lnTo>
                  <a:pt x="0" y="211"/>
                </a:lnTo>
                <a:lnTo>
                  <a:pt x="2" y="211"/>
                </a:lnTo>
                <a:lnTo>
                  <a:pt x="6" y="213"/>
                </a:lnTo>
                <a:lnTo>
                  <a:pt x="15" y="213"/>
                </a:lnTo>
                <a:lnTo>
                  <a:pt x="22" y="211"/>
                </a:lnTo>
                <a:lnTo>
                  <a:pt x="25" y="209"/>
                </a:lnTo>
                <a:lnTo>
                  <a:pt x="28" y="194"/>
                </a:lnTo>
                <a:lnTo>
                  <a:pt x="128" y="159"/>
                </a:lnTo>
                <a:lnTo>
                  <a:pt x="130" y="161"/>
                </a:lnTo>
                <a:lnTo>
                  <a:pt x="133" y="163"/>
                </a:lnTo>
                <a:lnTo>
                  <a:pt x="137" y="161"/>
                </a:lnTo>
                <a:lnTo>
                  <a:pt x="140" y="155"/>
                </a:lnTo>
                <a:lnTo>
                  <a:pt x="142" y="150"/>
                </a:lnTo>
                <a:lnTo>
                  <a:pt x="141" y="145"/>
                </a:lnTo>
                <a:lnTo>
                  <a:pt x="141" y="141"/>
                </a:lnTo>
                <a:lnTo>
                  <a:pt x="140" y="141"/>
                </a:lnTo>
                <a:lnTo>
                  <a:pt x="137" y="143"/>
                </a:lnTo>
                <a:lnTo>
                  <a:pt x="209" y="42"/>
                </a:lnTo>
                <a:lnTo>
                  <a:pt x="265" y="0"/>
                </a:lnTo>
                <a:lnTo>
                  <a:pt x="289" y="3"/>
                </a:lnTo>
                <a:lnTo>
                  <a:pt x="285" y="133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4" name="Freeform 187"/>
          <p:cNvSpPr>
            <a:spLocks/>
          </p:cNvSpPr>
          <p:nvPr/>
        </p:nvSpPr>
        <p:spPr bwMode="auto">
          <a:xfrm>
            <a:off x="16910285" y="3373324"/>
            <a:ext cx="376740" cy="420293"/>
          </a:xfrm>
          <a:custGeom>
            <a:avLst/>
            <a:gdLst>
              <a:gd name="T0" fmla="*/ 121 w 173"/>
              <a:gd name="T1" fmla="*/ 81 h 193"/>
              <a:gd name="T2" fmla="*/ 173 w 173"/>
              <a:gd name="T3" fmla="*/ 121 h 193"/>
              <a:gd name="T4" fmla="*/ 169 w 173"/>
              <a:gd name="T5" fmla="*/ 126 h 193"/>
              <a:gd name="T6" fmla="*/ 144 w 173"/>
              <a:gd name="T7" fmla="*/ 169 h 193"/>
              <a:gd name="T8" fmla="*/ 143 w 173"/>
              <a:gd name="T9" fmla="*/ 172 h 193"/>
              <a:gd name="T10" fmla="*/ 0 w 173"/>
              <a:gd name="T11" fmla="*/ 193 h 193"/>
              <a:gd name="T12" fmla="*/ 42 w 173"/>
              <a:gd name="T13" fmla="*/ 0 h 193"/>
              <a:gd name="T14" fmla="*/ 44 w 173"/>
              <a:gd name="T15" fmla="*/ 0 h 193"/>
              <a:gd name="T16" fmla="*/ 81 w 173"/>
              <a:gd name="T17" fmla="*/ 41 h 193"/>
              <a:gd name="T18" fmla="*/ 80 w 173"/>
              <a:gd name="T19" fmla="*/ 43 h 193"/>
              <a:gd name="T20" fmla="*/ 81 w 173"/>
              <a:gd name="T21" fmla="*/ 44 h 193"/>
              <a:gd name="T22" fmla="*/ 83 w 173"/>
              <a:gd name="T23" fmla="*/ 46 h 193"/>
              <a:gd name="T24" fmla="*/ 86 w 173"/>
              <a:gd name="T25" fmla="*/ 47 h 193"/>
              <a:gd name="T26" fmla="*/ 80 w 173"/>
              <a:gd name="T27" fmla="*/ 75 h 193"/>
              <a:gd name="T28" fmla="*/ 79 w 173"/>
              <a:gd name="T29" fmla="*/ 77 h 193"/>
              <a:gd name="T30" fmla="*/ 80 w 173"/>
              <a:gd name="T31" fmla="*/ 79 h 193"/>
              <a:gd name="T32" fmla="*/ 82 w 173"/>
              <a:gd name="T33" fmla="*/ 82 h 193"/>
              <a:gd name="T34" fmla="*/ 84 w 173"/>
              <a:gd name="T35" fmla="*/ 82 h 193"/>
              <a:gd name="T36" fmla="*/ 87 w 173"/>
              <a:gd name="T37" fmla="*/ 81 h 193"/>
              <a:gd name="T38" fmla="*/ 89 w 173"/>
              <a:gd name="T39" fmla="*/ 79 h 193"/>
              <a:gd name="T40" fmla="*/ 94 w 173"/>
              <a:gd name="T41" fmla="*/ 78 h 193"/>
              <a:gd name="T42" fmla="*/ 116 w 173"/>
              <a:gd name="T43" fmla="*/ 78 h 193"/>
              <a:gd name="T44" fmla="*/ 120 w 173"/>
              <a:gd name="T45" fmla="*/ 78 h 193"/>
              <a:gd name="T46" fmla="*/ 122 w 173"/>
              <a:gd name="T47" fmla="*/ 79 h 193"/>
              <a:gd name="T48" fmla="*/ 121 w 173"/>
              <a:gd name="T49" fmla="*/ 8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3" h="193">
                <a:moveTo>
                  <a:pt x="121" y="81"/>
                </a:moveTo>
                <a:lnTo>
                  <a:pt x="173" y="121"/>
                </a:lnTo>
                <a:lnTo>
                  <a:pt x="169" y="126"/>
                </a:lnTo>
                <a:lnTo>
                  <a:pt x="144" y="169"/>
                </a:lnTo>
                <a:lnTo>
                  <a:pt x="143" y="172"/>
                </a:lnTo>
                <a:lnTo>
                  <a:pt x="0" y="193"/>
                </a:lnTo>
                <a:lnTo>
                  <a:pt x="42" y="0"/>
                </a:lnTo>
                <a:lnTo>
                  <a:pt x="44" y="0"/>
                </a:lnTo>
                <a:lnTo>
                  <a:pt x="81" y="41"/>
                </a:lnTo>
                <a:lnTo>
                  <a:pt x="80" y="43"/>
                </a:lnTo>
                <a:lnTo>
                  <a:pt x="81" y="44"/>
                </a:lnTo>
                <a:lnTo>
                  <a:pt x="83" y="46"/>
                </a:lnTo>
                <a:lnTo>
                  <a:pt x="86" y="47"/>
                </a:lnTo>
                <a:lnTo>
                  <a:pt x="80" y="75"/>
                </a:lnTo>
                <a:lnTo>
                  <a:pt x="79" y="77"/>
                </a:lnTo>
                <a:lnTo>
                  <a:pt x="80" y="79"/>
                </a:lnTo>
                <a:lnTo>
                  <a:pt x="82" y="82"/>
                </a:lnTo>
                <a:lnTo>
                  <a:pt x="84" y="82"/>
                </a:lnTo>
                <a:lnTo>
                  <a:pt x="87" y="81"/>
                </a:lnTo>
                <a:lnTo>
                  <a:pt x="89" y="79"/>
                </a:lnTo>
                <a:lnTo>
                  <a:pt x="94" y="78"/>
                </a:lnTo>
                <a:lnTo>
                  <a:pt x="116" y="78"/>
                </a:lnTo>
                <a:lnTo>
                  <a:pt x="120" y="78"/>
                </a:lnTo>
                <a:lnTo>
                  <a:pt x="122" y="79"/>
                </a:lnTo>
                <a:lnTo>
                  <a:pt x="121" y="8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5" name="Freeform 188"/>
          <p:cNvSpPr>
            <a:spLocks/>
          </p:cNvSpPr>
          <p:nvPr/>
        </p:nvSpPr>
        <p:spPr bwMode="auto">
          <a:xfrm>
            <a:off x="16468215" y="3373324"/>
            <a:ext cx="535711" cy="420293"/>
          </a:xfrm>
          <a:custGeom>
            <a:avLst/>
            <a:gdLst>
              <a:gd name="T0" fmla="*/ 8 w 246"/>
              <a:gd name="T1" fmla="*/ 106 h 193"/>
              <a:gd name="T2" fmla="*/ 8 w 246"/>
              <a:gd name="T3" fmla="*/ 107 h 193"/>
              <a:gd name="T4" fmla="*/ 6 w 246"/>
              <a:gd name="T5" fmla="*/ 95 h 193"/>
              <a:gd name="T6" fmla="*/ 9 w 246"/>
              <a:gd name="T7" fmla="*/ 92 h 193"/>
              <a:gd name="T8" fmla="*/ 22 w 246"/>
              <a:gd name="T9" fmla="*/ 78 h 193"/>
              <a:gd name="T10" fmla="*/ 38 w 246"/>
              <a:gd name="T11" fmla="*/ 74 h 193"/>
              <a:gd name="T12" fmla="*/ 44 w 246"/>
              <a:gd name="T13" fmla="*/ 72 h 193"/>
              <a:gd name="T14" fmla="*/ 62 w 246"/>
              <a:gd name="T15" fmla="*/ 60 h 193"/>
              <a:gd name="T16" fmla="*/ 71 w 246"/>
              <a:gd name="T17" fmla="*/ 45 h 193"/>
              <a:gd name="T18" fmla="*/ 72 w 246"/>
              <a:gd name="T19" fmla="*/ 36 h 193"/>
              <a:gd name="T20" fmla="*/ 76 w 246"/>
              <a:gd name="T21" fmla="*/ 28 h 193"/>
              <a:gd name="T22" fmla="*/ 79 w 246"/>
              <a:gd name="T23" fmla="*/ 38 h 193"/>
              <a:gd name="T24" fmla="*/ 97 w 246"/>
              <a:gd name="T25" fmla="*/ 40 h 193"/>
              <a:gd name="T26" fmla="*/ 114 w 246"/>
              <a:gd name="T27" fmla="*/ 39 h 193"/>
              <a:gd name="T28" fmla="*/ 139 w 246"/>
              <a:gd name="T29" fmla="*/ 37 h 193"/>
              <a:gd name="T30" fmla="*/ 144 w 246"/>
              <a:gd name="T31" fmla="*/ 27 h 193"/>
              <a:gd name="T32" fmla="*/ 142 w 246"/>
              <a:gd name="T33" fmla="*/ 15 h 193"/>
              <a:gd name="T34" fmla="*/ 150 w 246"/>
              <a:gd name="T35" fmla="*/ 10 h 193"/>
              <a:gd name="T36" fmla="*/ 160 w 246"/>
              <a:gd name="T37" fmla="*/ 9 h 193"/>
              <a:gd name="T38" fmla="*/ 169 w 246"/>
              <a:gd name="T39" fmla="*/ 14 h 193"/>
              <a:gd name="T40" fmla="*/ 172 w 246"/>
              <a:gd name="T41" fmla="*/ 22 h 193"/>
              <a:gd name="T42" fmla="*/ 178 w 246"/>
              <a:gd name="T43" fmla="*/ 26 h 193"/>
              <a:gd name="T44" fmla="*/ 185 w 246"/>
              <a:gd name="T45" fmla="*/ 21 h 193"/>
              <a:gd name="T46" fmla="*/ 189 w 246"/>
              <a:gd name="T47" fmla="*/ 18 h 193"/>
              <a:gd name="T48" fmla="*/ 195 w 246"/>
              <a:gd name="T49" fmla="*/ 16 h 193"/>
              <a:gd name="T50" fmla="*/ 216 w 246"/>
              <a:gd name="T51" fmla="*/ 9 h 193"/>
              <a:gd name="T52" fmla="*/ 231 w 246"/>
              <a:gd name="T53" fmla="*/ 5 h 193"/>
              <a:gd name="T54" fmla="*/ 240 w 246"/>
              <a:gd name="T55" fmla="*/ 4 h 193"/>
              <a:gd name="T56" fmla="*/ 246 w 246"/>
              <a:gd name="T57" fmla="*/ 0 h 193"/>
              <a:gd name="T58" fmla="*/ 199 w 246"/>
              <a:gd name="T59" fmla="*/ 183 h 193"/>
              <a:gd name="T60" fmla="*/ 198 w 246"/>
              <a:gd name="T61" fmla="*/ 171 h 193"/>
              <a:gd name="T62" fmla="*/ 190 w 246"/>
              <a:gd name="T63" fmla="*/ 159 h 193"/>
              <a:gd name="T64" fmla="*/ 179 w 246"/>
              <a:gd name="T65" fmla="*/ 150 h 193"/>
              <a:gd name="T66" fmla="*/ 163 w 246"/>
              <a:gd name="T67" fmla="*/ 148 h 193"/>
              <a:gd name="T68" fmla="*/ 131 w 246"/>
              <a:gd name="T69" fmla="*/ 151 h 193"/>
              <a:gd name="T70" fmla="*/ 114 w 246"/>
              <a:gd name="T71" fmla="*/ 153 h 193"/>
              <a:gd name="T72" fmla="*/ 111 w 246"/>
              <a:gd name="T73" fmla="*/ 159 h 193"/>
              <a:gd name="T74" fmla="*/ 101 w 246"/>
              <a:gd name="T75" fmla="*/ 149 h 193"/>
              <a:gd name="T76" fmla="*/ 86 w 246"/>
              <a:gd name="T77" fmla="*/ 150 h 193"/>
              <a:gd name="T78" fmla="*/ 80 w 246"/>
              <a:gd name="T79" fmla="*/ 153 h 193"/>
              <a:gd name="T80" fmla="*/ 69 w 246"/>
              <a:gd name="T81" fmla="*/ 145 h 193"/>
              <a:gd name="T82" fmla="*/ 46 w 246"/>
              <a:gd name="T83" fmla="*/ 137 h 193"/>
              <a:gd name="T84" fmla="*/ 32 w 246"/>
              <a:gd name="T85" fmla="*/ 142 h 193"/>
              <a:gd name="T86" fmla="*/ 18 w 246"/>
              <a:gd name="T87" fmla="*/ 143 h 193"/>
              <a:gd name="T88" fmla="*/ 8 w 246"/>
              <a:gd name="T89" fmla="*/ 156 h 193"/>
              <a:gd name="T90" fmla="*/ 1 w 246"/>
              <a:gd name="T91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6" h="193">
                <a:moveTo>
                  <a:pt x="1" y="151"/>
                </a:moveTo>
                <a:lnTo>
                  <a:pt x="0" y="128"/>
                </a:lnTo>
                <a:lnTo>
                  <a:pt x="8" y="106"/>
                </a:lnTo>
                <a:lnTo>
                  <a:pt x="13" y="107"/>
                </a:lnTo>
                <a:lnTo>
                  <a:pt x="11" y="107"/>
                </a:lnTo>
                <a:lnTo>
                  <a:pt x="8" y="107"/>
                </a:lnTo>
                <a:lnTo>
                  <a:pt x="3" y="98"/>
                </a:lnTo>
                <a:lnTo>
                  <a:pt x="4" y="96"/>
                </a:lnTo>
                <a:lnTo>
                  <a:pt x="6" y="95"/>
                </a:lnTo>
                <a:lnTo>
                  <a:pt x="6" y="93"/>
                </a:lnTo>
                <a:lnTo>
                  <a:pt x="10" y="89"/>
                </a:lnTo>
                <a:lnTo>
                  <a:pt x="9" y="92"/>
                </a:lnTo>
                <a:lnTo>
                  <a:pt x="11" y="92"/>
                </a:lnTo>
                <a:lnTo>
                  <a:pt x="20" y="84"/>
                </a:lnTo>
                <a:lnTo>
                  <a:pt x="22" y="78"/>
                </a:lnTo>
                <a:lnTo>
                  <a:pt x="23" y="78"/>
                </a:lnTo>
                <a:lnTo>
                  <a:pt x="29" y="76"/>
                </a:lnTo>
                <a:lnTo>
                  <a:pt x="38" y="74"/>
                </a:lnTo>
                <a:lnTo>
                  <a:pt x="39" y="73"/>
                </a:lnTo>
                <a:lnTo>
                  <a:pt x="40" y="73"/>
                </a:lnTo>
                <a:lnTo>
                  <a:pt x="44" y="72"/>
                </a:lnTo>
                <a:lnTo>
                  <a:pt x="49" y="70"/>
                </a:lnTo>
                <a:lnTo>
                  <a:pt x="57" y="65"/>
                </a:lnTo>
                <a:lnTo>
                  <a:pt x="62" y="60"/>
                </a:lnTo>
                <a:lnTo>
                  <a:pt x="66" y="56"/>
                </a:lnTo>
                <a:lnTo>
                  <a:pt x="69" y="49"/>
                </a:lnTo>
                <a:lnTo>
                  <a:pt x="71" y="45"/>
                </a:lnTo>
                <a:lnTo>
                  <a:pt x="72" y="42"/>
                </a:lnTo>
                <a:lnTo>
                  <a:pt x="72" y="42"/>
                </a:lnTo>
                <a:lnTo>
                  <a:pt x="72" y="36"/>
                </a:lnTo>
                <a:lnTo>
                  <a:pt x="72" y="32"/>
                </a:lnTo>
                <a:lnTo>
                  <a:pt x="75" y="29"/>
                </a:lnTo>
                <a:lnTo>
                  <a:pt x="76" y="28"/>
                </a:lnTo>
                <a:lnTo>
                  <a:pt x="77" y="30"/>
                </a:lnTo>
                <a:lnTo>
                  <a:pt x="79" y="34"/>
                </a:lnTo>
                <a:lnTo>
                  <a:pt x="79" y="38"/>
                </a:lnTo>
                <a:lnTo>
                  <a:pt x="84" y="39"/>
                </a:lnTo>
                <a:lnTo>
                  <a:pt x="90" y="39"/>
                </a:lnTo>
                <a:lnTo>
                  <a:pt x="97" y="40"/>
                </a:lnTo>
                <a:lnTo>
                  <a:pt x="101" y="38"/>
                </a:lnTo>
                <a:lnTo>
                  <a:pt x="107" y="38"/>
                </a:lnTo>
                <a:lnTo>
                  <a:pt x="114" y="39"/>
                </a:lnTo>
                <a:lnTo>
                  <a:pt x="127" y="39"/>
                </a:lnTo>
                <a:lnTo>
                  <a:pt x="134" y="39"/>
                </a:lnTo>
                <a:lnTo>
                  <a:pt x="139" y="37"/>
                </a:lnTo>
                <a:lnTo>
                  <a:pt x="141" y="34"/>
                </a:lnTo>
                <a:lnTo>
                  <a:pt x="142" y="30"/>
                </a:lnTo>
                <a:lnTo>
                  <a:pt x="144" y="27"/>
                </a:lnTo>
                <a:lnTo>
                  <a:pt x="144" y="23"/>
                </a:lnTo>
                <a:lnTo>
                  <a:pt x="143" y="18"/>
                </a:lnTo>
                <a:lnTo>
                  <a:pt x="142" y="15"/>
                </a:lnTo>
                <a:lnTo>
                  <a:pt x="143" y="12"/>
                </a:lnTo>
                <a:lnTo>
                  <a:pt x="145" y="11"/>
                </a:lnTo>
                <a:lnTo>
                  <a:pt x="150" y="10"/>
                </a:lnTo>
                <a:lnTo>
                  <a:pt x="155" y="9"/>
                </a:lnTo>
                <a:lnTo>
                  <a:pt x="157" y="9"/>
                </a:lnTo>
                <a:lnTo>
                  <a:pt x="160" y="9"/>
                </a:lnTo>
                <a:lnTo>
                  <a:pt x="164" y="11"/>
                </a:lnTo>
                <a:lnTo>
                  <a:pt x="169" y="13"/>
                </a:lnTo>
                <a:lnTo>
                  <a:pt x="169" y="14"/>
                </a:lnTo>
                <a:lnTo>
                  <a:pt x="170" y="17"/>
                </a:lnTo>
                <a:lnTo>
                  <a:pt x="171" y="18"/>
                </a:lnTo>
                <a:lnTo>
                  <a:pt x="172" y="22"/>
                </a:lnTo>
                <a:lnTo>
                  <a:pt x="174" y="24"/>
                </a:lnTo>
                <a:lnTo>
                  <a:pt x="176" y="26"/>
                </a:lnTo>
                <a:lnTo>
                  <a:pt x="178" y="26"/>
                </a:lnTo>
                <a:lnTo>
                  <a:pt x="181" y="25"/>
                </a:lnTo>
                <a:lnTo>
                  <a:pt x="183" y="23"/>
                </a:lnTo>
                <a:lnTo>
                  <a:pt x="185" y="21"/>
                </a:lnTo>
                <a:lnTo>
                  <a:pt x="188" y="19"/>
                </a:lnTo>
                <a:lnTo>
                  <a:pt x="188" y="18"/>
                </a:lnTo>
                <a:lnTo>
                  <a:pt x="189" y="18"/>
                </a:lnTo>
                <a:lnTo>
                  <a:pt x="190" y="18"/>
                </a:lnTo>
                <a:lnTo>
                  <a:pt x="192" y="17"/>
                </a:lnTo>
                <a:lnTo>
                  <a:pt x="195" y="16"/>
                </a:lnTo>
                <a:lnTo>
                  <a:pt x="204" y="12"/>
                </a:lnTo>
                <a:lnTo>
                  <a:pt x="210" y="11"/>
                </a:lnTo>
                <a:lnTo>
                  <a:pt x="216" y="9"/>
                </a:lnTo>
                <a:lnTo>
                  <a:pt x="221" y="9"/>
                </a:lnTo>
                <a:lnTo>
                  <a:pt x="228" y="6"/>
                </a:lnTo>
                <a:lnTo>
                  <a:pt x="231" y="5"/>
                </a:lnTo>
                <a:lnTo>
                  <a:pt x="233" y="5"/>
                </a:lnTo>
                <a:lnTo>
                  <a:pt x="234" y="5"/>
                </a:lnTo>
                <a:lnTo>
                  <a:pt x="240" y="4"/>
                </a:lnTo>
                <a:lnTo>
                  <a:pt x="243" y="2"/>
                </a:lnTo>
                <a:lnTo>
                  <a:pt x="244" y="1"/>
                </a:lnTo>
                <a:lnTo>
                  <a:pt x="246" y="0"/>
                </a:lnTo>
                <a:lnTo>
                  <a:pt x="203" y="193"/>
                </a:lnTo>
                <a:lnTo>
                  <a:pt x="201" y="187"/>
                </a:lnTo>
                <a:lnTo>
                  <a:pt x="199" y="183"/>
                </a:lnTo>
                <a:lnTo>
                  <a:pt x="198" y="180"/>
                </a:lnTo>
                <a:lnTo>
                  <a:pt x="198" y="176"/>
                </a:lnTo>
                <a:lnTo>
                  <a:pt x="198" y="171"/>
                </a:lnTo>
                <a:lnTo>
                  <a:pt x="195" y="167"/>
                </a:lnTo>
                <a:lnTo>
                  <a:pt x="193" y="163"/>
                </a:lnTo>
                <a:lnTo>
                  <a:pt x="190" y="159"/>
                </a:lnTo>
                <a:lnTo>
                  <a:pt x="189" y="154"/>
                </a:lnTo>
                <a:lnTo>
                  <a:pt x="182" y="151"/>
                </a:lnTo>
                <a:lnTo>
                  <a:pt x="179" y="150"/>
                </a:lnTo>
                <a:lnTo>
                  <a:pt x="176" y="150"/>
                </a:lnTo>
                <a:lnTo>
                  <a:pt x="171" y="149"/>
                </a:lnTo>
                <a:lnTo>
                  <a:pt x="163" y="148"/>
                </a:lnTo>
                <a:lnTo>
                  <a:pt x="156" y="148"/>
                </a:lnTo>
                <a:lnTo>
                  <a:pt x="141" y="149"/>
                </a:lnTo>
                <a:lnTo>
                  <a:pt x="131" y="151"/>
                </a:lnTo>
                <a:lnTo>
                  <a:pt x="123" y="151"/>
                </a:lnTo>
                <a:lnTo>
                  <a:pt x="119" y="151"/>
                </a:lnTo>
                <a:lnTo>
                  <a:pt x="114" y="153"/>
                </a:lnTo>
                <a:lnTo>
                  <a:pt x="113" y="156"/>
                </a:lnTo>
                <a:lnTo>
                  <a:pt x="112" y="163"/>
                </a:lnTo>
                <a:lnTo>
                  <a:pt x="111" y="159"/>
                </a:lnTo>
                <a:lnTo>
                  <a:pt x="109" y="155"/>
                </a:lnTo>
                <a:lnTo>
                  <a:pt x="106" y="152"/>
                </a:lnTo>
                <a:lnTo>
                  <a:pt x="101" y="149"/>
                </a:lnTo>
                <a:lnTo>
                  <a:pt x="96" y="149"/>
                </a:lnTo>
                <a:lnTo>
                  <a:pt x="92" y="150"/>
                </a:lnTo>
                <a:lnTo>
                  <a:pt x="86" y="150"/>
                </a:lnTo>
                <a:lnTo>
                  <a:pt x="84" y="151"/>
                </a:lnTo>
                <a:lnTo>
                  <a:pt x="81" y="152"/>
                </a:lnTo>
                <a:lnTo>
                  <a:pt x="80" y="153"/>
                </a:lnTo>
                <a:lnTo>
                  <a:pt x="79" y="150"/>
                </a:lnTo>
                <a:lnTo>
                  <a:pt x="75" y="147"/>
                </a:lnTo>
                <a:lnTo>
                  <a:pt x="69" y="145"/>
                </a:lnTo>
                <a:lnTo>
                  <a:pt x="57" y="139"/>
                </a:lnTo>
                <a:lnTo>
                  <a:pt x="49" y="137"/>
                </a:lnTo>
                <a:lnTo>
                  <a:pt x="46" y="137"/>
                </a:lnTo>
                <a:lnTo>
                  <a:pt x="41" y="139"/>
                </a:lnTo>
                <a:lnTo>
                  <a:pt x="35" y="144"/>
                </a:lnTo>
                <a:lnTo>
                  <a:pt x="32" y="142"/>
                </a:lnTo>
                <a:lnTo>
                  <a:pt x="26" y="142"/>
                </a:lnTo>
                <a:lnTo>
                  <a:pt x="22" y="141"/>
                </a:lnTo>
                <a:lnTo>
                  <a:pt x="18" y="143"/>
                </a:lnTo>
                <a:lnTo>
                  <a:pt x="14" y="146"/>
                </a:lnTo>
                <a:lnTo>
                  <a:pt x="11" y="148"/>
                </a:lnTo>
                <a:lnTo>
                  <a:pt x="8" y="156"/>
                </a:lnTo>
                <a:lnTo>
                  <a:pt x="8" y="150"/>
                </a:lnTo>
                <a:lnTo>
                  <a:pt x="5" y="150"/>
                </a:lnTo>
                <a:lnTo>
                  <a:pt x="1" y="15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A3EB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6" name="Freeform 189"/>
          <p:cNvSpPr>
            <a:spLocks/>
          </p:cNvSpPr>
          <p:nvPr/>
        </p:nvSpPr>
        <p:spPr bwMode="auto">
          <a:xfrm>
            <a:off x="16268386" y="3555041"/>
            <a:ext cx="243900" cy="73700"/>
          </a:xfrm>
          <a:custGeom>
            <a:avLst/>
            <a:gdLst>
              <a:gd name="T0" fmla="*/ 0 w 242"/>
              <a:gd name="T1" fmla="*/ 59 h 73"/>
              <a:gd name="T2" fmla="*/ 2 w 242"/>
              <a:gd name="T3" fmla="*/ 57 h 73"/>
              <a:gd name="T4" fmla="*/ 7 w 242"/>
              <a:gd name="T5" fmla="*/ 52 h 73"/>
              <a:gd name="T6" fmla="*/ 15 w 242"/>
              <a:gd name="T7" fmla="*/ 47 h 73"/>
              <a:gd name="T8" fmla="*/ 29 w 242"/>
              <a:gd name="T9" fmla="*/ 40 h 73"/>
              <a:gd name="T10" fmla="*/ 38 w 242"/>
              <a:gd name="T11" fmla="*/ 36 h 73"/>
              <a:gd name="T12" fmla="*/ 50 w 242"/>
              <a:gd name="T13" fmla="*/ 32 h 73"/>
              <a:gd name="T14" fmla="*/ 65 w 242"/>
              <a:gd name="T15" fmla="*/ 31 h 73"/>
              <a:gd name="T16" fmla="*/ 76 w 242"/>
              <a:gd name="T17" fmla="*/ 29 h 73"/>
              <a:gd name="T18" fmla="*/ 90 w 242"/>
              <a:gd name="T19" fmla="*/ 26 h 73"/>
              <a:gd name="T20" fmla="*/ 91 w 242"/>
              <a:gd name="T21" fmla="*/ 25 h 73"/>
              <a:gd name="T22" fmla="*/ 92 w 242"/>
              <a:gd name="T23" fmla="*/ 25 h 73"/>
              <a:gd name="T24" fmla="*/ 95 w 242"/>
              <a:gd name="T25" fmla="*/ 25 h 73"/>
              <a:gd name="T26" fmla="*/ 109 w 242"/>
              <a:gd name="T27" fmla="*/ 21 h 73"/>
              <a:gd name="T28" fmla="*/ 120 w 242"/>
              <a:gd name="T29" fmla="*/ 21 h 73"/>
              <a:gd name="T30" fmla="*/ 135 w 242"/>
              <a:gd name="T31" fmla="*/ 18 h 73"/>
              <a:gd name="T32" fmla="*/ 141 w 242"/>
              <a:gd name="T33" fmla="*/ 14 h 73"/>
              <a:gd name="T34" fmla="*/ 149 w 242"/>
              <a:gd name="T35" fmla="*/ 12 h 73"/>
              <a:gd name="T36" fmla="*/ 152 w 242"/>
              <a:gd name="T37" fmla="*/ 11 h 73"/>
              <a:gd name="T38" fmla="*/ 157 w 242"/>
              <a:gd name="T39" fmla="*/ 11 h 73"/>
              <a:gd name="T40" fmla="*/ 170 w 242"/>
              <a:gd name="T41" fmla="*/ 12 h 73"/>
              <a:gd name="T42" fmla="*/ 187 w 242"/>
              <a:gd name="T43" fmla="*/ 9 h 73"/>
              <a:gd name="T44" fmla="*/ 201 w 242"/>
              <a:gd name="T45" fmla="*/ 7 h 73"/>
              <a:gd name="T46" fmla="*/ 205 w 242"/>
              <a:gd name="T47" fmla="*/ 6 h 73"/>
              <a:gd name="T48" fmla="*/ 207 w 242"/>
              <a:gd name="T49" fmla="*/ 5 h 73"/>
              <a:gd name="T50" fmla="*/ 215 w 242"/>
              <a:gd name="T51" fmla="*/ 3 h 73"/>
              <a:gd name="T52" fmla="*/ 215 w 242"/>
              <a:gd name="T53" fmla="*/ 3 h 73"/>
              <a:gd name="T54" fmla="*/ 229 w 242"/>
              <a:gd name="T55" fmla="*/ 2 h 73"/>
              <a:gd name="T56" fmla="*/ 242 w 242"/>
              <a:gd name="T57" fmla="*/ 0 h 73"/>
              <a:gd name="T58" fmla="*/ 233 w 242"/>
              <a:gd name="T59" fmla="*/ 36 h 73"/>
              <a:gd name="T60" fmla="*/ 240 w 242"/>
              <a:gd name="T61" fmla="*/ 44 h 73"/>
              <a:gd name="T62" fmla="*/ 241 w 242"/>
              <a:gd name="T63" fmla="*/ 47 h 73"/>
              <a:gd name="T64" fmla="*/ 232 w 242"/>
              <a:gd name="T65" fmla="*/ 49 h 73"/>
              <a:gd name="T66" fmla="*/ 227 w 242"/>
              <a:gd name="T67" fmla="*/ 46 h 73"/>
              <a:gd name="T68" fmla="*/ 219 w 242"/>
              <a:gd name="T69" fmla="*/ 44 h 73"/>
              <a:gd name="T70" fmla="*/ 209 w 242"/>
              <a:gd name="T71" fmla="*/ 67 h 73"/>
              <a:gd name="T72" fmla="*/ 69 w 242"/>
              <a:gd name="T73" fmla="*/ 73 h 73"/>
              <a:gd name="T74" fmla="*/ 39 w 242"/>
              <a:gd name="T75" fmla="*/ 71 h 73"/>
              <a:gd name="T76" fmla="*/ 0 w 242"/>
              <a:gd name="T77" fmla="*/ 6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2" h="73">
                <a:moveTo>
                  <a:pt x="0" y="59"/>
                </a:moveTo>
                <a:lnTo>
                  <a:pt x="2" y="57"/>
                </a:lnTo>
                <a:lnTo>
                  <a:pt x="7" y="52"/>
                </a:lnTo>
                <a:lnTo>
                  <a:pt x="15" y="47"/>
                </a:lnTo>
                <a:lnTo>
                  <a:pt x="29" y="40"/>
                </a:lnTo>
                <a:lnTo>
                  <a:pt x="38" y="36"/>
                </a:lnTo>
                <a:lnTo>
                  <a:pt x="50" y="32"/>
                </a:lnTo>
                <a:lnTo>
                  <a:pt x="65" y="31"/>
                </a:lnTo>
                <a:lnTo>
                  <a:pt x="76" y="29"/>
                </a:lnTo>
                <a:lnTo>
                  <a:pt x="90" y="26"/>
                </a:lnTo>
                <a:lnTo>
                  <a:pt x="91" y="25"/>
                </a:lnTo>
                <a:lnTo>
                  <a:pt x="92" y="25"/>
                </a:lnTo>
                <a:lnTo>
                  <a:pt x="95" y="25"/>
                </a:lnTo>
                <a:lnTo>
                  <a:pt x="109" y="21"/>
                </a:lnTo>
                <a:lnTo>
                  <a:pt x="120" y="21"/>
                </a:lnTo>
                <a:lnTo>
                  <a:pt x="135" y="18"/>
                </a:lnTo>
                <a:lnTo>
                  <a:pt x="141" y="14"/>
                </a:lnTo>
                <a:lnTo>
                  <a:pt x="149" y="12"/>
                </a:lnTo>
                <a:lnTo>
                  <a:pt x="152" y="11"/>
                </a:lnTo>
                <a:lnTo>
                  <a:pt x="157" y="11"/>
                </a:lnTo>
                <a:lnTo>
                  <a:pt x="170" y="12"/>
                </a:lnTo>
                <a:lnTo>
                  <a:pt x="187" y="9"/>
                </a:lnTo>
                <a:lnTo>
                  <a:pt x="201" y="7"/>
                </a:lnTo>
                <a:lnTo>
                  <a:pt x="205" y="6"/>
                </a:lnTo>
                <a:lnTo>
                  <a:pt x="207" y="5"/>
                </a:lnTo>
                <a:lnTo>
                  <a:pt x="215" y="3"/>
                </a:lnTo>
                <a:lnTo>
                  <a:pt x="215" y="3"/>
                </a:lnTo>
                <a:lnTo>
                  <a:pt x="229" y="2"/>
                </a:lnTo>
                <a:lnTo>
                  <a:pt x="242" y="0"/>
                </a:lnTo>
                <a:lnTo>
                  <a:pt x="233" y="36"/>
                </a:lnTo>
                <a:lnTo>
                  <a:pt x="240" y="44"/>
                </a:lnTo>
                <a:lnTo>
                  <a:pt x="241" y="47"/>
                </a:lnTo>
                <a:lnTo>
                  <a:pt x="232" y="49"/>
                </a:lnTo>
                <a:lnTo>
                  <a:pt x="227" y="46"/>
                </a:lnTo>
                <a:lnTo>
                  <a:pt x="219" y="44"/>
                </a:lnTo>
                <a:lnTo>
                  <a:pt x="209" y="67"/>
                </a:lnTo>
                <a:lnTo>
                  <a:pt x="69" y="73"/>
                </a:lnTo>
                <a:lnTo>
                  <a:pt x="39" y="71"/>
                </a:lnTo>
                <a:lnTo>
                  <a:pt x="0" y="60"/>
                </a:lnTo>
              </a:path>
            </a:pathLst>
          </a:custGeom>
          <a:solidFill>
            <a:srgbClr val="BBF2FE"/>
          </a:solidFill>
          <a:ln w="9525">
            <a:solidFill>
              <a:srgbClr val="A3EBF5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7" name="Freeform 190"/>
          <p:cNvSpPr>
            <a:spLocks/>
          </p:cNvSpPr>
          <p:nvPr/>
        </p:nvSpPr>
        <p:spPr bwMode="auto">
          <a:xfrm>
            <a:off x="16272224" y="3543184"/>
            <a:ext cx="243900" cy="74042"/>
          </a:xfrm>
          <a:custGeom>
            <a:avLst/>
            <a:gdLst>
              <a:gd name="T0" fmla="*/ 0 w 242"/>
              <a:gd name="T1" fmla="*/ 59 h 73"/>
              <a:gd name="T2" fmla="*/ 2 w 242"/>
              <a:gd name="T3" fmla="*/ 57 h 73"/>
              <a:gd name="T4" fmla="*/ 7 w 242"/>
              <a:gd name="T5" fmla="*/ 52 h 73"/>
              <a:gd name="T6" fmla="*/ 15 w 242"/>
              <a:gd name="T7" fmla="*/ 47 h 73"/>
              <a:gd name="T8" fmla="*/ 29 w 242"/>
              <a:gd name="T9" fmla="*/ 40 h 73"/>
              <a:gd name="T10" fmla="*/ 38 w 242"/>
              <a:gd name="T11" fmla="*/ 36 h 73"/>
              <a:gd name="T12" fmla="*/ 50 w 242"/>
              <a:gd name="T13" fmla="*/ 32 h 73"/>
              <a:gd name="T14" fmla="*/ 65 w 242"/>
              <a:gd name="T15" fmla="*/ 31 h 73"/>
              <a:gd name="T16" fmla="*/ 76 w 242"/>
              <a:gd name="T17" fmla="*/ 29 h 73"/>
              <a:gd name="T18" fmla="*/ 90 w 242"/>
              <a:gd name="T19" fmla="*/ 26 h 73"/>
              <a:gd name="T20" fmla="*/ 91 w 242"/>
              <a:gd name="T21" fmla="*/ 25 h 73"/>
              <a:gd name="T22" fmla="*/ 92 w 242"/>
              <a:gd name="T23" fmla="*/ 25 h 73"/>
              <a:gd name="T24" fmla="*/ 95 w 242"/>
              <a:gd name="T25" fmla="*/ 25 h 73"/>
              <a:gd name="T26" fmla="*/ 109 w 242"/>
              <a:gd name="T27" fmla="*/ 21 h 73"/>
              <a:gd name="T28" fmla="*/ 120 w 242"/>
              <a:gd name="T29" fmla="*/ 21 h 73"/>
              <a:gd name="T30" fmla="*/ 135 w 242"/>
              <a:gd name="T31" fmla="*/ 18 h 73"/>
              <a:gd name="T32" fmla="*/ 141 w 242"/>
              <a:gd name="T33" fmla="*/ 14 h 73"/>
              <a:gd name="T34" fmla="*/ 149 w 242"/>
              <a:gd name="T35" fmla="*/ 12 h 73"/>
              <a:gd name="T36" fmla="*/ 152 w 242"/>
              <a:gd name="T37" fmla="*/ 11 h 73"/>
              <a:gd name="T38" fmla="*/ 157 w 242"/>
              <a:gd name="T39" fmla="*/ 11 h 73"/>
              <a:gd name="T40" fmla="*/ 170 w 242"/>
              <a:gd name="T41" fmla="*/ 12 h 73"/>
              <a:gd name="T42" fmla="*/ 187 w 242"/>
              <a:gd name="T43" fmla="*/ 9 h 73"/>
              <a:gd name="T44" fmla="*/ 201 w 242"/>
              <a:gd name="T45" fmla="*/ 7 h 73"/>
              <a:gd name="T46" fmla="*/ 205 w 242"/>
              <a:gd name="T47" fmla="*/ 6 h 73"/>
              <a:gd name="T48" fmla="*/ 207 w 242"/>
              <a:gd name="T49" fmla="*/ 5 h 73"/>
              <a:gd name="T50" fmla="*/ 215 w 242"/>
              <a:gd name="T51" fmla="*/ 3 h 73"/>
              <a:gd name="T52" fmla="*/ 215 w 242"/>
              <a:gd name="T53" fmla="*/ 3 h 73"/>
              <a:gd name="T54" fmla="*/ 229 w 242"/>
              <a:gd name="T55" fmla="*/ 2 h 73"/>
              <a:gd name="T56" fmla="*/ 242 w 242"/>
              <a:gd name="T57" fmla="*/ 0 h 73"/>
              <a:gd name="T58" fmla="*/ 233 w 242"/>
              <a:gd name="T59" fmla="*/ 36 h 73"/>
              <a:gd name="T60" fmla="*/ 240 w 242"/>
              <a:gd name="T61" fmla="*/ 44 h 73"/>
              <a:gd name="T62" fmla="*/ 241 w 242"/>
              <a:gd name="T63" fmla="*/ 47 h 73"/>
              <a:gd name="T64" fmla="*/ 232 w 242"/>
              <a:gd name="T65" fmla="*/ 49 h 73"/>
              <a:gd name="T66" fmla="*/ 227 w 242"/>
              <a:gd name="T67" fmla="*/ 46 h 73"/>
              <a:gd name="T68" fmla="*/ 219 w 242"/>
              <a:gd name="T69" fmla="*/ 44 h 73"/>
              <a:gd name="T70" fmla="*/ 209 w 242"/>
              <a:gd name="T71" fmla="*/ 67 h 73"/>
              <a:gd name="T72" fmla="*/ 69 w 242"/>
              <a:gd name="T73" fmla="*/ 73 h 73"/>
              <a:gd name="T74" fmla="*/ 39 w 242"/>
              <a:gd name="T75" fmla="*/ 71 h 73"/>
              <a:gd name="T76" fmla="*/ 0 w 242"/>
              <a:gd name="T77" fmla="*/ 6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2" h="73">
                <a:moveTo>
                  <a:pt x="0" y="59"/>
                </a:moveTo>
                <a:lnTo>
                  <a:pt x="2" y="57"/>
                </a:lnTo>
                <a:lnTo>
                  <a:pt x="7" y="52"/>
                </a:lnTo>
                <a:lnTo>
                  <a:pt x="15" y="47"/>
                </a:lnTo>
                <a:lnTo>
                  <a:pt x="29" y="40"/>
                </a:lnTo>
                <a:lnTo>
                  <a:pt x="38" y="36"/>
                </a:lnTo>
                <a:lnTo>
                  <a:pt x="50" y="32"/>
                </a:lnTo>
                <a:lnTo>
                  <a:pt x="65" y="31"/>
                </a:lnTo>
                <a:lnTo>
                  <a:pt x="76" y="29"/>
                </a:lnTo>
                <a:lnTo>
                  <a:pt x="90" y="26"/>
                </a:lnTo>
                <a:lnTo>
                  <a:pt x="91" y="25"/>
                </a:lnTo>
                <a:lnTo>
                  <a:pt x="92" y="25"/>
                </a:lnTo>
                <a:lnTo>
                  <a:pt x="95" y="25"/>
                </a:lnTo>
                <a:lnTo>
                  <a:pt x="109" y="21"/>
                </a:lnTo>
                <a:lnTo>
                  <a:pt x="120" y="21"/>
                </a:lnTo>
                <a:lnTo>
                  <a:pt x="135" y="18"/>
                </a:lnTo>
                <a:lnTo>
                  <a:pt x="141" y="14"/>
                </a:lnTo>
                <a:lnTo>
                  <a:pt x="149" y="12"/>
                </a:lnTo>
                <a:lnTo>
                  <a:pt x="152" y="11"/>
                </a:lnTo>
                <a:lnTo>
                  <a:pt x="157" y="11"/>
                </a:lnTo>
                <a:lnTo>
                  <a:pt x="170" y="12"/>
                </a:lnTo>
                <a:lnTo>
                  <a:pt x="187" y="9"/>
                </a:lnTo>
                <a:lnTo>
                  <a:pt x="201" y="7"/>
                </a:lnTo>
                <a:lnTo>
                  <a:pt x="205" y="6"/>
                </a:lnTo>
                <a:lnTo>
                  <a:pt x="207" y="5"/>
                </a:lnTo>
                <a:lnTo>
                  <a:pt x="215" y="3"/>
                </a:lnTo>
                <a:lnTo>
                  <a:pt x="215" y="3"/>
                </a:lnTo>
                <a:lnTo>
                  <a:pt x="229" y="2"/>
                </a:lnTo>
                <a:lnTo>
                  <a:pt x="242" y="0"/>
                </a:lnTo>
                <a:lnTo>
                  <a:pt x="233" y="36"/>
                </a:lnTo>
                <a:lnTo>
                  <a:pt x="240" y="44"/>
                </a:lnTo>
                <a:lnTo>
                  <a:pt x="241" y="47"/>
                </a:lnTo>
                <a:lnTo>
                  <a:pt x="232" y="49"/>
                </a:lnTo>
                <a:lnTo>
                  <a:pt x="227" y="46"/>
                </a:lnTo>
                <a:lnTo>
                  <a:pt x="219" y="44"/>
                </a:lnTo>
                <a:lnTo>
                  <a:pt x="209" y="67"/>
                </a:lnTo>
                <a:lnTo>
                  <a:pt x="69" y="73"/>
                </a:lnTo>
                <a:lnTo>
                  <a:pt x="39" y="71"/>
                </a:lnTo>
                <a:lnTo>
                  <a:pt x="0" y="60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8" name="Freeform 191"/>
          <p:cNvSpPr>
            <a:spLocks/>
          </p:cNvSpPr>
          <p:nvPr/>
        </p:nvSpPr>
        <p:spPr bwMode="auto">
          <a:xfrm>
            <a:off x="15192093" y="3223065"/>
            <a:ext cx="640239" cy="259145"/>
          </a:xfrm>
          <a:custGeom>
            <a:avLst/>
            <a:gdLst>
              <a:gd name="T0" fmla="*/ 81 w 294"/>
              <a:gd name="T1" fmla="*/ 87 h 119"/>
              <a:gd name="T2" fmla="*/ 69 w 294"/>
              <a:gd name="T3" fmla="*/ 89 h 119"/>
              <a:gd name="T4" fmla="*/ 56 w 294"/>
              <a:gd name="T5" fmla="*/ 92 h 119"/>
              <a:gd name="T6" fmla="*/ 56 w 294"/>
              <a:gd name="T7" fmla="*/ 102 h 119"/>
              <a:gd name="T8" fmla="*/ 52 w 294"/>
              <a:gd name="T9" fmla="*/ 116 h 119"/>
              <a:gd name="T10" fmla="*/ 51 w 294"/>
              <a:gd name="T11" fmla="*/ 109 h 119"/>
              <a:gd name="T12" fmla="*/ 53 w 294"/>
              <a:gd name="T13" fmla="*/ 96 h 119"/>
              <a:gd name="T14" fmla="*/ 45 w 294"/>
              <a:gd name="T15" fmla="*/ 95 h 119"/>
              <a:gd name="T16" fmla="*/ 37 w 294"/>
              <a:gd name="T17" fmla="*/ 93 h 119"/>
              <a:gd name="T18" fmla="*/ 29 w 294"/>
              <a:gd name="T19" fmla="*/ 96 h 119"/>
              <a:gd name="T20" fmla="*/ 19 w 294"/>
              <a:gd name="T21" fmla="*/ 98 h 119"/>
              <a:gd name="T22" fmla="*/ 12 w 294"/>
              <a:gd name="T23" fmla="*/ 107 h 119"/>
              <a:gd name="T24" fmla="*/ 8 w 294"/>
              <a:gd name="T25" fmla="*/ 114 h 119"/>
              <a:gd name="T26" fmla="*/ 8 w 294"/>
              <a:gd name="T27" fmla="*/ 102 h 119"/>
              <a:gd name="T28" fmla="*/ 2 w 294"/>
              <a:gd name="T29" fmla="*/ 62 h 119"/>
              <a:gd name="T30" fmla="*/ 15 w 294"/>
              <a:gd name="T31" fmla="*/ 68 h 119"/>
              <a:gd name="T32" fmla="*/ 48 w 294"/>
              <a:gd name="T33" fmla="*/ 67 h 119"/>
              <a:gd name="T34" fmla="*/ 76 w 294"/>
              <a:gd name="T35" fmla="*/ 60 h 119"/>
              <a:gd name="T36" fmla="*/ 97 w 294"/>
              <a:gd name="T37" fmla="*/ 42 h 119"/>
              <a:gd name="T38" fmla="*/ 100 w 294"/>
              <a:gd name="T39" fmla="*/ 36 h 119"/>
              <a:gd name="T40" fmla="*/ 102 w 294"/>
              <a:gd name="T41" fmla="*/ 46 h 119"/>
              <a:gd name="T42" fmla="*/ 122 w 294"/>
              <a:gd name="T43" fmla="*/ 35 h 119"/>
              <a:gd name="T44" fmla="*/ 142 w 294"/>
              <a:gd name="T45" fmla="*/ 11 h 119"/>
              <a:gd name="T46" fmla="*/ 143 w 294"/>
              <a:gd name="T47" fmla="*/ 9 h 119"/>
              <a:gd name="T48" fmla="*/ 146 w 294"/>
              <a:gd name="T49" fmla="*/ 22 h 119"/>
              <a:gd name="T50" fmla="*/ 174 w 294"/>
              <a:gd name="T51" fmla="*/ 17 h 119"/>
              <a:gd name="T52" fmla="*/ 193 w 294"/>
              <a:gd name="T53" fmla="*/ 6 h 119"/>
              <a:gd name="T54" fmla="*/ 199 w 294"/>
              <a:gd name="T55" fmla="*/ 7 h 119"/>
              <a:gd name="T56" fmla="*/ 197 w 294"/>
              <a:gd name="T57" fmla="*/ 14 h 119"/>
              <a:gd name="T58" fmla="*/ 230 w 294"/>
              <a:gd name="T59" fmla="*/ 25 h 119"/>
              <a:gd name="T60" fmla="*/ 265 w 294"/>
              <a:gd name="T61" fmla="*/ 36 h 119"/>
              <a:gd name="T62" fmla="*/ 266 w 294"/>
              <a:gd name="T63" fmla="*/ 28 h 119"/>
              <a:gd name="T64" fmla="*/ 272 w 294"/>
              <a:gd name="T65" fmla="*/ 30 h 119"/>
              <a:gd name="T66" fmla="*/ 285 w 294"/>
              <a:gd name="T67" fmla="*/ 89 h 119"/>
              <a:gd name="T68" fmla="*/ 277 w 294"/>
              <a:gd name="T69" fmla="*/ 83 h 119"/>
              <a:gd name="T70" fmla="*/ 275 w 294"/>
              <a:gd name="T71" fmla="*/ 79 h 119"/>
              <a:gd name="T72" fmla="*/ 266 w 294"/>
              <a:gd name="T73" fmla="*/ 72 h 119"/>
              <a:gd name="T74" fmla="*/ 252 w 294"/>
              <a:gd name="T75" fmla="*/ 66 h 119"/>
              <a:gd name="T76" fmla="*/ 239 w 294"/>
              <a:gd name="T77" fmla="*/ 62 h 119"/>
              <a:gd name="T78" fmla="*/ 226 w 294"/>
              <a:gd name="T79" fmla="*/ 57 h 119"/>
              <a:gd name="T80" fmla="*/ 212 w 294"/>
              <a:gd name="T81" fmla="*/ 53 h 119"/>
              <a:gd name="T82" fmla="*/ 196 w 294"/>
              <a:gd name="T83" fmla="*/ 49 h 119"/>
              <a:gd name="T84" fmla="*/ 183 w 294"/>
              <a:gd name="T85" fmla="*/ 50 h 119"/>
              <a:gd name="T86" fmla="*/ 173 w 294"/>
              <a:gd name="T87" fmla="*/ 49 h 119"/>
              <a:gd name="T88" fmla="*/ 157 w 294"/>
              <a:gd name="T89" fmla="*/ 53 h 119"/>
              <a:gd name="T90" fmla="*/ 154 w 294"/>
              <a:gd name="T91" fmla="*/ 63 h 119"/>
              <a:gd name="T92" fmla="*/ 148 w 294"/>
              <a:gd name="T93" fmla="*/ 59 h 119"/>
              <a:gd name="T94" fmla="*/ 134 w 294"/>
              <a:gd name="T95" fmla="*/ 62 h 119"/>
              <a:gd name="T96" fmla="*/ 119 w 294"/>
              <a:gd name="T97" fmla="*/ 68 h 119"/>
              <a:gd name="T98" fmla="*/ 103 w 294"/>
              <a:gd name="T99" fmla="*/ 75 h 119"/>
              <a:gd name="T100" fmla="*/ 84 w 294"/>
              <a:gd name="T101" fmla="*/ 8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4" h="119">
                <a:moveTo>
                  <a:pt x="84" y="83"/>
                </a:moveTo>
                <a:lnTo>
                  <a:pt x="86" y="88"/>
                </a:lnTo>
                <a:lnTo>
                  <a:pt x="82" y="88"/>
                </a:lnTo>
                <a:lnTo>
                  <a:pt x="81" y="87"/>
                </a:lnTo>
                <a:lnTo>
                  <a:pt x="77" y="87"/>
                </a:lnTo>
                <a:lnTo>
                  <a:pt x="74" y="88"/>
                </a:lnTo>
                <a:lnTo>
                  <a:pt x="71" y="89"/>
                </a:lnTo>
                <a:lnTo>
                  <a:pt x="69" y="89"/>
                </a:lnTo>
                <a:lnTo>
                  <a:pt x="65" y="90"/>
                </a:lnTo>
                <a:lnTo>
                  <a:pt x="63" y="90"/>
                </a:lnTo>
                <a:lnTo>
                  <a:pt x="59" y="91"/>
                </a:lnTo>
                <a:lnTo>
                  <a:pt x="56" y="92"/>
                </a:lnTo>
                <a:lnTo>
                  <a:pt x="55" y="93"/>
                </a:lnTo>
                <a:lnTo>
                  <a:pt x="56" y="95"/>
                </a:lnTo>
                <a:lnTo>
                  <a:pt x="56" y="99"/>
                </a:lnTo>
                <a:lnTo>
                  <a:pt x="56" y="102"/>
                </a:lnTo>
                <a:lnTo>
                  <a:pt x="55" y="106"/>
                </a:lnTo>
                <a:lnTo>
                  <a:pt x="54" y="107"/>
                </a:lnTo>
                <a:lnTo>
                  <a:pt x="54" y="111"/>
                </a:lnTo>
                <a:lnTo>
                  <a:pt x="52" y="116"/>
                </a:lnTo>
                <a:lnTo>
                  <a:pt x="50" y="119"/>
                </a:lnTo>
                <a:lnTo>
                  <a:pt x="50" y="116"/>
                </a:lnTo>
                <a:lnTo>
                  <a:pt x="51" y="113"/>
                </a:lnTo>
                <a:lnTo>
                  <a:pt x="51" y="109"/>
                </a:lnTo>
                <a:lnTo>
                  <a:pt x="52" y="106"/>
                </a:lnTo>
                <a:lnTo>
                  <a:pt x="53" y="101"/>
                </a:lnTo>
                <a:lnTo>
                  <a:pt x="53" y="99"/>
                </a:lnTo>
                <a:lnTo>
                  <a:pt x="53" y="96"/>
                </a:lnTo>
                <a:lnTo>
                  <a:pt x="52" y="94"/>
                </a:lnTo>
                <a:lnTo>
                  <a:pt x="50" y="94"/>
                </a:lnTo>
                <a:lnTo>
                  <a:pt x="48" y="94"/>
                </a:lnTo>
                <a:lnTo>
                  <a:pt x="45" y="95"/>
                </a:lnTo>
                <a:lnTo>
                  <a:pt x="44" y="94"/>
                </a:lnTo>
                <a:lnTo>
                  <a:pt x="42" y="93"/>
                </a:lnTo>
                <a:lnTo>
                  <a:pt x="40" y="93"/>
                </a:lnTo>
                <a:lnTo>
                  <a:pt x="37" y="93"/>
                </a:lnTo>
                <a:lnTo>
                  <a:pt x="33" y="94"/>
                </a:lnTo>
                <a:lnTo>
                  <a:pt x="32" y="94"/>
                </a:lnTo>
                <a:lnTo>
                  <a:pt x="30" y="95"/>
                </a:lnTo>
                <a:lnTo>
                  <a:pt x="29" y="96"/>
                </a:lnTo>
                <a:lnTo>
                  <a:pt x="27" y="96"/>
                </a:lnTo>
                <a:lnTo>
                  <a:pt x="23" y="97"/>
                </a:lnTo>
                <a:lnTo>
                  <a:pt x="21" y="97"/>
                </a:lnTo>
                <a:lnTo>
                  <a:pt x="19" y="98"/>
                </a:lnTo>
                <a:lnTo>
                  <a:pt x="17" y="99"/>
                </a:lnTo>
                <a:lnTo>
                  <a:pt x="15" y="100"/>
                </a:lnTo>
                <a:lnTo>
                  <a:pt x="13" y="103"/>
                </a:lnTo>
                <a:lnTo>
                  <a:pt x="12" y="107"/>
                </a:lnTo>
                <a:lnTo>
                  <a:pt x="10" y="110"/>
                </a:lnTo>
                <a:lnTo>
                  <a:pt x="10" y="113"/>
                </a:lnTo>
                <a:lnTo>
                  <a:pt x="8" y="117"/>
                </a:lnTo>
                <a:lnTo>
                  <a:pt x="8" y="114"/>
                </a:lnTo>
                <a:lnTo>
                  <a:pt x="8" y="110"/>
                </a:lnTo>
                <a:lnTo>
                  <a:pt x="9" y="107"/>
                </a:lnTo>
                <a:lnTo>
                  <a:pt x="9" y="103"/>
                </a:lnTo>
                <a:lnTo>
                  <a:pt x="8" y="102"/>
                </a:lnTo>
                <a:lnTo>
                  <a:pt x="6" y="102"/>
                </a:lnTo>
                <a:lnTo>
                  <a:pt x="4" y="102"/>
                </a:lnTo>
                <a:lnTo>
                  <a:pt x="0" y="102"/>
                </a:lnTo>
                <a:lnTo>
                  <a:pt x="2" y="62"/>
                </a:lnTo>
                <a:lnTo>
                  <a:pt x="3" y="66"/>
                </a:lnTo>
                <a:lnTo>
                  <a:pt x="4" y="68"/>
                </a:lnTo>
                <a:lnTo>
                  <a:pt x="7" y="69"/>
                </a:lnTo>
                <a:lnTo>
                  <a:pt x="15" y="68"/>
                </a:lnTo>
                <a:lnTo>
                  <a:pt x="20" y="68"/>
                </a:lnTo>
                <a:lnTo>
                  <a:pt x="30" y="67"/>
                </a:lnTo>
                <a:lnTo>
                  <a:pt x="37" y="66"/>
                </a:lnTo>
                <a:lnTo>
                  <a:pt x="48" y="67"/>
                </a:lnTo>
                <a:lnTo>
                  <a:pt x="54" y="64"/>
                </a:lnTo>
                <a:lnTo>
                  <a:pt x="57" y="63"/>
                </a:lnTo>
                <a:lnTo>
                  <a:pt x="69" y="62"/>
                </a:lnTo>
                <a:lnTo>
                  <a:pt x="76" y="60"/>
                </a:lnTo>
                <a:lnTo>
                  <a:pt x="85" y="55"/>
                </a:lnTo>
                <a:lnTo>
                  <a:pt x="89" y="53"/>
                </a:lnTo>
                <a:lnTo>
                  <a:pt x="98" y="48"/>
                </a:lnTo>
                <a:lnTo>
                  <a:pt x="97" y="42"/>
                </a:lnTo>
                <a:lnTo>
                  <a:pt x="97" y="34"/>
                </a:lnTo>
                <a:lnTo>
                  <a:pt x="99" y="33"/>
                </a:lnTo>
                <a:lnTo>
                  <a:pt x="100" y="34"/>
                </a:lnTo>
                <a:lnTo>
                  <a:pt x="100" y="36"/>
                </a:lnTo>
                <a:lnTo>
                  <a:pt x="99" y="42"/>
                </a:lnTo>
                <a:lnTo>
                  <a:pt x="100" y="45"/>
                </a:lnTo>
                <a:lnTo>
                  <a:pt x="101" y="45"/>
                </a:lnTo>
                <a:lnTo>
                  <a:pt x="102" y="46"/>
                </a:lnTo>
                <a:lnTo>
                  <a:pt x="107" y="43"/>
                </a:lnTo>
                <a:lnTo>
                  <a:pt x="112" y="40"/>
                </a:lnTo>
                <a:lnTo>
                  <a:pt x="119" y="37"/>
                </a:lnTo>
                <a:lnTo>
                  <a:pt x="122" y="35"/>
                </a:lnTo>
                <a:lnTo>
                  <a:pt x="134" y="30"/>
                </a:lnTo>
                <a:lnTo>
                  <a:pt x="140" y="23"/>
                </a:lnTo>
                <a:lnTo>
                  <a:pt x="141" y="18"/>
                </a:lnTo>
                <a:lnTo>
                  <a:pt x="142" y="11"/>
                </a:lnTo>
                <a:lnTo>
                  <a:pt x="140" y="9"/>
                </a:lnTo>
                <a:lnTo>
                  <a:pt x="139" y="6"/>
                </a:lnTo>
                <a:lnTo>
                  <a:pt x="138" y="0"/>
                </a:lnTo>
                <a:lnTo>
                  <a:pt x="143" y="9"/>
                </a:lnTo>
                <a:lnTo>
                  <a:pt x="146" y="11"/>
                </a:lnTo>
                <a:lnTo>
                  <a:pt x="144" y="16"/>
                </a:lnTo>
                <a:lnTo>
                  <a:pt x="144" y="19"/>
                </a:lnTo>
                <a:lnTo>
                  <a:pt x="146" y="22"/>
                </a:lnTo>
                <a:lnTo>
                  <a:pt x="151" y="22"/>
                </a:lnTo>
                <a:lnTo>
                  <a:pt x="162" y="19"/>
                </a:lnTo>
                <a:lnTo>
                  <a:pt x="166" y="18"/>
                </a:lnTo>
                <a:lnTo>
                  <a:pt x="174" y="17"/>
                </a:lnTo>
                <a:lnTo>
                  <a:pt x="182" y="16"/>
                </a:lnTo>
                <a:lnTo>
                  <a:pt x="189" y="15"/>
                </a:lnTo>
                <a:lnTo>
                  <a:pt x="192" y="11"/>
                </a:lnTo>
                <a:lnTo>
                  <a:pt x="193" y="6"/>
                </a:lnTo>
                <a:lnTo>
                  <a:pt x="195" y="8"/>
                </a:lnTo>
                <a:lnTo>
                  <a:pt x="195" y="9"/>
                </a:lnTo>
                <a:lnTo>
                  <a:pt x="197" y="8"/>
                </a:lnTo>
                <a:lnTo>
                  <a:pt x="199" y="7"/>
                </a:lnTo>
                <a:lnTo>
                  <a:pt x="203" y="6"/>
                </a:lnTo>
                <a:lnTo>
                  <a:pt x="200" y="9"/>
                </a:lnTo>
                <a:lnTo>
                  <a:pt x="198" y="11"/>
                </a:lnTo>
                <a:lnTo>
                  <a:pt x="197" y="14"/>
                </a:lnTo>
                <a:lnTo>
                  <a:pt x="201" y="16"/>
                </a:lnTo>
                <a:lnTo>
                  <a:pt x="210" y="18"/>
                </a:lnTo>
                <a:lnTo>
                  <a:pt x="218" y="20"/>
                </a:lnTo>
                <a:lnTo>
                  <a:pt x="230" y="25"/>
                </a:lnTo>
                <a:lnTo>
                  <a:pt x="248" y="32"/>
                </a:lnTo>
                <a:lnTo>
                  <a:pt x="258" y="35"/>
                </a:lnTo>
                <a:lnTo>
                  <a:pt x="262" y="36"/>
                </a:lnTo>
                <a:lnTo>
                  <a:pt x="265" y="36"/>
                </a:lnTo>
                <a:lnTo>
                  <a:pt x="268" y="35"/>
                </a:lnTo>
                <a:lnTo>
                  <a:pt x="270" y="33"/>
                </a:lnTo>
                <a:lnTo>
                  <a:pt x="270" y="30"/>
                </a:lnTo>
                <a:lnTo>
                  <a:pt x="266" y="28"/>
                </a:lnTo>
                <a:lnTo>
                  <a:pt x="268" y="29"/>
                </a:lnTo>
                <a:lnTo>
                  <a:pt x="268" y="25"/>
                </a:lnTo>
                <a:lnTo>
                  <a:pt x="269" y="26"/>
                </a:lnTo>
                <a:lnTo>
                  <a:pt x="272" y="30"/>
                </a:lnTo>
                <a:lnTo>
                  <a:pt x="277" y="31"/>
                </a:lnTo>
                <a:lnTo>
                  <a:pt x="286" y="34"/>
                </a:lnTo>
                <a:lnTo>
                  <a:pt x="294" y="39"/>
                </a:lnTo>
                <a:lnTo>
                  <a:pt x="285" y="89"/>
                </a:lnTo>
                <a:lnTo>
                  <a:pt x="283" y="86"/>
                </a:lnTo>
                <a:lnTo>
                  <a:pt x="282" y="85"/>
                </a:lnTo>
                <a:lnTo>
                  <a:pt x="280" y="83"/>
                </a:lnTo>
                <a:lnTo>
                  <a:pt x="277" y="83"/>
                </a:lnTo>
                <a:lnTo>
                  <a:pt x="275" y="83"/>
                </a:lnTo>
                <a:lnTo>
                  <a:pt x="275" y="81"/>
                </a:lnTo>
                <a:lnTo>
                  <a:pt x="275" y="80"/>
                </a:lnTo>
                <a:lnTo>
                  <a:pt x="275" y="79"/>
                </a:lnTo>
                <a:lnTo>
                  <a:pt x="273" y="77"/>
                </a:lnTo>
                <a:lnTo>
                  <a:pt x="271" y="75"/>
                </a:lnTo>
                <a:lnTo>
                  <a:pt x="269" y="74"/>
                </a:lnTo>
                <a:lnTo>
                  <a:pt x="266" y="72"/>
                </a:lnTo>
                <a:lnTo>
                  <a:pt x="262" y="69"/>
                </a:lnTo>
                <a:lnTo>
                  <a:pt x="260" y="68"/>
                </a:lnTo>
                <a:lnTo>
                  <a:pt x="255" y="67"/>
                </a:lnTo>
                <a:lnTo>
                  <a:pt x="252" y="66"/>
                </a:lnTo>
                <a:lnTo>
                  <a:pt x="248" y="65"/>
                </a:lnTo>
                <a:lnTo>
                  <a:pt x="245" y="64"/>
                </a:lnTo>
                <a:lnTo>
                  <a:pt x="242" y="63"/>
                </a:lnTo>
                <a:lnTo>
                  <a:pt x="239" y="62"/>
                </a:lnTo>
                <a:lnTo>
                  <a:pt x="237" y="61"/>
                </a:lnTo>
                <a:lnTo>
                  <a:pt x="234" y="60"/>
                </a:lnTo>
                <a:lnTo>
                  <a:pt x="231" y="59"/>
                </a:lnTo>
                <a:lnTo>
                  <a:pt x="226" y="57"/>
                </a:lnTo>
                <a:lnTo>
                  <a:pt x="223" y="56"/>
                </a:lnTo>
                <a:lnTo>
                  <a:pt x="220" y="55"/>
                </a:lnTo>
                <a:lnTo>
                  <a:pt x="216" y="54"/>
                </a:lnTo>
                <a:lnTo>
                  <a:pt x="212" y="53"/>
                </a:lnTo>
                <a:lnTo>
                  <a:pt x="208" y="52"/>
                </a:lnTo>
                <a:lnTo>
                  <a:pt x="205" y="51"/>
                </a:lnTo>
                <a:lnTo>
                  <a:pt x="199" y="49"/>
                </a:lnTo>
                <a:lnTo>
                  <a:pt x="196" y="49"/>
                </a:lnTo>
                <a:lnTo>
                  <a:pt x="193" y="49"/>
                </a:lnTo>
                <a:lnTo>
                  <a:pt x="191" y="50"/>
                </a:lnTo>
                <a:lnTo>
                  <a:pt x="186" y="50"/>
                </a:lnTo>
                <a:lnTo>
                  <a:pt x="183" y="50"/>
                </a:lnTo>
                <a:lnTo>
                  <a:pt x="181" y="50"/>
                </a:lnTo>
                <a:lnTo>
                  <a:pt x="178" y="48"/>
                </a:lnTo>
                <a:lnTo>
                  <a:pt x="176" y="48"/>
                </a:lnTo>
                <a:lnTo>
                  <a:pt x="173" y="49"/>
                </a:lnTo>
                <a:lnTo>
                  <a:pt x="170" y="50"/>
                </a:lnTo>
                <a:lnTo>
                  <a:pt x="166" y="51"/>
                </a:lnTo>
                <a:lnTo>
                  <a:pt x="161" y="51"/>
                </a:lnTo>
                <a:lnTo>
                  <a:pt x="157" y="53"/>
                </a:lnTo>
                <a:lnTo>
                  <a:pt x="153" y="54"/>
                </a:lnTo>
                <a:lnTo>
                  <a:pt x="152" y="55"/>
                </a:lnTo>
                <a:lnTo>
                  <a:pt x="152" y="59"/>
                </a:lnTo>
                <a:lnTo>
                  <a:pt x="154" y="63"/>
                </a:lnTo>
                <a:lnTo>
                  <a:pt x="153" y="64"/>
                </a:lnTo>
                <a:lnTo>
                  <a:pt x="152" y="62"/>
                </a:lnTo>
                <a:lnTo>
                  <a:pt x="150" y="60"/>
                </a:lnTo>
                <a:lnTo>
                  <a:pt x="148" y="59"/>
                </a:lnTo>
                <a:lnTo>
                  <a:pt x="147" y="59"/>
                </a:lnTo>
                <a:lnTo>
                  <a:pt x="143" y="59"/>
                </a:lnTo>
                <a:lnTo>
                  <a:pt x="139" y="59"/>
                </a:lnTo>
                <a:lnTo>
                  <a:pt x="134" y="62"/>
                </a:lnTo>
                <a:lnTo>
                  <a:pt x="127" y="65"/>
                </a:lnTo>
                <a:lnTo>
                  <a:pt x="124" y="66"/>
                </a:lnTo>
                <a:lnTo>
                  <a:pt x="121" y="68"/>
                </a:lnTo>
                <a:lnTo>
                  <a:pt x="119" y="68"/>
                </a:lnTo>
                <a:lnTo>
                  <a:pt x="114" y="69"/>
                </a:lnTo>
                <a:lnTo>
                  <a:pt x="111" y="72"/>
                </a:lnTo>
                <a:lnTo>
                  <a:pt x="107" y="73"/>
                </a:lnTo>
                <a:lnTo>
                  <a:pt x="103" y="75"/>
                </a:lnTo>
                <a:lnTo>
                  <a:pt x="94" y="79"/>
                </a:lnTo>
                <a:lnTo>
                  <a:pt x="89" y="80"/>
                </a:lnTo>
                <a:lnTo>
                  <a:pt x="86" y="81"/>
                </a:lnTo>
                <a:lnTo>
                  <a:pt x="84" y="8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9" name="Freeform 192"/>
          <p:cNvSpPr>
            <a:spLocks/>
          </p:cNvSpPr>
          <p:nvPr/>
        </p:nvSpPr>
        <p:spPr bwMode="auto">
          <a:xfrm>
            <a:off x="14917705" y="3323237"/>
            <a:ext cx="278744" cy="158971"/>
          </a:xfrm>
          <a:custGeom>
            <a:avLst/>
            <a:gdLst>
              <a:gd name="T0" fmla="*/ 36 w 128"/>
              <a:gd name="T1" fmla="*/ 54 h 73"/>
              <a:gd name="T2" fmla="*/ 33 w 128"/>
              <a:gd name="T3" fmla="*/ 55 h 73"/>
              <a:gd name="T4" fmla="*/ 25 w 128"/>
              <a:gd name="T5" fmla="*/ 59 h 73"/>
              <a:gd name="T6" fmla="*/ 26 w 128"/>
              <a:gd name="T7" fmla="*/ 56 h 73"/>
              <a:gd name="T8" fmla="*/ 30 w 128"/>
              <a:gd name="T9" fmla="*/ 54 h 73"/>
              <a:gd name="T10" fmla="*/ 32 w 128"/>
              <a:gd name="T11" fmla="*/ 52 h 73"/>
              <a:gd name="T12" fmla="*/ 32 w 128"/>
              <a:gd name="T13" fmla="*/ 48 h 73"/>
              <a:gd name="T14" fmla="*/ 23 w 128"/>
              <a:gd name="T15" fmla="*/ 42 h 73"/>
              <a:gd name="T16" fmla="*/ 17 w 128"/>
              <a:gd name="T17" fmla="*/ 39 h 73"/>
              <a:gd name="T18" fmla="*/ 6 w 128"/>
              <a:gd name="T19" fmla="*/ 34 h 73"/>
              <a:gd name="T20" fmla="*/ 22 w 128"/>
              <a:gd name="T21" fmla="*/ 5 h 73"/>
              <a:gd name="T22" fmla="*/ 36 w 128"/>
              <a:gd name="T23" fmla="*/ 13 h 73"/>
              <a:gd name="T24" fmla="*/ 53 w 128"/>
              <a:gd name="T25" fmla="*/ 21 h 73"/>
              <a:gd name="T26" fmla="*/ 55 w 128"/>
              <a:gd name="T27" fmla="*/ 13 h 73"/>
              <a:gd name="T28" fmla="*/ 59 w 128"/>
              <a:gd name="T29" fmla="*/ 0 h 73"/>
              <a:gd name="T30" fmla="*/ 57 w 128"/>
              <a:gd name="T31" fmla="*/ 9 h 73"/>
              <a:gd name="T32" fmla="*/ 59 w 128"/>
              <a:gd name="T33" fmla="*/ 22 h 73"/>
              <a:gd name="T34" fmla="*/ 69 w 128"/>
              <a:gd name="T35" fmla="*/ 28 h 73"/>
              <a:gd name="T36" fmla="*/ 101 w 128"/>
              <a:gd name="T37" fmla="*/ 33 h 73"/>
              <a:gd name="T38" fmla="*/ 113 w 128"/>
              <a:gd name="T39" fmla="*/ 31 h 73"/>
              <a:gd name="T40" fmla="*/ 109 w 128"/>
              <a:gd name="T41" fmla="*/ 29 h 73"/>
              <a:gd name="T42" fmla="*/ 104 w 128"/>
              <a:gd name="T43" fmla="*/ 31 h 73"/>
              <a:gd name="T44" fmla="*/ 104 w 128"/>
              <a:gd name="T45" fmla="*/ 28 h 73"/>
              <a:gd name="T46" fmla="*/ 113 w 128"/>
              <a:gd name="T47" fmla="*/ 27 h 73"/>
              <a:gd name="T48" fmla="*/ 118 w 128"/>
              <a:gd name="T49" fmla="*/ 26 h 73"/>
              <a:gd name="T50" fmla="*/ 126 w 128"/>
              <a:gd name="T51" fmla="*/ 22 h 73"/>
              <a:gd name="T52" fmla="*/ 126 w 128"/>
              <a:gd name="T53" fmla="*/ 56 h 73"/>
              <a:gd name="T54" fmla="*/ 122 w 128"/>
              <a:gd name="T55" fmla="*/ 57 h 73"/>
              <a:gd name="T56" fmla="*/ 117 w 128"/>
              <a:gd name="T57" fmla="*/ 58 h 73"/>
              <a:gd name="T58" fmla="*/ 106 w 128"/>
              <a:gd name="T59" fmla="*/ 58 h 73"/>
              <a:gd name="T60" fmla="*/ 91 w 128"/>
              <a:gd name="T61" fmla="*/ 56 h 73"/>
              <a:gd name="T62" fmla="*/ 81 w 128"/>
              <a:gd name="T63" fmla="*/ 54 h 73"/>
              <a:gd name="T64" fmla="*/ 72 w 128"/>
              <a:gd name="T65" fmla="*/ 52 h 73"/>
              <a:gd name="T66" fmla="*/ 64 w 128"/>
              <a:gd name="T67" fmla="*/ 49 h 73"/>
              <a:gd name="T68" fmla="*/ 57 w 128"/>
              <a:gd name="T69" fmla="*/ 49 h 73"/>
              <a:gd name="T70" fmla="*/ 49 w 128"/>
              <a:gd name="T71" fmla="*/ 48 h 73"/>
              <a:gd name="T72" fmla="*/ 42 w 128"/>
              <a:gd name="T73" fmla="*/ 47 h 73"/>
              <a:gd name="T74" fmla="*/ 40 w 128"/>
              <a:gd name="T75" fmla="*/ 48 h 73"/>
              <a:gd name="T76" fmla="*/ 42 w 128"/>
              <a:gd name="T77" fmla="*/ 57 h 73"/>
              <a:gd name="T78" fmla="*/ 38 w 128"/>
              <a:gd name="T79" fmla="*/ 64 h 73"/>
              <a:gd name="T80" fmla="*/ 36 w 128"/>
              <a:gd name="T81" fmla="*/ 70 h 73"/>
              <a:gd name="T82" fmla="*/ 34 w 128"/>
              <a:gd name="T83" fmla="*/ 73 h 73"/>
              <a:gd name="T84" fmla="*/ 33 w 128"/>
              <a:gd name="T85" fmla="*/ 64 h 73"/>
              <a:gd name="T86" fmla="*/ 35 w 128"/>
              <a:gd name="T87" fmla="*/ 5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8" h="73">
                <a:moveTo>
                  <a:pt x="35" y="56"/>
                </a:moveTo>
                <a:lnTo>
                  <a:pt x="36" y="54"/>
                </a:lnTo>
                <a:lnTo>
                  <a:pt x="34" y="54"/>
                </a:lnTo>
                <a:lnTo>
                  <a:pt x="33" y="55"/>
                </a:lnTo>
                <a:lnTo>
                  <a:pt x="27" y="59"/>
                </a:lnTo>
                <a:lnTo>
                  <a:pt x="25" y="59"/>
                </a:lnTo>
                <a:lnTo>
                  <a:pt x="26" y="57"/>
                </a:lnTo>
                <a:lnTo>
                  <a:pt x="26" y="56"/>
                </a:lnTo>
                <a:lnTo>
                  <a:pt x="27" y="55"/>
                </a:lnTo>
                <a:lnTo>
                  <a:pt x="30" y="54"/>
                </a:lnTo>
                <a:lnTo>
                  <a:pt x="31" y="53"/>
                </a:lnTo>
                <a:lnTo>
                  <a:pt x="32" y="52"/>
                </a:lnTo>
                <a:lnTo>
                  <a:pt x="34" y="51"/>
                </a:lnTo>
                <a:lnTo>
                  <a:pt x="32" y="48"/>
                </a:lnTo>
                <a:lnTo>
                  <a:pt x="26" y="45"/>
                </a:lnTo>
                <a:lnTo>
                  <a:pt x="23" y="42"/>
                </a:lnTo>
                <a:lnTo>
                  <a:pt x="21" y="41"/>
                </a:lnTo>
                <a:lnTo>
                  <a:pt x="17" y="39"/>
                </a:lnTo>
                <a:lnTo>
                  <a:pt x="12" y="36"/>
                </a:lnTo>
                <a:lnTo>
                  <a:pt x="6" y="34"/>
                </a:lnTo>
                <a:lnTo>
                  <a:pt x="0" y="31"/>
                </a:lnTo>
                <a:lnTo>
                  <a:pt x="22" y="5"/>
                </a:lnTo>
                <a:lnTo>
                  <a:pt x="28" y="8"/>
                </a:lnTo>
                <a:lnTo>
                  <a:pt x="36" y="13"/>
                </a:lnTo>
                <a:lnTo>
                  <a:pt x="48" y="20"/>
                </a:lnTo>
                <a:lnTo>
                  <a:pt x="53" y="21"/>
                </a:lnTo>
                <a:lnTo>
                  <a:pt x="54" y="19"/>
                </a:lnTo>
                <a:lnTo>
                  <a:pt x="55" y="13"/>
                </a:lnTo>
                <a:lnTo>
                  <a:pt x="56" y="5"/>
                </a:lnTo>
                <a:lnTo>
                  <a:pt x="59" y="0"/>
                </a:lnTo>
                <a:lnTo>
                  <a:pt x="59" y="5"/>
                </a:lnTo>
                <a:lnTo>
                  <a:pt x="57" y="9"/>
                </a:lnTo>
                <a:lnTo>
                  <a:pt x="57" y="17"/>
                </a:lnTo>
                <a:lnTo>
                  <a:pt x="59" y="22"/>
                </a:lnTo>
                <a:lnTo>
                  <a:pt x="62" y="26"/>
                </a:lnTo>
                <a:lnTo>
                  <a:pt x="69" y="28"/>
                </a:lnTo>
                <a:lnTo>
                  <a:pt x="81" y="30"/>
                </a:lnTo>
                <a:lnTo>
                  <a:pt x="101" y="33"/>
                </a:lnTo>
                <a:lnTo>
                  <a:pt x="110" y="33"/>
                </a:lnTo>
                <a:lnTo>
                  <a:pt x="113" y="31"/>
                </a:lnTo>
                <a:lnTo>
                  <a:pt x="113" y="29"/>
                </a:lnTo>
                <a:lnTo>
                  <a:pt x="109" y="29"/>
                </a:lnTo>
                <a:lnTo>
                  <a:pt x="106" y="30"/>
                </a:lnTo>
                <a:lnTo>
                  <a:pt x="104" y="31"/>
                </a:lnTo>
                <a:lnTo>
                  <a:pt x="102" y="29"/>
                </a:lnTo>
                <a:lnTo>
                  <a:pt x="104" y="28"/>
                </a:lnTo>
                <a:lnTo>
                  <a:pt x="111" y="27"/>
                </a:lnTo>
                <a:lnTo>
                  <a:pt x="113" y="27"/>
                </a:lnTo>
                <a:lnTo>
                  <a:pt x="116" y="25"/>
                </a:lnTo>
                <a:lnTo>
                  <a:pt x="118" y="26"/>
                </a:lnTo>
                <a:lnTo>
                  <a:pt x="122" y="26"/>
                </a:lnTo>
                <a:lnTo>
                  <a:pt x="126" y="22"/>
                </a:lnTo>
                <a:lnTo>
                  <a:pt x="128" y="16"/>
                </a:lnTo>
                <a:lnTo>
                  <a:pt x="126" y="56"/>
                </a:lnTo>
                <a:lnTo>
                  <a:pt x="124" y="56"/>
                </a:lnTo>
                <a:lnTo>
                  <a:pt x="122" y="57"/>
                </a:lnTo>
                <a:lnTo>
                  <a:pt x="120" y="57"/>
                </a:lnTo>
                <a:lnTo>
                  <a:pt x="117" y="58"/>
                </a:lnTo>
                <a:lnTo>
                  <a:pt x="114" y="59"/>
                </a:lnTo>
                <a:lnTo>
                  <a:pt x="106" y="58"/>
                </a:lnTo>
                <a:lnTo>
                  <a:pt x="98" y="57"/>
                </a:lnTo>
                <a:lnTo>
                  <a:pt x="91" y="56"/>
                </a:lnTo>
                <a:lnTo>
                  <a:pt x="86" y="56"/>
                </a:lnTo>
                <a:lnTo>
                  <a:pt x="81" y="54"/>
                </a:lnTo>
                <a:lnTo>
                  <a:pt x="78" y="54"/>
                </a:lnTo>
                <a:lnTo>
                  <a:pt x="72" y="52"/>
                </a:lnTo>
                <a:lnTo>
                  <a:pt x="68" y="50"/>
                </a:lnTo>
                <a:lnTo>
                  <a:pt x="64" y="49"/>
                </a:lnTo>
                <a:lnTo>
                  <a:pt x="60" y="49"/>
                </a:lnTo>
                <a:lnTo>
                  <a:pt x="57" y="49"/>
                </a:lnTo>
                <a:lnTo>
                  <a:pt x="54" y="49"/>
                </a:lnTo>
                <a:lnTo>
                  <a:pt x="49" y="48"/>
                </a:lnTo>
                <a:lnTo>
                  <a:pt x="47" y="47"/>
                </a:lnTo>
                <a:lnTo>
                  <a:pt x="42" y="47"/>
                </a:lnTo>
                <a:lnTo>
                  <a:pt x="40" y="47"/>
                </a:lnTo>
                <a:lnTo>
                  <a:pt x="40" y="48"/>
                </a:lnTo>
                <a:lnTo>
                  <a:pt x="41" y="53"/>
                </a:lnTo>
                <a:lnTo>
                  <a:pt x="42" y="57"/>
                </a:lnTo>
                <a:lnTo>
                  <a:pt x="42" y="61"/>
                </a:lnTo>
                <a:lnTo>
                  <a:pt x="38" y="64"/>
                </a:lnTo>
                <a:lnTo>
                  <a:pt x="36" y="68"/>
                </a:lnTo>
                <a:lnTo>
                  <a:pt x="36" y="70"/>
                </a:lnTo>
                <a:lnTo>
                  <a:pt x="36" y="72"/>
                </a:lnTo>
                <a:lnTo>
                  <a:pt x="34" y="73"/>
                </a:lnTo>
                <a:lnTo>
                  <a:pt x="33" y="69"/>
                </a:lnTo>
                <a:lnTo>
                  <a:pt x="33" y="64"/>
                </a:lnTo>
                <a:lnTo>
                  <a:pt x="35" y="61"/>
                </a:lnTo>
                <a:lnTo>
                  <a:pt x="35" y="57"/>
                </a:lnTo>
                <a:lnTo>
                  <a:pt x="35" y="56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0" name="Freeform 193"/>
          <p:cNvSpPr>
            <a:spLocks/>
          </p:cNvSpPr>
          <p:nvPr/>
        </p:nvSpPr>
        <p:spPr bwMode="auto">
          <a:xfrm>
            <a:off x="14196891" y="2889880"/>
            <a:ext cx="58798" cy="60975"/>
          </a:xfrm>
          <a:custGeom>
            <a:avLst/>
            <a:gdLst>
              <a:gd name="T0" fmla="*/ 27 w 27"/>
              <a:gd name="T1" fmla="*/ 17 h 28"/>
              <a:gd name="T2" fmla="*/ 23 w 27"/>
              <a:gd name="T3" fmla="*/ 20 h 28"/>
              <a:gd name="T4" fmla="*/ 18 w 27"/>
              <a:gd name="T5" fmla="*/ 25 h 28"/>
              <a:gd name="T6" fmla="*/ 15 w 27"/>
              <a:gd name="T7" fmla="*/ 26 h 28"/>
              <a:gd name="T8" fmla="*/ 12 w 27"/>
              <a:gd name="T9" fmla="*/ 28 h 28"/>
              <a:gd name="T10" fmla="*/ 9 w 27"/>
              <a:gd name="T11" fmla="*/ 26 h 28"/>
              <a:gd name="T12" fmla="*/ 8 w 27"/>
              <a:gd name="T13" fmla="*/ 17 h 28"/>
              <a:gd name="T14" fmla="*/ 3 w 27"/>
              <a:gd name="T15" fmla="*/ 10 h 28"/>
              <a:gd name="T16" fmla="*/ 1 w 27"/>
              <a:gd name="T17" fmla="*/ 5 h 28"/>
              <a:gd name="T18" fmla="*/ 0 w 27"/>
              <a:gd name="T19" fmla="*/ 0 h 28"/>
              <a:gd name="T20" fmla="*/ 8 w 27"/>
              <a:gd name="T21" fmla="*/ 3 h 28"/>
              <a:gd name="T22" fmla="*/ 17 w 27"/>
              <a:gd name="T23" fmla="*/ 5 h 28"/>
              <a:gd name="T24" fmla="*/ 18 w 27"/>
              <a:gd name="T25" fmla="*/ 6 h 28"/>
              <a:gd name="T26" fmla="*/ 19 w 27"/>
              <a:gd name="T27" fmla="*/ 7 h 28"/>
              <a:gd name="T28" fmla="*/ 20 w 27"/>
              <a:gd name="T29" fmla="*/ 7 h 28"/>
              <a:gd name="T30" fmla="*/ 19 w 27"/>
              <a:gd name="T31" fmla="*/ 10 h 28"/>
              <a:gd name="T32" fmla="*/ 20 w 27"/>
              <a:gd name="T33" fmla="*/ 11 h 28"/>
              <a:gd name="T34" fmla="*/ 22 w 27"/>
              <a:gd name="T35" fmla="*/ 12 h 28"/>
              <a:gd name="T36" fmla="*/ 23 w 27"/>
              <a:gd name="T37" fmla="*/ 13 h 28"/>
              <a:gd name="T38" fmla="*/ 27 w 27"/>
              <a:gd name="T39" fmla="*/ 1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" h="28">
                <a:moveTo>
                  <a:pt x="27" y="17"/>
                </a:moveTo>
                <a:lnTo>
                  <a:pt x="23" y="20"/>
                </a:lnTo>
                <a:lnTo>
                  <a:pt x="18" y="25"/>
                </a:lnTo>
                <a:lnTo>
                  <a:pt x="15" y="26"/>
                </a:lnTo>
                <a:lnTo>
                  <a:pt x="12" y="28"/>
                </a:lnTo>
                <a:lnTo>
                  <a:pt x="9" y="26"/>
                </a:lnTo>
                <a:lnTo>
                  <a:pt x="8" y="17"/>
                </a:lnTo>
                <a:lnTo>
                  <a:pt x="3" y="10"/>
                </a:lnTo>
                <a:lnTo>
                  <a:pt x="1" y="5"/>
                </a:lnTo>
                <a:lnTo>
                  <a:pt x="0" y="0"/>
                </a:lnTo>
                <a:lnTo>
                  <a:pt x="8" y="3"/>
                </a:lnTo>
                <a:lnTo>
                  <a:pt x="17" y="5"/>
                </a:lnTo>
                <a:lnTo>
                  <a:pt x="18" y="6"/>
                </a:lnTo>
                <a:lnTo>
                  <a:pt x="19" y="7"/>
                </a:lnTo>
                <a:lnTo>
                  <a:pt x="20" y="7"/>
                </a:lnTo>
                <a:lnTo>
                  <a:pt x="19" y="10"/>
                </a:lnTo>
                <a:lnTo>
                  <a:pt x="20" y="11"/>
                </a:lnTo>
                <a:lnTo>
                  <a:pt x="22" y="12"/>
                </a:lnTo>
                <a:lnTo>
                  <a:pt x="23" y="13"/>
                </a:lnTo>
                <a:lnTo>
                  <a:pt x="27" y="17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1" name="Freeform 194"/>
          <p:cNvSpPr>
            <a:spLocks/>
          </p:cNvSpPr>
          <p:nvPr/>
        </p:nvSpPr>
        <p:spPr bwMode="auto">
          <a:xfrm>
            <a:off x="14151160" y="3042317"/>
            <a:ext cx="174214" cy="104528"/>
          </a:xfrm>
          <a:custGeom>
            <a:avLst/>
            <a:gdLst>
              <a:gd name="T0" fmla="*/ 23 w 80"/>
              <a:gd name="T1" fmla="*/ 0 h 48"/>
              <a:gd name="T2" fmla="*/ 29 w 80"/>
              <a:gd name="T3" fmla="*/ 6 h 48"/>
              <a:gd name="T4" fmla="*/ 36 w 80"/>
              <a:gd name="T5" fmla="*/ 7 h 48"/>
              <a:gd name="T6" fmla="*/ 49 w 80"/>
              <a:gd name="T7" fmla="*/ 8 h 48"/>
              <a:gd name="T8" fmla="*/ 55 w 80"/>
              <a:gd name="T9" fmla="*/ 9 h 48"/>
              <a:gd name="T10" fmla="*/ 61 w 80"/>
              <a:gd name="T11" fmla="*/ 5 h 48"/>
              <a:gd name="T12" fmla="*/ 74 w 80"/>
              <a:gd name="T13" fmla="*/ 11 h 48"/>
              <a:gd name="T14" fmla="*/ 79 w 80"/>
              <a:gd name="T15" fmla="*/ 22 h 48"/>
              <a:gd name="T16" fmla="*/ 77 w 80"/>
              <a:gd name="T17" fmla="*/ 33 h 48"/>
              <a:gd name="T18" fmla="*/ 80 w 80"/>
              <a:gd name="T19" fmla="*/ 41 h 48"/>
              <a:gd name="T20" fmla="*/ 70 w 80"/>
              <a:gd name="T21" fmla="*/ 36 h 48"/>
              <a:gd name="T22" fmla="*/ 69 w 80"/>
              <a:gd name="T23" fmla="*/ 30 h 48"/>
              <a:gd name="T24" fmla="*/ 61 w 80"/>
              <a:gd name="T25" fmla="*/ 31 h 48"/>
              <a:gd name="T26" fmla="*/ 58 w 80"/>
              <a:gd name="T27" fmla="*/ 33 h 48"/>
              <a:gd name="T28" fmla="*/ 57 w 80"/>
              <a:gd name="T29" fmla="*/ 37 h 48"/>
              <a:gd name="T30" fmla="*/ 49 w 80"/>
              <a:gd name="T31" fmla="*/ 47 h 48"/>
              <a:gd name="T32" fmla="*/ 36 w 80"/>
              <a:gd name="T33" fmla="*/ 45 h 48"/>
              <a:gd name="T34" fmla="*/ 20 w 80"/>
              <a:gd name="T35" fmla="*/ 38 h 48"/>
              <a:gd name="T36" fmla="*/ 15 w 80"/>
              <a:gd name="T37" fmla="*/ 39 h 48"/>
              <a:gd name="T38" fmla="*/ 7 w 80"/>
              <a:gd name="T39" fmla="*/ 43 h 48"/>
              <a:gd name="T40" fmla="*/ 6 w 80"/>
              <a:gd name="T41" fmla="*/ 47 h 48"/>
              <a:gd name="T42" fmla="*/ 3 w 80"/>
              <a:gd name="T43" fmla="*/ 47 h 48"/>
              <a:gd name="T44" fmla="*/ 1 w 80"/>
              <a:gd name="T45" fmla="*/ 48 h 48"/>
              <a:gd name="T46" fmla="*/ 0 w 80"/>
              <a:gd name="T47" fmla="*/ 44 h 48"/>
              <a:gd name="T48" fmla="*/ 4 w 80"/>
              <a:gd name="T49" fmla="*/ 39 h 48"/>
              <a:gd name="T50" fmla="*/ 10 w 80"/>
              <a:gd name="T51" fmla="*/ 39 h 48"/>
              <a:gd name="T52" fmla="*/ 9 w 80"/>
              <a:gd name="T53" fmla="*/ 35 h 48"/>
              <a:gd name="T54" fmla="*/ 11 w 80"/>
              <a:gd name="T55" fmla="*/ 31 h 48"/>
              <a:gd name="T56" fmla="*/ 18 w 80"/>
              <a:gd name="T57" fmla="*/ 29 h 48"/>
              <a:gd name="T58" fmla="*/ 33 w 80"/>
              <a:gd name="T59" fmla="*/ 34 h 48"/>
              <a:gd name="T60" fmla="*/ 48 w 80"/>
              <a:gd name="T61" fmla="*/ 35 h 48"/>
              <a:gd name="T62" fmla="*/ 54 w 80"/>
              <a:gd name="T63" fmla="*/ 28 h 48"/>
              <a:gd name="T64" fmla="*/ 51 w 80"/>
              <a:gd name="T65" fmla="*/ 25 h 48"/>
              <a:gd name="T66" fmla="*/ 48 w 80"/>
              <a:gd name="T67" fmla="*/ 28 h 48"/>
              <a:gd name="T68" fmla="*/ 44 w 80"/>
              <a:gd name="T69" fmla="*/ 29 h 48"/>
              <a:gd name="T70" fmla="*/ 31 w 80"/>
              <a:gd name="T71" fmla="*/ 28 h 48"/>
              <a:gd name="T72" fmla="*/ 20 w 80"/>
              <a:gd name="T73" fmla="*/ 21 h 48"/>
              <a:gd name="T74" fmla="*/ 13 w 80"/>
              <a:gd name="T75" fmla="*/ 11 h 48"/>
              <a:gd name="T76" fmla="*/ 11 w 80"/>
              <a:gd name="T77" fmla="*/ 5 h 48"/>
              <a:gd name="T78" fmla="*/ 8 w 80"/>
              <a:gd name="T7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48">
                <a:moveTo>
                  <a:pt x="9" y="1"/>
                </a:moveTo>
                <a:lnTo>
                  <a:pt x="23" y="0"/>
                </a:lnTo>
                <a:lnTo>
                  <a:pt x="25" y="2"/>
                </a:lnTo>
                <a:lnTo>
                  <a:pt x="29" y="6"/>
                </a:lnTo>
                <a:lnTo>
                  <a:pt x="32" y="7"/>
                </a:lnTo>
                <a:lnTo>
                  <a:pt x="36" y="7"/>
                </a:lnTo>
                <a:lnTo>
                  <a:pt x="41" y="9"/>
                </a:lnTo>
                <a:lnTo>
                  <a:pt x="49" y="8"/>
                </a:lnTo>
                <a:lnTo>
                  <a:pt x="53" y="10"/>
                </a:lnTo>
                <a:lnTo>
                  <a:pt x="55" y="9"/>
                </a:lnTo>
                <a:lnTo>
                  <a:pt x="57" y="8"/>
                </a:lnTo>
                <a:lnTo>
                  <a:pt x="61" y="5"/>
                </a:lnTo>
                <a:lnTo>
                  <a:pt x="68" y="7"/>
                </a:lnTo>
                <a:lnTo>
                  <a:pt x="74" y="11"/>
                </a:lnTo>
                <a:lnTo>
                  <a:pt x="76" y="15"/>
                </a:lnTo>
                <a:lnTo>
                  <a:pt x="79" y="22"/>
                </a:lnTo>
                <a:lnTo>
                  <a:pt x="79" y="27"/>
                </a:lnTo>
                <a:lnTo>
                  <a:pt x="77" y="33"/>
                </a:lnTo>
                <a:lnTo>
                  <a:pt x="77" y="38"/>
                </a:lnTo>
                <a:lnTo>
                  <a:pt x="80" y="41"/>
                </a:lnTo>
                <a:lnTo>
                  <a:pt x="69" y="41"/>
                </a:lnTo>
                <a:lnTo>
                  <a:pt x="70" y="36"/>
                </a:lnTo>
                <a:lnTo>
                  <a:pt x="70" y="32"/>
                </a:lnTo>
                <a:lnTo>
                  <a:pt x="69" y="30"/>
                </a:lnTo>
                <a:lnTo>
                  <a:pt x="67" y="29"/>
                </a:lnTo>
                <a:lnTo>
                  <a:pt x="61" y="31"/>
                </a:lnTo>
                <a:lnTo>
                  <a:pt x="59" y="32"/>
                </a:lnTo>
                <a:lnTo>
                  <a:pt x="58" y="33"/>
                </a:lnTo>
                <a:lnTo>
                  <a:pt x="58" y="35"/>
                </a:lnTo>
                <a:lnTo>
                  <a:pt x="57" y="37"/>
                </a:lnTo>
                <a:lnTo>
                  <a:pt x="57" y="39"/>
                </a:lnTo>
                <a:lnTo>
                  <a:pt x="49" y="47"/>
                </a:lnTo>
                <a:lnTo>
                  <a:pt x="43" y="47"/>
                </a:lnTo>
                <a:lnTo>
                  <a:pt x="36" y="45"/>
                </a:lnTo>
                <a:lnTo>
                  <a:pt x="28" y="41"/>
                </a:lnTo>
                <a:lnTo>
                  <a:pt x="20" y="38"/>
                </a:lnTo>
                <a:lnTo>
                  <a:pt x="18" y="37"/>
                </a:lnTo>
                <a:lnTo>
                  <a:pt x="15" y="39"/>
                </a:lnTo>
                <a:lnTo>
                  <a:pt x="10" y="41"/>
                </a:lnTo>
                <a:lnTo>
                  <a:pt x="7" y="43"/>
                </a:lnTo>
                <a:lnTo>
                  <a:pt x="7" y="46"/>
                </a:lnTo>
                <a:lnTo>
                  <a:pt x="6" y="47"/>
                </a:lnTo>
                <a:lnTo>
                  <a:pt x="4" y="47"/>
                </a:lnTo>
                <a:lnTo>
                  <a:pt x="3" y="47"/>
                </a:lnTo>
                <a:lnTo>
                  <a:pt x="2" y="47"/>
                </a:lnTo>
                <a:lnTo>
                  <a:pt x="1" y="48"/>
                </a:lnTo>
                <a:lnTo>
                  <a:pt x="0" y="47"/>
                </a:lnTo>
                <a:lnTo>
                  <a:pt x="0" y="44"/>
                </a:lnTo>
                <a:lnTo>
                  <a:pt x="1" y="41"/>
                </a:lnTo>
                <a:lnTo>
                  <a:pt x="4" y="39"/>
                </a:lnTo>
                <a:lnTo>
                  <a:pt x="8" y="39"/>
                </a:lnTo>
                <a:lnTo>
                  <a:pt x="10" y="39"/>
                </a:lnTo>
                <a:lnTo>
                  <a:pt x="10" y="37"/>
                </a:lnTo>
                <a:lnTo>
                  <a:pt x="9" y="35"/>
                </a:lnTo>
                <a:lnTo>
                  <a:pt x="9" y="34"/>
                </a:lnTo>
                <a:lnTo>
                  <a:pt x="11" y="31"/>
                </a:lnTo>
                <a:lnTo>
                  <a:pt x="14" y="29"/>
                </a:lnTo>
                <a:lnTo>
                  <a:pt x="18" y="29"/>
                </a:lnTo>
                <a:lnTo>
                  <a:pt x="25" y="31"/>
                </a:lnTo>
                <a:lnTo>
                  <a:pt x="33" y="34"/>
                </a:lnTo>
                <a:lnTo>
                  <a:pt x="42" y="36"/>
                </a:lnTo>
                <a:lnTo>
                  <a:pt x="48" y="35"/>
                </a:lnTo>
                <a:lnTo>
                  <a:pt x="53" y="31"/>
                </a:lnTo>
                <a:lnTo>
                  <a:pt x="54" y="28"/>
                </a:lnTo>
                <a:lnTo>
                  <a:pt x="53" y="26"/>
                </a:lnTo>
                <a:lnTo>
                  <a:pt x="51" y="25"/>
                </a:lnTo>
                <a:lnTo>
                  <a:pt x="49" y="26"/>
                </a:lnTo>
                <a:lnTo>
                  <a:pt x="48" y="28"/>
                </a:lnTo>
                <a:lnTo>
                  <a:pt x="47" y="28"/>
                </a:lnTo>
                <a:lnTo>
                  <a:pt x="44" y="29"/>
                </a:lnTo>
                <a:lnTo>
                  <a:pt x="39" y="28"/>
                </a:lnTo>
                <a:lnTo>
                  <a:pt x="31" y="28"/>
                </a:lnTo>
                <a:lnTo>
                  <a:pt x="28" y="26"/>
                </a:lnTo>
                <a:lnTo>
                  <a:pt x="20" y="21"/>
                </a:lnTo>
                <a:lnTo>
                  <a:pt x="15" y="16"/>
                </a:lnTo>
                <a:lnTo>
                  <a:pt x="13" y="11"/>
                </a:lnTo>
                <a:lnTo>
                  <a:pt x="12" y="8"/>
                </a:lnTo>
                <a:lnTo>
                  <a:pt x="11" y="5"/>
                </a:lnTo>
                <a:lnTo>
                  <a:pt x="10" y="4"/>
                </a:lnTo>
                <a:lnTo>
                  <a:pt x="8" y="2"/>
                </a:lnTo>
                <a:lnTo>
                  <a:pt x="9" y="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2" name="Freeform 195"/>
          <p:cNvSpPr>
            <a:spLocks/>
          </p:cNvSpPr>
          <p:nvPr/>
        </p:nvSpPr>
        <p:spPr bwMode="auto">
          <a:xfrm>
            <a:off x="14151160" y="2763574"/>
            <a:ext cx="41377" cy="17421"/>
          </a:xfrm>
          <a:custGeom>
            <a:avLst/>
            <a:gdLst>
              <a:gd name="T0" fmla="*/ 14 w 40"/>
              <a:gd name="T1" fmla="*/ 18 h 18"/>
              <a:gd name="T2" fmla="*/ 0 w 40"/>
              <a:gd name="T3" fmla="*/ 15 h 18"/>
              <a:gd name="T4" fmla="*/ 7 w 40"/>
              <a:gd name="T5" fmla="*/ 13 h 18"/>
              <a:gd name="T6" fmla="*/ 11 w 40"/>
              <a:gd name="T7" fmla="*/ 10 h 18"/>
              <a:gd name="T8" fmla="*/ 14 w 40"/>
              <a:gd name="T9" fmla="*/ 6 h 18"/>
              <a:gd name="T10" fmla="*/ 15 w 40"/>
              <a:gd name="T11" fmla="*/ 3 h 18"/>
              <a:gd name="T12" fmla="*/ 18 w 40"/>
              <a:gd name="T13" fmla="*/ 4 h 18"/>
              <a:gd name="T14" fmla="*/ 19 w 40"/>
              <a:gd name="T15" fmla="*/ 7 h 18"/>
              <a:gd name="T16" fmla="*/ 22 w 40"/>
              <a:gd name="T17" fmla="*/ 7 h 18"/>
              <a:gd name="T18" fmla="*/ 29 w 40"/>
              <a:gd name="T19" fmla="*/ 3 h 18"/>
              <a:gd name="T20" fmla="*/ 34 w 40"/>
              <a:gd name="T21" fmla="*/ 1 h 18"/>
              <a:gd name="T22" fmla="*/ 40 w 40"/>
              <a:gd name="T23" fmla="*/ 0 h 18"/>
              <a:gd name="T24" fmla="*/ 40 w 40"/>
              <a:gd name="T25" fmla="*/ 2 h 18"/>
              <a:gd name="T26" fmla="*/ 36 w 40"/>
              <a:gd name="T27" fmla="*/ 5 h 18"/>
              <a:gd name="T28" fmla="*/ 34 w 40"/>
              <a:gd name="T29" fmla="*/ 6 h 18"/>
              <a:gd name="T30" fmla="*/ 28 w 40"/>
              <a:gd name="T31" fmla="*/ 8 h 18"/>
              <a:gd name="T32" fmla="*/ 24 w 40"/>
              <a:gd name="T33" fmla="*/ 9 h 18"/>
              <a:gd name="T34" fmla="*/ 24 w 40"/>
              <a:gd name="T35" fmla="*/ 11 h 18"/>
              <a:gd name="T36" fmla="*/ 26 w 40"/>
              <a:gd name="T37" fmla="*/ 12 h 18"/>
              <a:gd name="T38" fmla="*/ 30 w 40"/>
              <a:gd name="T39" fmla="*/ 11 h 18"/>
              <a:gd name="T40" fmla="*/ 36 w 40"/>
              <a:gd name="T41" fmla="*/ 8 h 18"/>
              <a:gd name="T42" fmla="*/ 34 w 40"/>
              <a:gd name="T43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18">
                <a:moveTo>
                  <a:pt x="14" y="18"/>
                </a:moveTo>
                <a:lnTo>
                  <a:pt x="0" y="15"/>
                </a:lnTo>
                <a:lnTo>
                  <a:pt x="7" y="13"/>
                </a:lnTo>
                <a:lnTo>
                  <a:pt x="11" y="10"/>
                </a:lnTo>
                <a:lnTo>
                  <a:pt x="14" y="6"/>
                </a:lnTo>
                <a:lnTo>
                  <a:pt x="15" y="3"/>
                </a:lnTo>
                <a:lnTo>
                  <a:pt x="18" y="4"/>
                </a:lnTo>
                <a:lnTo>
                  <a:pt x="19" y="7"/>
                </a:lnTo>
                <a:lnTo>
                  <a:pt x="22" y="7"/>
                </a:lnTo>
                <a:lnTo>
                  <a:pt x="29" y="3"/>
                </a:lnTo>
                <a:lnTo>
                  <a:pt x="34" y="1"/>
                </a:lnTo>
                <a:lnTo>
                  <a:pt x="40" y="0"/>
                </a:lnTo>
                <a:lnTo>
                  <a:pt x="40" y="2"/>
                </a:lnTo>
                <a:lnTo>
                  <a:pt x="36" y="5"/>
                </a:lnTo>
                <a:lnTo>
                  <a:pt x="34" y="6"/>
                </a:lnTo>
                <a:lnTo>
                  <a:pt x="28" y="8"/>
                </a:lnTo>
                <a:lnTo>
                  <a:pt x="24" y="9"/>
                </a:lnTo>
                <a:lnTo>
                  <a:pt x="24" y="11"/>
                </a:lnTo>
                <a:lnTo>
                  <a:pt x="26" y="12"/>
                </a:lnTo>
                <a:lnTo>
                  <a:pt x="30" y="11"/>
                </a:lnTo>
                <a:lnTo>
                  <a:pt x="36" y="8"/>
                </a:lnTo>
                <a:lnTo>
                  <a:pt x="34" y="13"/>
                </a:lnTo>
              </a:path>
            </a:pathLst>
          </a:custGeom>
          <a:solidFill>
            <a:srgbClr val="BA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3" name="Freeform 196"/>
          <p:cNvSpPr>
            <a:spLocks/>
          </p:cNvSpPr>
          <p:nvPr/>
        </p:nvSpPr>
        <p:spPr bwMode="auto">
          <a:xfrm>
            <a:off x="14151160" y="2763574"/>
            <a:ext cx="41377" cy="17421"/>
          </a:xfrm>
          <a:custGeom>
            <a:avLst/>
            <a:gdLst>
              <a:gd name="T0" fmla="*/ 14 w 40"/>
              <a:gd name="T1" fmla="*/ 18 h 18"/>
              <a:gd name="T2" fmla="*/ 0 w 40"/>
              <a:gd name="T3" fmla="*/ 15 h 18"/>
              <a:gd name="T4" fmla="*/ 7 w 40"/>
              <a:gd name="T5" fmla="*/ 13 h 18"/>
              <a:gd name="T6" fmla="*/ 11 w 40"/>
              <a:gd name="T7" fmla="*/ 10 h 18"/>
              <a:gd name="T8" fmla="*/ 14 w 40"/>
              <a:gd name="T9" fmla="*/ 6 h 18"/>
              <a:gd name="T10" fmla="*/ 15 w 40"/>
              <a:gd name="T11" fmla="*/ 3 h 18"/>
              <a:gd name="T12" fmla="*/ 18 w 40"/>
              <a:gd name="T13" fmla="*/ 4 h 18"/>
              <a:gd name="T14" fmla="*/ 19 w 40"/>
              <a:gd name="T15" fmla="*/ 7 h 18"/>
              <a:gd name="T16" fmla="*/ 22 w 40"/>
              <a:gd name="T17" fmla="*/ 7 h 18"/>
              <a:gd name="T18" fmla="*/ 29 w 40"/>
              <a:gd name="T19" fmla="*/ 3 h 18"/>
              <a:gd name="T20" fmla="*/ 34 w 40"/>
              <a:gd name="T21" fmla="*/ 1 h 18"/>
              <a:gd name="T22" fmla="*/ 40 w 40"/>
              <a:gd name="T23" fmla="*/ 0 h 18"/>
              <a:gd name="T24" fmla="*/ 40 w 40"/>
              <a:gd name="T25" fmla="*/ 2 h 18"/>
              <a:gd name="T26" fmla="*/ 36 w 40"/>
              <a:gd name="T27" fmla="*/ 5 h 18"/>
              <a:gd name="T28" fmla="*/ 34 w 40"/>
              <a:gd name="T29" fmla="*/ 6 h 18"/>
              <a:gd name="T30" fmla="*/ 28 w 40"/>
              <a:gd name="T31" fmla="*/ 8 h 18"/>
              <a:gd name="T32" fmla="*/ 24 w 40"/>
              <a:gd name="T33" fmla="*/ 9 h 18"/>
              <a:gd name="T34" fmla="*/ 24 w 40"/>
              <a:gd name="T35" fmla="*/ 11 h 18"/>
              <a:gd name="T36" fmla="*/ 26 w 40"/>
              <a:gd name="T37" fmla="*/ 12 h 18"/>
              <a:gd name="T38" fmla="*/ 30 w 40"/>
              <a:gd name="T39" fmla="*/ 11 h 18"/>
              <a:gd name="T40" fmla="*/ 36 w 40"/>
              <a:gd name="T41" fmla="*/ 8 h 18"/>
              <a:gd name="T42" fmla="*/ 34 w 40"/>
              <a:gd name="T43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18">
                <a:moveTo>
                  <a:pt x="14" y="18"/>
                </a:moveTo>
                <a:lnTo>
                  <a:pt x="0" y="15"/>
                </a:lnTo>
                <a:lnTo>
                  <a:pt x="7" y="13"/>
                </a:lnTo>
                <a:lnTo>
                  <a:pt x="11" y="10"/>
                </a:lnTo>
                <a:lnTo>
                  <a:pt x="14" y="6"/>
                </a:lnTo>
                <a:lnTo>
                  <a:pt x="15" y="3"/>
                </a:lnTo>
                <a:lnTo>
                  <a:pt x="18" y="4"/>
                </a:lnTo>
                <a:lnTo>
                  <a:pt x="19" y="7"/>
                </a:lnTo>
                <a:lnTo>
                  <a:pt x="22" y="7"/>
                </a:lnTo>
                <a:lnTo>
                  <a:pt x="29" y="3"/>
                </a:lnTo>
                <a:lnTo>
                  <a:pt x="34" y="1"/>
                </a:lnTo>
                <a:lnTo>
                  <a:pt x="40" y="0"/>
                </a:lnTo>
                <a:lnTo>
                  <a:pt x="40" y="2"/>
                </a:lnTo>
                <a:lnTo>
                  <a:pt x="36" y="5"/>
                </a:lnTo>
                <a:lnTo>
                  <a:pt x="34" y="6"/>
                </a:lnTo>
                <a:lnTo>
                  <a:pt x="28" y="8"/>
                </a:lnTo>
                <a:lnTo>
                  <a:pt x="24" y="9"/>
                </a:lnTo>
                <a:lnTo>
                  <a:pt x="24" y="11"/>
                </a:lnTo>
                <a:lnTo>
                  <a:pt x="26" y="12"/>
                </a:lnTo>
                <a:lnTo>
                  <a:pt x="30" y="11"/>
                </a:lnTo>
                <a:lnTo>
                  <a:pt x="36" y="8"/>
                </a:lnTo>
                <a:lnTo>
                  <a:pt x="34" y="13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4" name="Freeform 197"/>
          <p:cNvSpPr>
            <a:spLocks/>
          </p:cNvSpPr>
          <p:nvPr/>
        </p:nvSpPr>
        <p:spPr bwMode="auto">
          <a:xfrm>
            <a:off x="14144626" y="2776639"/>
            <a:ext cx="52265" cy="80575"/>
          </a:xfrm>
          <a:custGeom>
            <a:avLst/>
            <a:gdLst>
              <a:gd name="T0" fmla="*/ 8 w 24"/>
              <a:gd name="T1" fmla="*/ 16 h 37"/>
              <a:gd name="T2" fmla="*/ 8 w 24"/>
              <a:gd name="T3" fmla="*/ 16 h 37"/>
              <a:gd name="T4" fmla="*/ 10 w 24"/>
              <a:gd name="T5" fmla="*/ 19 h 37"/>
              <a:gd name="T6" fmla="*/ 11 w 24"/>
              <a:gd name="T7" fmla="*/ 19 h 37"/>
              <a:gd name="T8" fmla="*/ 11 w 24"/>
              <a:gd name="T9" fmla="*/ 16 h 37"/>
              <a:gd name="T10" fmla="*/ 8 w 24"/>
              <a:gd name="T11" fmla="*/ 14 h 37"/>
              <a:gd name="T12" fmla="*/ 6 w 24"/>
              <a:gd name="T13" fmla="*/ 14 h 37"/>
              <a:gd name="T14" fmla="*/ 3 w 24"/>
              <a:gd name="T15" fmla="*/ 11 h 37"/>
              <a:gd name="T16" fmla="*/ 1 w 24"/>
              <a:gd name="T17" fmla="*/ 10 h 37"/>
              <a:gd name="T18" fmla="*/ 0 w 24"/>
              <a:gd name="T19" fmla="*/ 9 h 37"/>
              <a:gd name="T20" fmla="*/ 0 w 24"/>
              <a:gd name="T21" fmla="*/ 7 h 37"/>
              <a:gd name="T22" fmla="*/ 1 w 24"/>
              <a:gd name="T23" fmla="*/ 5 h 37"/>
              <a:gd name="T24" fmla="*/ 3 w 24"/>
              <a:gd name="T25" fmla="*/ 1 h 37"/>
              <a:gd name="T26" fmla="*/ 7 w 24"/>
              <a:gd name="T27" fmla="*/ 1 h 37"/>
              <a:gd name="T28" fmla="*/ 8 w 24"/>
              <a:gd name="T29" fmla="*/ 1 h 37"/>
              <a:gd name="T30" fmla="*/ 10 w 24"/>
              <a:gd name="T31" fmla="*/ 1 h 37"/>
              <a:gd name="T32" fmla="*/ 11 w 24"/>
              <a:gd name="T33" fmla="*/ 0 h 37"/>
              <a:gd name="T34" fmla="*/ 19 w 24"/>
              <a:gd name="T35" fmla="*/ 0 h 37"/>
              <a:gd name="T36" fmla="*/ 16 w 24"/>
              <a:gd name="T37" fmla="*/ 1 h 37"/>
              <a:gd name="T38" fmla="*/ 13 w 24"/>
              <a:gd name="T39" fmla="*/ 3 h 37"/>
              <a:gd name="T40" fmla="*/ 10 w 24"/>
              <a:gd name="T41" fmla="*/ 2 h 37"/>
              <a:gd name="T42" fmla="*/ 7 w 24"/>
              <a:gd name="T43" fmla="*/ 3 h 37"/>
              <a:gd name="T44" fmla="*/ 6 w 24"/>
              <a:gd name="T45" fmla="*/ 4 h 37"/>
              <a:gd name="T46" fmla="*/ 5 w 24"/>
              <a:gd name="T47" fmla="*/ 5 h 37"/>
              <a:gd name="T48" fmla="*/ 5 w 24"/>
              <a:gd name="T49" fmla="*/ 7 h 37"/>
              <a:gd name="T50" fmla="*/ 8 w 24"/>
              <a:gd name="T51" fmla="*/ 10 h 37"/>
              <a:gd name="T52" fmla="*/ 12 w 24"/>
              <a:gd name="T53" fmla="*/ 13 h 37"/>
              <a:gd name="T54" fmla="*/ 13 w 24"/>
              <a:gd name="T55" fmla="*/ 14 h 37"/>
              <a:gd name="T56" fmla="*/ 16 w 24"/>
              <a:gd name="T57" fmla="*/ 17 h 37"/>
              <a:gd name="T58" fmla="*/ 14 w 24"/>
              <a:gd name="T59" fmla="*/ 19 h 37"/>
              <a:gd name="T60" fmla="*/ 14 w 24"/>
              <a:gd name="T61" fmla="*/ 21 h 37"/>
              <a:gd name="T62" fmla="*/ 14 w 24"/>
              <a:gd name="T63" fmla="*/ 24 h 37"/>
              <a:gd name="T64" fmla="*/ 14 w 24"/>
              <a:gd name="T65" fmla="*/ 26 h 37"/>
              <a:gd name="T66" fmla="*/ 15 w 24"/>
              <a:gd name="T67" fmla="*/ 28 h 37"/>
              <a:gd name="T68" fmla="*/ 17 w 24"/>
              <a:gd name="T69" fmla="*/ 30 h 37"/>
              <a:gd name="T70" fmla="*/ 18 w 24"/>
              <a:gd name="T71" fmla="*/ 30 h 37"/>
              <a:gd name="T72" fmla="*/ 19 w 24"/>
              <a:gd name="T73" fmla="*/ 30 h 37"/>
              <a:gd name="T74" fmla="*/ 22 w 24"/>
              <a:gd name="T75" fmla="*/ 30 h 37"/>
              <a:gd name="T76" fmla="*/ 23 w 24"/>
              <a:gd name="T77" fmla="*/ 32 h 37"/>
              <a:gd name="T78" fmla="*/ 24 w 24"/>
              <a:gd name="T79" fmla="*/ 33 h 37"/>
              <a:gd name="T80" fmla="*/ 24 w 24"/>
              <a:gd name="T81" fmla="*/ 37 h 37"/>
              <a:gd name="T82" fmla="*/ 22 w 24"/>
              <a:gd name="T83" fmla="*/ 36 h 37"/>
              <a:gd name="T84" fmla="*/ 17 w 24"/>
              <a:gd name="T85" fmla="*/ 33 h 37"/>
              <a:gd name="T86" fmla="*/ 13 w 24"/>
              <a:gd name="T87" fmla="*/ 29 h 37"/>
              <a:gd name="T88" fmla="*/ 12 w 24"/>
              <a:gd name="T89" fmla="*/ 26 h 37"/>
              <a:gd name="T90" fmla="*/ 12 w 24"/>
              <a:gd name="T91" fmla="*/ 23 h 37"/>
              <a:gd name="T92" fmla="*/ 10 w 24"/>
              <a:gd name="T93" fmla="*/ 22 h 37"/>
              <a:gd name="T94" fmla="*/ 7 w 24"/>
              <a:gd name="T95" fmla="*/ 22 h 37"/>
              <a:gd name="T96" fmla="*/ 5 w 24"/>
              <a:gd name="T97" fmla="*/ 20 h 37"/>
              <a:gd name="T98" fmla="*/ 6 w 24"/>
              <a:gd name="T99" fmla="*/ 19 h 37"/>
              <a:gd name="T100" fmla="*/ 6 w 24"/>
              <a:gd name="T101" fmla="*/ 18 h 37"/>
              <a:gd name="T102" fmla="*/ 6 w 24"/>
              <a:gd name="T103" fmla="*/ 18 h 37"/>
              <a:gd name="T104" fmla="*/ 7 w 24"/>
              <a:gd name="T105" fmla="*/ 16 h 37"/>
              <a:gd name="T106" fmla="*/ 8 w 24"/>
              <a:gd name="T107" fmla="*/ 1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" h="37">
                <a:moveTo>
                  <a:pt x="8" y="16"/>
                </a:moveTo>
                <a:lnTo>
                  <a:pt x="8" y="16"/>
                </a:lnTo>
                <a:lnTo>
                  <a:pt x="10" y="19"/>
                </a:lnTo>
                <a:lnTo>
                  <a:pt x="11" y="19"/>
                </a:lnTo>
                <a:lnTo>
                  <a:pt x="11" y="16"/>
                </a:lnTo>
                <a:lnTo>
                  <a:pt x="8" y="14"/>
                </a:lnTo>
                <a:lnTo>
                  <a:pt x="6" y="14"/>
                </a:lnTo>
                <a:lnTo>
                  <a:pt x="3" y="11"/>
                </a:lnTo>
                <a:lnTo>
                  <a:pt x="1" y="10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3" y="1"/>
                </a:lnTo>
                <a:lnTo>
                  <a:pt x="7" y="1"/>
                </a:lnTo>
                <a:lnTo>
                  <a:pt x="8" y="1"/>
                </a:lnTo>
                <a:lnTo>
                  <a:pt x="10" y="1"/>
                </a:lnTo>
                <a:lnTo>
                  <a:pt x="11" y="0"/>
                </a:lnTo>
                <a:lnTo>
                  <a:pt x="19" y="0"/>
                </a:lnTo>
                <a:lnTo>
                  <a:pt x="16" y="1"/>
                </a:lnTo>
                <a:lnTo>
                  <a:pt x="13" y="3"/>
                </a:lnTo>
                <a:lnTo>
                  <a:pt x="10" y="2"/>
                </a:lnTo>
                <a:lnTo>
                  <a:pt x="7" y="3"/>
                </a:lnTo>
                <a:lnTo>
                  <a:pt x="6" y="4"/>
                </a:lnTo>
                <a:lnTo>
                  <a:pt x="5" y="5"/>
                </a:lnTo>
                <a:lnTo>
                  <a:pt x="5" y="7"/>
                </a:lnTo>
                <a:lnTo>
                  <a:pt x="8" y="10"/>
                </a:lnTo>
                <a:lnTo>
                  <a:pt x="12" y="13"/>
                </a:lnTo>
                <a:lnTo>
                  <a:pt x="13" y="14"/>
                </a:lnTo>
                <a:lnTo>
                  <a:pt x="16" y="17"/>
                </a:lnTo>
                <a:lnTo>
                  <a:pt x="14" y="19"/>
                </a:lnTo>
                <a:lnTo>
                  <a:pt x="14" y="21"/>
                </a:lnTo>
                <a:lnTo>
                  <a:pt x="14" y="24"/>
                </a:lnTo>
                <a:lnTo>
                  <a:pt x="14" y="26"/>
                </a:lnTo>
                <a:lnTo>
                  <a:pt x="15" y="28"/>
                </a:lnTo>
                <a:lnTo>
                  <a:pt x="17" y="30"/>
                </a:lnTo>
                <a:lnTo>
                  <a:pt x="18" y="30"/>
                </a:lnTo>
                <a:lnTo>
                  <a:pt x="19" y="30"/>
                </a:lnTo>
                <a:lnTo>
                  <a:pt x="22" y="30"/>
                </a:lnTo>
                <a:lnTo>
                  <a:pt x="23" y="32"/>
                </a:lnTo>
                <a:lnTo>
                  <a:pt x="24" y="33"/>
                </a:lnTo>
                <a:lnTo>
                  <a:pt x="24" y="37"/>
                </a:lnTo>
                <a:lnTo>
                  <a:pt x="22" y="36"/>
                </a:lnTo>
                <a:lnTo>
                  <a:pt x="17" y="33"/>
                </a:lnTo>
                <a:lnTo>
                  <a:pt x="13" y="29"/>
                </a:lnTo>
                <a:lnTo>
                  <a:pt x="12" y="26"/>
                </a:lnTo>
                <a:lnTo>
                  <a:pt x="12" y="23"/>
                </a:lnTo>
                <a:lnTo>
                  <a:pt x="10" y="22"/>
                </a:lnTo>
                <a:lnTo>
                  <a:pt x="7" y="22"/>
                </a:lnTo>
                <a:lnTo>
                  <a:pt x="5" y="20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7" y="16"/>
                </a:lnTo>
                <a:lnTo>
                  <a:pt x="8" y="16"/>
                </a:lnTo>
                <a:close/>
              </a:path>
            </a:pathLst>
          </a:custGeom>
          <a:solidFill>
            <a:srgbClr val="BA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5" name="Freeform 198"/>
          <p:cNvSpPr>
            <a:spLocks/>
          </p:cNvSpPr>
          <p:nvPr/>
        </p:nvSpPr>
        <p:spPr bwMode="auto">
          <a:xfrm>
            <a:off x="14170759" y="2813659"/>
            <a:ext cx="45731" cy="56621"/>
          </a:xfrm>
          <a:custGeom>
            <a:avLst/>
            <a:gdLst>
              <a:gd name="T0" fmla="*/ 9 w 47"/>
              <a:gd name="T1" fmla="*/ 1 h 56"/>
              <a:gd name="T2" fmla="*/ 16 w 47"/>
              <a:gd name="T3" fmla="*/ 11 h 56"/>
              <a:gd name="T4" fmla="*/ 21 w 47"/>
              <a:gd name="T5" fmla="*/ 20 h 56"/>
              <a:gd name="T6" fmla="*/ 27 w 47"/>
              <a:gd name="T7" fmla="*/ 24 h 56"/>
              <a:gd name="T8" fmla="*/ 36 w 47"/>
              <a:gd name="T9" fmla="*/ 27 h 56"/>
              <a:gd name="T10" fmla="*/ 45 w 47"/>
              <a:gd name="T11" fmla="*/ 33 h 56"/>
              <a:gd name="T12" fmla="*/ 47 w 47"/>
              <a:gd name="T13" fmla="*/ 40 h 56"/>
              <a:gd name="T14" fmla="*/ 43 w 47"/>
              <a:gd name="T15" fmla="*/ 50 h 56"/>
              <a:gd name="T16" fmla="*/ 41 w 47"/>
              <a:gd name="T17" fmla="*/ 56 h 56"/>
              <a:gd name="T18" fmla="*/ 24 w 47"/>
              <a:gd name="T19" fmla="*/ 45 h 56"/>
              <a:gd name="T20" fmla="*/ 23 w 47"/>
              <a:gd name="T21" fmla="*/ 42 h 56"/>
              <a:gd name="T22" fmla="*/ 0 w 47"/>
              <a:gd name="T23" fmla="*/ 13 h 56"/>
              <a:gd name="T24" fmla="*/ 9 w 47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56">
                <a:moveTo>
                  <a:pt x="9" y="1"/>
                </a:moveTo>
                <a:lnTo>
                  <a:pt x="16" y="11"/>
                </a:lnTo>
                <a:lnTo>
                  <a:pt x="21" y="20"/>
                </a:lnTo>
                <a:lnTo>
                  <a:pt x="27" y="24"/>
                </a:lnTo>
                <a:lnTo>
                  <a:pt x="36" y="27"/>
                </a:lnTo>
                <a:lnTo>
                  <a:pt x="45" y="33"/>
                </a:lnTo>
                <a:lnTo>
                  <a:pt x="47" y="40"/>
                </a:lnTo>
                <a:lnTo>
                  <a:pt x="43" y="50"/>
                </a:lnTo>
                <a:lnTo>
                  <a:pt x="41" y="56"/>
                </a:lnTo>
                <a:lnTo>
                  <a:pt x="24" y="45"/>
                </a:lnTo>
                <a:lnTo>
                  <a:pt x="23" y="42"/>
                </a:lnTo>
                <a:lnTo>
                  <a:pt x="0" y="13"/>
                </a:lnTo>
                <a:lnTo>
                  <a:pt x="9" y="0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6" name="Freeform 199"/>
          <p:cNvSpPr>
            <a:spLocks/>
          </p:cNvSpPr>
          <p:nvPr/>
        </p:nvSpPr>
        <p:spPr bwMode="auto">
          <a:xfrm>
            <a:off x="14170759" y="2813659"/>
            <a:ext cx="45731" cy="56621"/>
          </a:xfrm>
          <a:custGeom>
            <a:avLst/>
            <a:gdLst>
              <a:gd name="T0" fmla="*/ 9 w 47"/>
              <a:gd name="T1" fmla="*/ 1 h 56"/>
              <a:gd name="T2" fmla="*/ 16 w 47"/>
              <a:gd name="T3" fmla="*/ 11 h 56"/>
              <a:gd name="T4" fmla="*/ 21 w 47"/>
              <a:gd name="T5" fmla="*/ 20 h 56"/>
              <a:gd name="T6" fmla="*/ 27 w 47"/>
              <a:gd name="T7" fmla="*/ 24 h 56"/>
              <a:gd name="T8" fmla="*/ 36 w 47"/>
              <a:gd name="T9" fmla="*/ 27 h 56"/>
              <a:gd name="T10" fmla="*/ 45 w 47"/>
              <a:gd name="T11" fmla="*/ 33 h 56"/>
              <a:gd name="T12" fmla="*/ 47 w 47"/>
              <a:gd name="T13" fmla="*/ 40 h 56"/>
              <a:gd name="T14" fmla="*/ 43 w 47"/>
              <a:gd name="T15" fmla="*/ 50 h 56"/>
              <a:gd name="T16" fmla="*/ 41 w 47"/>
              <a:gd name="T17" fmla="*/ 56 h 56"/>
              <a:gd name="T18" fmla="*/ 24 w 47"/>
              <a:gd name="T19" fmla="*/ 45 h 56"/>
              <a:gd name="T20" fmla="*/ 23 w 47"/>
              <a:gd name="T21" fmla="*/ 42 h 56"/>
              <a:gd name="T22" fmla="*/ 0 w 47"/>
              <a:gd name="T23" fmla="*/ 13 h 56"/>
              <a:gd name="T24" fmla="*/ 9 w 47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56">
                <a:moveTo>
                  <a:pt x="9" y="1"/>
                </a:moveTo>
                <a:lnTo>
                  <a:pt x="16" y="11"/>
                </a:lnTo>
                <a:lnTo>
                  <a:pt x="21" y="20"/>
                </a:lnTo>
                <a:lnTo>
                  <a:pt x="27" y="24"/>
                </a:lnTo>
                <a:lnTo>
                  <a:pt x="36" y="27"/>
                </a:lnTo>
                <a:lnTo>
                  <a:pt x="45" y="33"/>
                </a:lnTo>
                <a:lnTo>
                  <a:pt x="47" y="40"/>
                </a:lnTo>
                <a:lnTo>
                  <a:pt x="43" y="50"/>
                </a:lnTo>
                <a:lnTo>
                  <a:pt x="41" y="56"/>
                </a:lnTo>
                <a:lnTo>
                  <a:pt x="24" y="45"/>
                </a:lnTo>
                <a:lnTo>
                  <a:pt x="23" y="42"/>
                </a:lnTo>
                <a:lnTo>
                  <a:pt x="0" y="13"/>
                </a:lnTo>
                <a:lnTo>
                  <a:pt x="9" y="0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7" name="Freeform 200"/>
          <p:cNvSpPr>
            <a:spLocks/>
          </p:cNvSpPr>
          <p:nvPr/>
        </p:nvSpPr>
        <p:spPr bwMode="auto">
          <a:xfrm>
            <a:off x="14170759" y="2889880"/>
            <a:ext cx="156793" cy="156793"/>
          </a:xfrm>
          <a:custGeom>
            <a:avLst/>
            <a:gdLst>
              <a:gd name="T0" fmla="*/ 6 w 72"/>
              <a:gd name="T1" fmla="*/ 72 h 72"/>
              <a:gd name="T2" fmla="*/ 2 w 72"/>
              <a:gd name="T3" fmla="*/ 65 h 72"/>
              <a:gd name="T4" fmla="*/ 1 w 72"/>
              <a:gd name="T5" fmla="*/ 53 h 72"/>
              <a:gd name="T6" fmla="*/ 1 w 72"/>
              <a:gd name="T7" fmla="*/ 47 h 72"/>
              <a:gd name="T8" fmla="*/ 0 w 72"/>
              <a:gd name="T9" fmla="*/ 38 h 72"/>
              <a:gd name="T10" fmla="*/ 1 w 72"/>
              <a:gd name="T11" fmla="*/ 31 h 72"/>
              <a:gd name="T12" fmla="*/ 3 w 72"/>
              <a:gd name="T13" fmla="*/ 28 h 72"/>
              <a:gd name="T14" fmla="*/ 11 w 72"/>
              <a:gd name="T15" fmla="*/ 36 h 72"/>
              <a:gd name="T16" fmla="*/ 27 w 72"/>
              <a:gd name="T17" fmla="*/ 37 h 72"/>
              <a:gd name="T18" fmla="*/ 41 w 72"/>
              <a:gd name="T19" fmla="*/ 35 h 72"/>
              <a:gd name="T20" fmla="*/ 52 w 72"/>
              <a:gd name="T21" fmla="*/ 28 h 72"/>
              <a:gd name="T22" fmla="*/ 58 w 72"/>
              <a:gd name="T23" fmla="*/ 22 h 72"/>
              <a:gd name="T24" fmla="*/ 55 w 72"/>
              <a:gd name="T25" fmla="*/ 15 h 72"/>
              <a:gd name="T26" fmla="*/ 44 w 72"/>
              <a:gd name="T27" fmla="*/ 13 h 72"/>
              <a:gd name="T28" fmla="*/ 39 w 72"/>
              <a:gd name="T29" fmla="*/ 17 h 72"/>
              <a:gd name="T30" fmla="*/ 29 w 72"/>
              <a:gd name="T31" fmla="*/ 5 h 72"/>
              <a:gd name="T32" fmla="*/ 28 w 72"/>
              <a:gd name="T33" fmla="*/ 2 h 72"/>
              <a:gd name="T34" fmla="*/ 36 w 72"/>
              <a:gd name="T35" fmla="*/ 2 h 72"/>
              <a:gd name="T36" fmla="*/ 42 w 72"/>
              <a:gd name="T37" fmla="*/ 0 h 72"/>
              <a:gd name="T38" fmla="*/ 46 w 72"/>
              <a:gd name="T39" fmla="*/ 1 h 72"/>
              <a:gd name="T40" fmla="*/ 52 w 72"/>
              <a:gd name="T41" fmla="*/ 2 h 72"/>
              <a:gd name="T42" fmla="*/ 59 w 72"/>
              <a:gd name="T43" fmla="*/ 1 h 72"/>
              <a:gd name="T44" fmla="*/ 65 w 72"/>
              <a:gd name="T45" fmla="*/ 10 h 72"/>
              <a:gd name="T46" fmla="*/ 72 w 72"/>
              <a:gd name="T47" fmla="*/ 19 h 72"/>
              <a:gd name="T48" fmla="*/ 71 w 72"/>
              <a:gd name="T49" fmla="*/ 32 h 72"/>
              <a:gd name="T50" fmla="*/ 70 w 72"/>
              <a:gd name="T51" fmla="*/ 40 h 72"/>
              <a:gd name="T52" fmla="*/ 65 w 72"/>
              <a:gd name="T53" fmla="*/ 45 h 72"/>
              <a:gd name="T54" fmla="*/ 57 w 72"/>
              <a:gd name="T55" fmla="*/ 45 h 72"/>
              <a:gd name="T56" fmla="*/ 51 w 72"/>
              <a:gd name="T57" fmla="*/ 45 h 72"/>
              <a:gd name="T58" fmla="*/ 46 w 72"/>
              <a:gd name="T59" fmla="*/ 47 h 72"/>
              <a:gd name="T60" fmla="*/ 41 w 72"/>
              <a:gd name="T61" fmla="*/ 47 h 72"/>
              <a:gd name="T62" fmla="*/ 33 w 72"/>
              <a:gd name="T63" fmla="*/ 47 h 72"/>
              <a:gd name="T64" fmla="*/ 27 w 72"/>
              <a:gd name="T65" fmla="*/ 48 h 72"/>
              <a:gd name="T66" fmla="*/ 20 w 72"/>
              <a:gd name="T67" fmla="*/ 52 h 72"/>
              <a:gd name="T68" fmla="*/ 14 w 72"/>
              <a:gd name="T69" fmla="*/ 55 h 72"/>
              <a:gd name="T70" fmla="*/ 11 w 72"/>
              <a:gd name="T71" fmla="*/ 6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" h="72">
                <a:moveTo>
                  <a:pt x="14" y="70"/>
                </a:moveTo>
                <a:lnTo>
                  <a:pt x="6" y="72"/>
                </a:lnTo>
                <a:lnTo>
                  <a:pt x="0" y="71"/>
                </a:lnTo>
                <a:lnTo>
                  <a:pt x="2" y="65"/>
                </a:lnTo>
                <a:lnTo>
                  <a:pt x="2" y="60"/>
                </a:lnTo>
                <a:lnTo>
                  <a:pt x="1" y="53"/>
                </a:lnTo>
                <a:lnTo>
                  <a:pt x="1" y="49"/>
                </a:lnTo>
                <a:lnTo>
                  <a:pt x="1" y="47"/>
                </a:lnTo>
                <a:lnTo>
                  <a:pt x="0" y="42"/>
                </a:lnTo>
                <a:lnTo>
                  <a:pt x="0" y="38"/>
                </a:lnTo>
                <a:lnTo>
                  <a:pt x="0" y="35"/>
                </a:lnTo>
                <a:lnTo>
                  <a:pt x="1" y="31"/>
                </a:lnTo>
                <a:lnTo>
                  <a:pt x="1" y="26"/>
                </a:lnTo>
                <a:lnTo>
                  <a:pt x="3" y="28"/>
                </a:lnTo>
                <a:lnTo>
                  <a:pt x="7" y="33"/>
                </a:lnTo>
                <a:lnTo>
                  <a:pt x="11" y="36"/>
                </a:lnTo>
                <a:lnTo>
                  <a:pt x="19" y="36"/>
                </a:lnTo>
                <a:lnTo>
                  <a:pt x="27" y="37"/>
                </a:lnTo>
                <a:lnTo>
                  <a:pt x="34" y="37"/>
                </a:lnTo>
                <a:lnTo>
                  <a:pt x="41" y="35"/>
                </a:lnTo>
                <a:lnTo>
                  <a:pt x="47" y="33"/>
                </a:lnTo>
                <a:lnTo>
                  <a:pt x="52" y="28"/>
                </a:lnTo>
                <a:lnTo>
                  <a:pt x="55" y="25"/>
                </a:lnTo>
                <a:lnTo>
                  <a:pt x="58" y="22"/>
                </a:lnTo>
                <a:lnTo>
                  <a:pt x="58" y="19"/>
                </a:lnTo>
                <a:lnTo>
                  <a:pt x="55" y="15"/>
                </a:lnTo>
                <a:lnTo>
                  <a:pt x="48" y="13"/>
                </a:lnTo>
                <a:lnTo>
                  <a:pt x="44" y="13"/>
                </a:lnTo>
                <a:lnTo>
                  <a:pt x="40" y="16"/>
                </a:lnTo>
                <a:lnTo>
                  <a:pt x="39" y="17"/>
                </a:lnTo>
                <a:lnTo>
                  <a:pt x="29" y="11"/>
                </a:lnTo>
                <a:lnTo>
                  <a:pt x="29" y="5"/>
                </a:lnTo>
                <a:lnTo>
                  <a:pt x="25" y="1"/>
                </a:lnTo>
                <a:lnTo>
                  <a:pt x="28" y="2"/>
                </a:lnTo>
                <a:lnTo>
                  <a:pt x="33" y="2"/>
                </a:lnTo>
                <a:lnTo>
                  <a:pt x="36" y="2"/>
                </a:lnTo>
                <a:lnTo>
                  <a:pt x="39" y="2"/>
                </a:lnTo>
                <a:lnTo>
                  <a:pt x="42" y="0"/>
                </a:lnTo>
                <a:lnTo>
                  <a:pt x="45" y="0"/>
                </a:lnTo>
                <a:lnTo>
                  <a:pt x="46" y="1"/>
                </a:lnTo>
                <a:lnTo>
                  <a:pt x="51" y="2"/>
                </a:lnTo>
                <a:lnTo>
                  <a:pt x="52" y="2"/>
                </a:lnTo>
                <a:lnTo>
                  <a:pt x="54" y="1"/>
                </a:lnTo>
                <a:lnTo>
                  <a:pt x="59" y="1"/>
                </a:lnTo>
                <a:lnTo>
                  <a:pt x="59" y="3"/>
                </a:lnTo>
                <a:lnTo>
                  <a:pt x="65" y="10"/>
                </a:lnTo>
                <a:lnTo>
                  <a:pt x="72" y="14"/>
                </a:lnTo>
                <a:lnTo>
                  <a:pt x="72" y="19"/>
                </a:lnTo>
                <a:lnTo>
                  <a:pt x="72" y="27"/>
                </a:lnTo>
                <a:lnTo>
                  <a:pt x="71" y="32"/>
                </a:lnTo>
                <a:lnTo>
                  <a:pt x="71" y="38"/>
                </a:lnTo>
                <a:lnTo>
                  <a:pt x="70" y="40"/>
                </a:lnTo>
                <a:lnTo>
                  <a:pt x="66" y="43"/>
                </a:lnTo>
                <a:lnTo>
                  <a:pt x="65" y="45"/>
                </a:lnTo>
                <a:lnTo>
                  <a:pt x="61" y="44"/>
                </a:lnTo>
                <a:lnTo>
                  <a:pt x="57" y="45"/>
                </a:lnTo>
                <a:lnTo>
                  <a:pt x="53" y="45"/>
                </a:lnTo>
                <a:lnTo>
                  <a:pt x="51" y="45"/>
                </a:lnTo>
                <a:lnTo>
                  <a:pt x="49" y="46"/>
                </a:lnTo>
                <a:lnTo>
                  <a:pt x="46" y="47"/>
                </a:lnTo>
                <a:lnTo>
                  <a:pt x="45" y="47"/>
                </a:lnTo>
                <a:lnTo>
                  <a:pt x="41" y="47"/>
                </a:lnTo>
                <a:lnTo>
                  <a:pt x="36" y="48"/>
                </a:lnTo>
                <a:lnTo>
                  <a:pt x="33" y="47"/>
                </a:lnTo>
                <a:lnTo>
                  <a:pt x="30" y="47"/>
                </a:lnTo>
                <a:lnTo>
                  <a:pt x="27" y="48"/>
                </a:lnTo>
                <a:lnTo>
                  <a:pt x="25" y="49"/>
                </a:lnTo>
                <a:lnTo>
                  <a:pt x="20" y="52"/>
                </a:lnTo>
                <a:lnTo>
                  <a:pt x="16" y="54"/>
                </a:lnTo>
                <a:lnTo>
                  <a:pt x="14" y="55"/>
                </a:lnTo>
                <a:lnTo>
                  <a:pt x="11" y="57"/>
                </a:lnTo>
                <a:lnTo>
                  <a:pt x="11" y="63"/>
                </a:lnTo>
                <a:lnTo>
                  <a:pt x="14" y="7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8" name="Freeform 201"/>
          <p:cNvSpPr>
            <a:spLocks/>
          </p:cNvSpPr>
          <p:nvPr/>
        </p:nvSpPr>
        <p:spPr bwMode="auto">
          <a:xfrm>
            <a:off x="14236089" y="3120713"/>
            <a:ext cx="474735" cy="178570"/>
          </a:xfrm>
          <a:custGeom>
            <a:avLst/>
            <a:gdLst>
              <a:gd name="T0" fmla="*/ 207 w 218"/>
              <a:gd name="T1" fmla="*/ 82 h 82"/>
              <a:gd name="T2" fmla="*/ 203 w 218"/>
              <a:gd name="T3" fmla="*/ 80 h 82"/>
              <a:gd name="T4" fmla="*/ 192 w 218"/>
              <a:gd name="T5" fmla="*/ 79 h 82"/>
              <a:gd name="T6" fmla="*/ 182 w 218"/>
              <a:gd name="T7" fmla="*/ 78 h 82"/>
              <a:gd name="T8" fmla="*/ 168 w 218"/>
              <a:gd name="T9" fmla="*/ 77 h 82"/>
              <a:gd name="T10" fmla="*/ 157 w 218"/>
              <a:gd name="T11" fmla="*/ 76 h 82"/>
              <a:gd name="T12" fmla="*/ 145 w 218"/>
              <a:gd name="T13" fmla="*/ 77 h 82"/>
              <a:gd name="T14" fmla="*/ 140 w 218"/>
              <a:gd name="T15" fmla="*/ 81 h 82"/>
              <a:gd name="T16" fmla="*/ 135 w 218"/>
              <a:gd name="T17" fmla="*/ 79 h 82"/>
              <a:gd name="T18" fmla="*/ 121 w 218"/>
              <a:gd name="T19" fmla="*/ 74 h 82"/>
              <a:gd name="T20" fmla="*/ 108 w 218"/>
              <a:gd name="T21" fmla="*/ 69 h 82"/>
              <a:gd name="T22" fmla="*/ 101 w 218"/>
              <a:gd name="T23" fmla="*/ 66 h 82"/>
              <a:gd name="T24" fmla="*/ 94 w 218"/>
              <a:gd name="T25" fmla="*/ 62 h 82"/>
              <a:gd name="T26" fmla="*/ 91 w 218"/>
              <a:gd name="T27" fmla="*/ 66 h 82"/>
              <a:gd name="T28" fmla="*/ 87 w 218"/>
              <a:gd name="T29" fmla="*/ 65 h 82"/>
              <a:gd name="T30" fmla="*/ 84 w 218"/>
              <a:gd name="T31" fmla="*/ 69 h 82"/>
              <a:gd name="T32" fmla="*/ 81 w 218"/>
              <a:gd name="T33" fmla="*/ 73 h 82"/>
              <a:gd name="T34" fmla="*/ 74 w 218"/>
              <a:gd name="T35" fmla="*/ 75 h 82"/>
              <a:gd name="T36" fmla="*/ 81 w 218"/>
              <a:gd name="T37" fmla="*/ 69 h 82"/>
              <a:gd name="T38" fmla="*/ 83 w 218"/>
              <a:gd name="T39" fmla="*/ 64 h 82"/>
              <a:gd name="T40" fmla="*/ 85 w 218"/>
              <a:gd name="T41" fmla="*/ 58 h 82"/>
              <a:gd name="T42" fmla="*/ 81 w 218"/>
              <a:gd name="T43" fmla="*/ 55 h 82"/>
              <a:gd name="T44" fmla="*/ 78 w 218"/>
              <a:gd name="T45" fmla="*/ 50 h 82"/>
              <a:gd name="T46" fmla="*/ 72 w 218"/>
              <a:gd name="T47" fmla="*/ 48 h 82"/>
              <a:gd name="T48" fmla="*/ 70 w 218"/>
              <a:gd name="T49" fmla="*/ 43 h 82"/>
              <a:gd name="T50" fmla="*/ 60 w 218"/>
              <a:gd name="T51" fmla="*/ 39 h 82"/>
              <a:gd name="T52" fmla="*/ 51 w 218"/>
              <a:gd name="T53" fmla="*/ 38 h 82"/>
              <a:gd name="T54" fmla="*/ 41 w 218"/>
              <a:gd name="T55" fmla="*/ 38 h 82"/>
              <a:gd name="T56" fmla="*/ 30 w 218"/>
              <a:gd name="T57" fmla="*/ 41 h 82"/>
              <a:gd name="T58" fmla="*/ 12 w 218"/>
              <a:gd name="T59" fmla="*/ 22 h 82"/>
              <a:gd name="T60" fmla="*/ 12 w 218"/>
              <a:gd name="T61" fmla="*/ 22 h 82"/>
              <a:gd name="T62" fmla="*/ 11 w 218"/>
              <a:gd name="T63" fmla="*/ 23 h 82"/>
              <a:gd name="T64" fmla="*/ 0 w 218"/>
              <a:gd name="T65" fmla="*/ 22 h 82"/>
              <a:gd name="T66" fmla="*/ 11 w 218"/>
              <a:gd name="T67" fmla="*/ 17 h 82"/>
              <a:gd name="T68" fmla="*/ 21 w 218"/>
              <a:gd name="T69" fmla="*/ 12 h 82"/>
              <a:gd name="T70" fmla="*/ 21 w 218"/>
              <a:gd name="T71" fmla="*/ 10 h 82"/>
              <a:gd name="T72" fmla="*/ 10 w 218"/>
              <a:gd name="T73" fmla="*/ 11 h 82"/>
              <a:gd name="T74" fmla="*/ 19 w 218"/>
              <a:gd name="T75" fmla="*/ 3 h 82"/>
              <a:gd name="T76" fmla="*/ 22 w 218"/>
              <a:gd name="T77" fmla="*/ 0 h 82"/>
              <a:gd name="T78" fmla="*/ 22 w 218"/>
              <a:gd name="T79" fmla="*/ 2 h 82"/>
              <a:gd name="T80" fmla="*/ 23 w 218"/>
              <a:gd name="T81" fmla="*/ 5 h 82"/>
              <a:gd name="T82" fmla="*/ 25 w 218"/>
              <a:gd name="T83" fmla="*/ 10 h 82"/>
              <a:gd name="T84" fmla="*/ 29 w 218"/>
              <a:gd name="T85" fmla="*/ 7 h 82"/>
              <a:gd name="T86" fmla="*/ 41 w 218"/>
              <a:gd name="T87" fmla="*/ 5 h 82"/>
              <a:gd name="T88" fmla="*/ 77 w 218"/>
              <a:gd name="T89" fmla="*/ 14 h 82"/>
              <a:gd name="T90" fmla="*/ 109 w 218"/>
              <a:gd name="T91" fmla="*/ 28 h 82"/>
              <a:gd name="T92" fmla="*/ 119 w 218"/>
              <a:gd name="T93" fmla="*/ 33 h 82"/>
              <a:gd name="T94" fmla="*/ 142 w 218"/>
              <a:gd name="T95" fmla="*/ 45 h 82"/>
              <a:gd name="T96" fmla="*/ 151 w 218"/>
              <a:gd name="T97" fmla="*/ 49 h 82"/>
              <a:gd name="T98" fmla="*/ 156 w 218"/>
              <a:gd name="T99" fmla="*/ 42 h 82"/>
              <a:gd name="T100" fmla="*/ 156 w 218"/>
              <a:gd name="T101" fmla="*/ 36 h 82"/>
              <a:gd name="T102" fmla="*/ 157 w 218"/>
              <a:gd name="T103" fmla="*/ 34 h 82"/>
              <a:gd name="T104" fmla="*/ 158 w 218"/>
              <a:gd name="T105" fmla="*/ 42 h 82"/>
              <a:gd name="T106" fmla="*/ 157 w 218"/>
              <a:gd name="T107" fmla="*/ 50 h 82"/>
              <a:gd name="T108" fmla="*/ 168 w 218"/>
              <a:gd name="T109" fmla="*/ 57 h 82"/>
              <a:gd name="T110" fmla="*/ 179 w 218"/>
              <a:gd name="T111" fmla="*/ 56 h 82"/>
              <a:gd name="T112" fmla="*/ 186 w 218"/>
              <a:gd name="T113" fmla="*/ 58 h 82"/>
              <a:gd name="T114" fmla="*/ 190 w 218"/>
              <a:gd name="T115" fmla="*/ 56 h 82"/>
              <a:gd name="T116" fmla="*/ 182 w 218"/>
              <a:gd name="T117" fmla="*/ 53 h 82"/>
              <a:gd name="T118" fmla="*/ 186 w 218"/>
              <a:gd name="T119" fmla="*/ 51 h 82"/>
              <a:gd name="T120" fmla="*/ 192 w 218"/>
              <a:gd name="T121" fmla="*/ 52 h 82"/>
              <a:gd name="T122" fmla="*/ 208 w 218"/>
              <a:gd name="T123" fmla="*/ 53 h 82"/>
              <a:gd name="T124" fmla="*/ 218 w 218"/>
              <a:gd name="T125" fmla="*/ 5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8" h="82">
                <a:moveTo>
                  <a:pt x="218" y="56"/>
                </a:moveTo>
                <a:lnTo>
                  <a:pt x="207" y="82"/>
                </a:lnTo>
                <a:lnTo>
                  <a:pt x="205" y="81"/>
                </a:lnTo>
                <a:lnTo>
                  <a:pt x="203" y="80"/>
                </a:lnTo>
                <a:lnTo>
                  <a:pt x="199" y="79"/>
                </a:lnTo>
                <a:lnTo>
                  <a:pt x="192" y="79"/>
                </a:lnTo>
                <a:lnTo>
                  <a:pt x="187" y="78"/>
                </a:lnTo>
                <a:lnTo>
                  <a:pt x="182" y="78"/>
                </a:lnTo>
                <a:lnTo>
                  <a:pt x="177" y="78"/>
                </a:lnTo>
                <a:lnTo>
                  <a:pt x="168" y="77"/>
                </a:lnTo>
                <a:lnTo>
                  <a:pt x="162" y="76"/>
                </a:lnTo>
                <a:lnTo>
                  <a:pt x="157" y="76"/>
                </a:lnTo>
                <a:lnTo>
                  <a:pt x="151" y="76"/>
                </a:lnTo>
                <a:lnTo>
                  <a:pt x="145" y="77"/>
                </a:lnTo>
                <a:lnTo>
                  <a:pt x="142" y="79"/>
                </a:lnTo>
                <a:lnTo>
                  <a:pt x="140" y="81"/>
                </a:lnTo>
                <a:lnTo>
                  <a:pt x="138" y="82"/>
                </a:lnTo>
                <a:lnTo>
                  <a:pt x="135" y="79"/>
                </a:lnTo>
                <a:lnTo>
                  <a:pt x="132" y="78"/>
                </a:lnTo>
                <a:lnTo>
                  <a:pt x="121" y="74"/>
                </a:lnTo>
                <a:lnTo>
                  <a:pt x="115" y="70"/>
                </a:lnTo>
                <a:lnTo>
                  <a:pt x="108" y="69"/>
                </a:lnTo>
                <a:lnTo>
                  <a:pt x="104" y="67"/>
                </a:lnTo>
                <a:lnTo>
                  <a:pt x="101" y="66"/>
                </a:lnTo>
                <a:lnTo>
                  <a:pt x="98" y="64"/>
                </a:lnTo>
                <a:lnTo>
                  <a:pt x="94" y="62"/>
                </a:lnTo>
                <a:lnTo>
                  <a:pt x="91" y="64"/>
                </a:lnTo>
                <a:lnTo>
                  <a:pt x="91" y="66"/>
                </a:lnTo>
                <a:lnTo>
                  <a:pt x="87" y="66"/>
                </a:lnTo>
                <a:lnTo>
                  <a:pt x="87" y="65"/>
                </a:lnTo>
                <a:lnTo>
                  <a:pt x="85" y="66"/>
                </a:lnTo>
                <a:lnTo>
                  <a:pt x="84" y="69"/>
                </a:lnTo>
                <a:lnTo>
                  <a:pt x="83" y="71"/>
                </a:lnTo>
                <a:lnTo>
                  <a:pt x="81" y="73"/>
                </a:lnTo>
                <a:lnTo>
                  <a:pt x="78" y="75"/>
                </a:lnTo>
                <a:lnTo>
                  <a:pt x="74" y="75"/>
                </a:lnTo>
                <a:lnTo>
                  <a:pt x="78" y="71"/>
                </a:lnTo>
                <a:lnTo>
                  <a:pt x="81" y="69"/>
                </a:lnTo>
                <a:lnTo>
                  <a:pt x="82" y="66"/>
                </a:lnTo>
                <a:lnTo>
                  <a:pt x="83" y="64"/>
                </a:lnTo>
                <a:lnTo>
                  <a:pt x="85" y="61"/>
                </a:lnTo>
                <a:lnTo>
                  <a:pt x="85" y="58"/>
                </a:lnTo>
                <a:lnTo>
                  <a:pt x="82" y="55"/>
                </a:lnTo>
                <a:lnTo>
                  <a:pt x="81" y="55"/>
                </a:lnTo>
                <a:lnTo>
                  <a:pt x="80" y="52"/>
                </a:lnTo>
                <a:lnTo>
                  <a:pt x="78" y="50"/>
                </a:lnTo>
                <a:lnTo>
                  <a:pt x="77" y="48"/>
                </a:lnTo>
                <a:lnTo>
                  <a:pt x="72" y="48"/>
                </a:lnTo>
                <a:lnTo>
                  <a:pt x="71" y="46"/>
                </a:lnTo>
                <a:lnTo>
                  <a:pt x="70" y="43"/>
                </a:lnTo>
                <a:lnTo>
                  <a:pt x="67" y="42"/>
                </a:lnTo>
                <a:lnTo>
                  <a:pt x="60" y="39"/>
                </a:lnTo>
                <a:lnTo>
                  <a:pt x="56" y="38"/>
                </a:lnTo>
                <a:lnTo>
                  <a:pt x="51" y="38"/>
                </a:lnTo>
                <a:lnTo>
                  <a:pt x="48" y="38"/>
                </a:lnTo>
                <a:lnTo>
                  <a:pt x="41" y="38"/>
                </a:lnTo>
                <a:lnTo>
                  <a:pt x="35" y="41"/>
                </a:lnTo>
                <a:lnTo>
                  <a:pt x="30" y="41"/>
                </a:lnTo>
                <a:lnTo>
                  <a:pt x="23" y="43"/>
                </a:lnTo>
                <a:lnTo>
                  <a:pt x="12" y="22"/>
                </a:lnTo>
                <a:lnTo>
                  <a:pt x="12" y="21"/>
                </a:lnTo>
                <a:lnTo>
                  <a:pt x="12" y="22"/>
                </a:lnTo>
                <a:lnTo>
                  <a:pt x="11" y="22"/>
                </a:lnTo>
                <a:lnTo>
                  <a:pt x="11" y="23"/>
                </a:lnTo>
                <a:lnTo>
                  <a:pt x="8" y="23"/>
                </a:lnTo>
                <a:lnTo>
                  <a:pt x="0" y="22"/>
                </a:lnTo>
                <a:lnTo>
                  <a:pt x="4" y="20"/>
                </a:lnTo>
                <a:lnTo>
                  <a:pt x="11" y="17"/>
                </a:lnTo>
                <a:lnTo>
                  <a:pt x="19" y="14"/>
                </a:lnTo>
                <a:lnTo>
                  <a:pt x="21" y="12"/>
                </a:lnTo>
                <a:lnTo>
                  <a:pt x="22" y="11"/>
                </a:lnTo>
                <a:lnTo>
                  <a:pt x="21" y="10"/>
                </a:lnTo>
                <a:lnTo>
                  <a:pt x="17" y="10"/>
                </a:lnTo>
                <a:lnTo>
                  <a:pt x="10" y="11"/>
                </a:lnTo>
                <a:lnTo>
                  <a:pt x="18" y="3"/>
                </a:lnTo>
                <a:lnTo>
                  <a:pt x="19" y="3"/>
                </a:lnTo>
                <a:lnTo>
                  <a:pt x="20" y="2"/>
                </a:lnTo>
                <a:lnTo>
                  <a:pt x="22" y="0"/>
                </a:lnTo>
                <a:lnTo>
                  <a:pt x="22" y="0"/>
                </a:lnTo>
                <a:lnTo>
                  <a:pt x="22" y="2"/>
                </a:lnTo>
                <a:lnTo>
                  <a:pt x="22" y="5"/>
                </a:lnTo>
                <a:lnTo>
                  <a:pt x="23" y="5"/>
                </a:lnTo>
                <a:lnTo>
                  <a:pt x="25" y="8"/>
                </a:lnTo>
                <a:lnTo>
                  <a:pt x="25" y="10"/>
                </a:lnTo>
                <a:lnTo>
                  <a:pt x="27" y="10"/>
                </a:lnTo>
                <a:lnTo>
                  <a:pt x="29" y="7"/>
                </a:lnTo>
                <a:lnTo>
                  <a:pt x="30" y="5"/>
                </a:lnTo>
                <a:lnTo>
                  <a:pt x="41" y="5"/>
                </a:lnTo>
                <a:lnTo>
                  <a:pt x="49" y="7"/>
                </a:lnTo>
                <a:lnTo>
                  <a:pt x="77" y="14"/>
                </a:lnTo>
                <a:lnTo>
                  <a:pt x="94" y="20"/>
                </a:lnTo>
                <a:lnTo>
                  <a:pt x="109" y="28"/>
                </a:lnTo>
                <a:lnTo>
                  <a:pt x="113" y="30"/>
                </a:lnTo>
                <a:lnTo>
                  <a:pt x="119" y="33"/>
                </a:lnTo>
                <a:lnTo>
                  <a:pt x="123" y="37"/>
                </a:lnTo>
                <a:lnTo>
                  <a:pt x="142" y="45"/>
                </a:lnTo>
                <a:lnTo>
                  <a:pt x="146" y="47"/>
                </a:lnTo>
                <a:lnTo>
                  <a:pt x="151" y="49"/>
                </a:lnTo>
                <a:lnTo>
                  <a:pt x="153" y="49"/>
                </a:lnTo>
                <a:lnTo>
                  <a:pt x="156" y="42"/>
                </a:lnTo>
                <a:lnTo>
                  <a:pt x="157" y="38"/>
                </a:lnTo>
                <a:lnTo>
                  <a:pt x="156" y="36"/>
                </a:lnTo>
                <a:lnTo>
                  <a:pt x="154" y="31"/>
                </a:lnTo>
                <a:lnTo>
                  <a:pt x="157" y="34"/>
                </a:lnTo>
                <a:lnTo>
                  <a:pt x="158" y="38"/>
                </a:lnTo>
                <a:lnTo>
                  <a:pt x="158" y="42"/>
                </a:lnTo>
                <a:lnTo>
                  <a:pt x="157" y="46"/>
                </a:lnTo>
                <a:lnTo>
                  <a:pt x="157" y="50"/>
                </a:lnTo>
                <a:lnTo>
                  <a:pt x="163" y="56"/>
                </a:lnTo>
                <a:lnTo>
                  <a:pt x="168" y="57"/>
                </a:lnTo>
                <a:lnTo>
                  <a:pt x="176" y="56"/>
                </a:lnTo>
                <a:lnTo>
                  <a:pt x="179" y="56"/>
                </a:lnTo>
                <a:lnTo>
                  <a:pt x="182" y="58"/>
                </a:lnTo>
                <a:lnTo>
                  <a:pt x="186" y="58"/>
                </a:lnTo>
                <a:lnTo>
                  <a:pt x="190" y="58"/>
                </a:lnTo>
                <a:lnTo>
                  <a:pt x="190" y="56"/>
                </a:lnTo>
                <a:lnTo>
                  <a:pt x="184" y="54"/>
                </a:lnTo>
                <a:lnTo>
                  <a:pt x="182" y="53"/>
                </a:lnTo>
                <a:lnTo>
                  <a:pt x="183" y="51"/>
                </a:lnTo>
                <a:lnTo>
                  <a:pt x="186" y="51"/>
                </a:lnTo>
                <a:lnTo>
                  <a:pt x="188" y="50"/>
                </a:lnTo>
                <a:lnTo>
                  <a:pt x="192" y="52"/>
                </a:lnTo>
                <a:lnTo>
                  <a:pt x="197" y="53"/>
                </a:lnTo>
                <a:lnTo>
                  <a:pt x="208" y="53"/>
                </a:lnTo>
                <a:lnTo>
                  <a:pt x="217" y="56"/>
                </a:lnTo>
                <a:lnTo>
                  <a:pt x="218" y="56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9" name="Freeform 202"/>
          <p:cNvSpPr>
            <a:spLocks/>
          </p:cNvSpPr>
          <p:nvPr/>
        </p:nvSpPr>
        <p:spPr bwMode="auto">
          <a:xfrm>
            <a:off x="14027031" y="3168622"/>
            <a:ext cx="259145" cy="121951"/>
          </a:xfrm>
          <a:custGeom>
            <a:avLst/>
            <a:gdLst>
              <a:gd name="T0" fmla="*/ 31 w 119"/>
              <a:gd name="T1" fmla="*/ 56 h 56"/>
              <a:gd name="T2" fmla="*/ 12 w 119"/>
              <a:gd name="T3" fmla="*/ 43 h 56"/>
              <a:gd name="T4" fmla="*/ 12 w 119"/>
              <a:gd name="T5" fmla="*/ 42 h 56"/>
              <a:gd name="T6" fmla="*/ 12 w 119"/>
              <a:gd name="T7" fmla="*/ 41 h 56"/>
              <a:gd name="T8" fmla="*/ 10 w 119"/>
              <a:gd name="T9" fmla="*/ 42 h 56"/>
              <a:gd name="T10" fmla="*/ 8 w 119"/>
              <a:gd name="T11" fmla="*/ 42 h 56"/>
              <a:gd name="T12" fmla="*/ 7 w 119"/>
              <a:gd name="T13" fmla="*/ 42 h 56"/>
              <a:gd name="T14" fmla="*/ 6 w 119"/>
              <a:gd name="T15" fmla="*/ 43 h 56"/>
              <a:gd name="T16" fmla="*/ 0 w 119"/>
              <a:gd name="T17" fmla="*/ 42 h 56"/>
              <a:gd name="T18" fmla="*/ 7 w 119"/>
              <a:gd name="T19" fmla="*/ 40 h 56"/>
              <a:gd name="T20" fmla="*/ 22 w 119"/>
              <a:gd name="T21" fmla="*/ 37 h 56"/>
              <a:gd name="T22" fmla="*/ 39 w 119"/>
              <a:gd name="T23" fmla="*/ 34 h 56"/>
              <a:gd name="T24" fmla="*/ 49 w 119"/>
              <a:gd name="T25" fmla="*/ 30 h 56"/>
              <a:gd name="T26" fmla="*/ 54 w 119"/>
              <a:gd name="T27" fmla="*/ 27 h 56"/>
              <a:gd name="T28" fmla="*/ 64 w 119"/>
              <a:gd name="T29" fmla="*/ 18 h 56"/>
              <a:gd name="T30" fmla="*/ 71 w 119"/>
              <a:gd name="T31" fmla="*/ 12 h 56"/>
              <a:gd name="T32" fmla="*/ 80 w 119"/>
              <a:gd name="T33" fmla="*/ 8 h 56"/>
              <a:gd name="T34" fmla="*/ 88 w 119"/>
              <a:gd name="T35" fmla="*/ 3 h 56"/>
              <a:gd name="T36" fmla="*/ 96 w 119"/>
              <a:gd name="T37" fmla="*/ 0 h 56"/>
              <a:gd name="T38" fmla="*/ 104 w 119"/>
              <a:gd name="T39" fmla="*/ 0 h 56"/>
              <a:gd name="T40" fmla="*/ 105 w 119"/>
              <a:gd name="T41" fmla="*/ 1 h 56"/>
              <a:gd name="T42" fmla="*/ 106 w 119"/>
              <a:gd name="T43" fmla="*/ 1 h 56"/>
              <a:gd name="T44" fmla="*/ 108 w 119"/>
              <a:gd name="T45" fmla="*/ 0 h 56"/>
              <a:gd name="T46" fmla="*/ 119 w 119"/>
              <a:gd name="T47" fmla="*/ 21 h 56"/>
              <a:gd name="T48" fmla="*/ 114 w 119"/>
              <a:gd name="T49" fmla="*/ 23 h 56"/>
              <a:gd name="T50" fmla="*/ 110 w 119"/>
              <a:gd name="T51" fmla="*/ 25 h 56"/>
              <a:gd name="T52" fmla="*/ 106 w 119"/>
              <a:gd name="T53" fmla="*/ 27 h 56"/>
              <a:gd name="T54" fmla="*/ 102 w 119"/>
              <a:gd name="T55" fmla="*/ 28 h 56"/>
              <a:gd name="T56" fmla="*/ 93 w 119"/>
              <a:gd name="T57" fmla="*/ 33 h 56"/>
              <a:gd name="T58" fmla="*/ 87 w 119"/>
              <a:gd name="T59" fmla="*/ 35 h 56"/>
              <a:gd name="T60" fmla="*/ 79 w 119"/>
              <a:gd name="T61" fmla="*/ 40 h 56"/>
              <a:gd name="T62" fmla="*/ 69 w 119"/>
              <a:gd name="T63" fmla="*/ 46 h 56"/>
              <a:gd name="T64" fmla="*/ 62 w 119"/>
              <a:gd name="T65" fmla="*/ 48 h 56"/>
              <a:gd name="T66" fmla="*/ 54 w 119"/>
              <a:gd name="T67" fmla="*/ 52 h 56"/>
              <a:gd name="T68" fmla="*/ 42 w 119"/>
              <a:gd name="T69" fmla="*/ 54 h 56"/>
              <a:gd name="T70" fmla="*/ 31 w 119"/>
              <a:gd name="T71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9" h="56">
                <a:moveTo>
                  <a:pt x="31" y="56"/>
                </a:moveTo>
                <a:lnTo>
                  <a:pt x="12" y="43"/>
                </a:lnTo>
                <a:lnTo>
                  <a:pt x="12" y="42"/>
                </a:lnTo>
                <a:lnTo>
                  <a:pt x="12" y="41"/>
                </a:lnTo>
                <a:lnTo>
                  <a:pt x="10" y="42"/>
                </a:lnTo>
                <a:lnTo>
                  <a:pt x="8" y="42"/>
                </a:lnTo>
                <a:lnTo>
                  <a:pt x="7" y="42"/>
                </a:lnTo>
                <a:lnTo>
                  <a:pt x="6" y="43"/>
                </a:lnTo>
                <a:lnTo>
                  <a:pt x="0" y="42"/>
                </a:lnTo>
                <a:lnTo>
                  <a:pt x="7" y="40"/>
                </a:lnTo>
                <a:lnTo>
                  <a:pt x="22" y="37"/>
                </a:lnTo>
                <a:lnTo>
                  <a:pt x="39" y="34"/>
                </a:lnTo>
                <a:lnTo>
                  <a:pt x="49" y="30"/>
                </a:lnTo>
                <a:lnTo>
                  <a:pt x="54" y="27"/>
                </a:lnTo>
                <a:lnTo>
                  <a:pt x="64" y="18"/>
                </a:lnTo>
                <a:lnTo>
                  <a:pt x="71" y="12"/>
                </a:lnTo>
                <a:lnTo>
                  <a:pt x="80" y="8"/>
                </a:lnTo>
                <a:lnTo>
                  <a:pt x="88" y="3"/>
                </a:lnTo>
                <a:lnTo>
                  <a:pt x="96" y="0"/>
                </a:lnTo>
                <a:lnTo>
                  <a:pt x="104" y="0"/>
                </a:lnTo>
                <a:lnTo>
                  <a:pt x="105" y="1"/>
                </a:lnTo>
                <a:lnTo>
                  <a:pt x="106" y="1"/>
                </a:lnTo>
                <a:lnTo>
                  <a:pt x="108" y="0"/>
                </a:lnTo>
                <a:lnTo>
                  <a:pt x="119" y="21"/>
                </a:lnTo>
                <a:lnTo>
                  <a:pt x="114" y="23"/>
                </a:lnTo>
                <a:lnTo>
                  <a:pt x="110" y="25"/>
                </a:lnTo>
                <a:lnTo>
                  <a:pt x="106" y="27"/>
                </a:lnTo>
                <a:lnTo>
                  <a:pt x="102" y="28"/>
                </a:lnTo>
                <a:lnTo>
                  <a:pt x="93" y="33"/>
                </a:lnTo>
                <a:lnTo>
                  <a:pt x="87" y="35"/>
                </a:lnTo>
                <a:lnTo>
                  <a:pt x="79" y="40"/>
                </a:lnTo>
                <a:lnTo>
                  <a:pt x="69" y="46"/>
                </a:lnTo>
                <a:lnTo>
                  <a:pt x="62" y="48"/>
                </a:lnTo>
                <a:lnTo>
                  <a:pt x="54" y="52"/>
                </a:lnTo>
                <a:lnTo>
                  <a:pt x="42" y="54"/>
                </a:lnTo>
                <a:lnTo>
                  <a:pt x="31" y="56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0" name="Freeform 203"/>
          <p:cNvSpPr>
            <a:spLocks/>
          </p:cNvSpPr>
          <p:nvPr/>
        </p:nvSpPr>
        <p:spPr bwMode="auto">
          <a:xfrm>
            <a:off x="13700380" y="3229598"/>
            <a:ext cx="394161" cy="300521"/>
          </a:xfrm>
          <a:custGeom>
            <a:avLst/>
            <a:gdLst>
              <a:gd name="T0" fmla="*/ 104 w 181"/>
              <a:gd name="T1" fmla="*/ 12 h 138"/>
              <a:gd name="T2" fmla="*/ 113 w 181"/>
              <a:gd name="T3" fmla="*/ 13 h 138"/>
              <a:gd name="T4" fmla="*/ 113 w 181"/>
              <a:gd name="T5" fmla="*/ 16 h 138"/>
              <a:gd name="T6" fmla="*/ 106 w 181"/>
              <a:gd name="T7" fmla="*/ 16 h 138"/>
              <a:gd name="T8" fmla="*/ 116 w 181"/>
              <a:gd name="T9" fmla="*/ 18 h 138"/>
              <a:gd name="T10" fmla="*/ 120 w 181"/>
              <a:gd name="T11" fmla="*/ 12 h 138"/>
              <a:gd name="T12" fmla="*/ 129 w 181"/>
              <a:gd name="T13" fmla="*/ 16 h 138"/>
              <a:gd name="T14" fmla="*/ 156 w 181"/>
              <a:gd name="T15" fmla="*/ 14 h 138"/>
              <a:gd name="T16" fmla="*/ 162 w 181"/>
              <a:gd name="T17" fmla="*/ 13 h 138"/>
              <a:gd name="T18" fmla="*/ 167 w 181"/>
              <a:gd name="T19" fmla="*/ 33 h 138"/>
              <a:gd name="T20" fmla="*/ 144 w 181"/>
              <a:gd name="T21" fmla="*/ 41 h 138"/>
              <a:gd name="T22" fmla="*/ 142 w 181"/>
              <a:gd name="T23" fmla="*/ 45 h 138"/>
              <a:gd name="T24" fmla="*/ 152 w 181"/>
              <a:gd name="T25" fmla="*/ 63 h 138"/>
              <a:gd name="T26" fmla="*/ 143 w 181"/>
              <a:gd name="T27" fmla="*/ 83 h 138"/>
              <a:gd name="T28" fmla="*/ 150 w 181"/>
              <a:gd name="T29" fmla="*/ 68 h 138"/>
              <a:gd name="T30" fmla="*/ 143 w 181"/>
              <a:gd name="T31" fmla="*/ 49 h 138"/>
              <a:gd name="T32" fmla="*/ 120 w 181"/>
              <a:gd name="T33" fmla="*/ 47 h 138"/>
              <a:gd name="T34" fmla="*/ 86 w 181"/>
              <a:gd name="T35" fmla="*/ 41 h 138"/>
              <a:gd name="T36" fmla="*/ 67 w 181"/>
              <a:gd name="T37" fmla="*/ 54 h 138"/>
              <a:gd name="T38" fmla="*/ 47 w 181"/>
              <a:gd name="T39" fmla="*/ 52 h 138"/>
              <a:gd name="T40" fmla="*/ 41 w 181"/>
              <a:gd name="T41" fmla="*/ 69 h 138"/>
              <a:gd name="T42" fmla="*/ 25 w 181"/>
              <a:gd name="T43" fmla="*/ 72 h 138"/>
              <a:gd name="T44" fmla="*/ 15 w 181"/>
              <a:gd name="T45" fmla="*/ 66 h 138"/>
              <a:gd name="T46" fmla="*/ 21 w 181"/>
              <a:gd name="T47" fmla="*/ 86 h 138"/>
              <a:gd name="T48" fmla="*/ 17 w 181"/>
              <a:gd name="T49" fmla="*/ 98 h 138"/>
              <a:gd name="T50" fmla="*/ 24 w 181"/>
              <a:gd name="T51" fmla="*/ 108 h 138"/>
              <a:gd name="T52" fmla="*/ 21 w 181"/>
              <a:gd name="T53" fmla="*/ 119 h 138"/>
              <a:gd name="T54" fmla="*/ 15 w 181"/>
              <a:gd name="T55" fmla="*/ 126 h 138"/>
              <a:gd name="T56" fmla="*/ 8 w 181"/>
              <a:gd name="T57" fmla="*/ 135 h 138"/>
              <a:gd name="T58" fmla="*/ 4 w 181"/>
              <a:gd name="T59" fmla="*/ 136 h 138"/>
              <a:gd name="T60" fmla="*/ 14 w 181"/>
              <a:gd name="T61" fmla="*/ 121 h 138"/>
              <a:gd name="T62" fmla="*/ 20 w 181"/>
              <a:gd name="T63" fmla="*/ 116 h 138"/>
              <a:gd name="T64" fmla="*/ 19 w 181"/>
              <a:gd name="T65" fmla="*/ 104 h 138"/>
              <a:gd name="T66" fmla="*/ 17 w 181"/>
              <a:gd name="T67" fmla="*/ 93 h 138"/>
              <a:gd name="T68" fmla="*/ 17 w 181"/>
              <a:gd name="T69" fmla="*/ 80 h 138"/>
              <a:gd name="T70" fmla="*/ 14 w 181"/>
              <a:gd name="T71" fmla="*/ 65 h 138"/>
              <a:gd name="T72" fmla="*/ 21 w 181"/>
              <a:gd name="T73" fmla="*/ 63 h 138"/>
              <a:gd name="T74" fmla="*/ 28 w 181"/>
              <a:gd name="T75" fmla="*/ 71 h 138"/>
              <a:gd name="T76" fmla="*/ 34 w 181"/>
              <a:gd name="T77" fmla="*/ 73 h 138"/>
              <a:gd name="T78" fmla="*/ 37 w 181"/>
              <a:gd name="T79" fmla="*/ 64 h 138"/>
              <a:gd name="T80" fmla="*/ 40 w 181"/>
              <a:gd name="T81" fmla="*/ 53 h 138"/>
              <a:gd name="T82" fmla="*/ 50 w 181"/>
              <a:gd name="T83" fmla="*/ 47 h 138"/>
              <a:gd name="T84" fmla="*/ 74 w 181"/>
              <a:gd name="T85" fmla="*/ 50 h 138"/>
              <a:gd name="T86" fmla="*/ 76 w 181"/>
              <a:gd name="T87" fmla="*/ 13 h 138"/>
              <a:gd name="T88" fmla="*/ 74 w 181"/>
              <a:gd name="T89" fmla="*/ 10 h 138"/>
              <a:gd name="T90" fmla="*/ 74 w 181"/>
              <a:gd name="T91" fmla="*/ 7 h 138"/>
              <a:gd name="T92" fmla="*/ 86 w 181"/>
              <a:gd name="T93" fmla="*/ 12 h 138"/>
              <a:gd name="T94" fmla="*/ 82 w 181"/>
              <a:gd name="T95" fmla="*/ 13 h 138"/>
              <a:gd name="T96" fmla="*/ 94 w 181"/>
              <a:gd name="T97" fmla="*/ 16 h 138"/>
              <a:gd name="T98" fmla="*/ 102 w 181"/>
              <a:gd name="T99" fmla="*/ 16 h 138"/>
              <a:gd name="T100" fmla="*/ 99 w 181"/>
              <a:gd name="T101" fmla="*/ 10 h 138"/>
              <a:gd name="T102" fmla="*/ 104 w 181"/>
              <a:gd name="T10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1" h="138">
                <a:moveTo>
                  <a:pt x="106" y="5"/>
                </a:moveTo>
                <a:lnTo>
                  <a:pt x="106" y="7"/>
                </a:lnTo>
                <a:lnTo>
                  <a:pt x="105" y="9"/>
                </a:lnTo>
                <a:lnTo>
                  <a:pt x="104" y="12"/>
                </a:lnTo>
                <a:lnTo>
                  <a:pt x="105" y="13"/>
                </a:lnTo>
                <a:lnTo>
                  <a:pt x="107" y="14"/>
                </a:lnTo>
                <a:lnTo>
                  <a:pt x="110" y="13"/>
                </a:lnTo>
                <a:lnTo>
                  <a:pt x="113" y="13"/>
                </a:lnTo>
                <a:lnTo>
                  <a:pt x="115" y="13"/>
                </a:lnTo>
                <a:lnTo>
                  <a:pt x="115" y="15"/>
                </a:lnTo>
                <a:lnTo>
                  <a:pt x="113" y="16"/>
                </a:lnTo>
                <a:lnTo>
                  <a:pt x="113" y="16"/>
                </a:lnTo>
                <a:lnTo>
                  <a:pt x="110" y="16"/>
                </a:lnTo>
                <a:lnTo>
                  <a:pt x="108" y="16"/>
                </a:lnTo>
                <a:lnTo>
                  <a:pt x="106" y="16"/>
                </a:lnTo>
                <a:lnTo>
                  <a:pt x="106" y="16"/>
                </a:lnTo>
                <a:lnTo>
                  <a:pt x="107" y="18"/>
                </a:lnTo>
                <a:lnTo>
                  <a:pt x="110" y="18"/>
                </a:lnTo>
                <a:lnTo>
                  <a:pt x="113" y="18"/>
                </a:lnTo>
                <a:lnTo>
                  <a:pt x="116" y="18"/>
                </a:lnTo>
                <a:lnTo>
                  <a:pt x="118" y="16"/>
                </a:lnTo>
                <a:lnTo>
                  <a:pt x="119" y="12"/>
                </a:lnTo>
                <a:lnTo>
                  <a:pt x="120" y="12"/>
                </a:lnTo>
                <a:lnTo>
                  <a:pt x="120" y="12"/>
                </a:lnTo>
                <a:lnTo>
                  <a:pt x="121" y="15"/>
                </a:lnTo>
                <a:lnTo>
                  <a:pt x="122" y="16"/>
                </a:lnTo>
                <a:lnTo>
                  <a:pt x="126" y="17"/>
                </a:lnTo>
                <a:lnTo>
                  <a:pt x="129" y="16"/>
                </a:lnTo>
                <a:lnTo>
                  <a:pt x="136" y="16"/>
                </a:lnTo>
                <a:lnTo>
                  <a:pt x="142" y="16"/>
                </a:lnTo>
                <a:lnTo>
                  <a:pt x="150" y="14"/>
                </a:lnTo>
                <a:lnTo>
                  <a:pt x="156" y="14"/>
                </a:lnTo>
                <a:lnTo>
                  <a:pt x="157" y="14"/>
                </a:lnTo>
                <a:lnTo>
                  <a:pt x="157" y="14"/>
                </a:lnTo>
                <a:lnTo>
                  <a:pt x="160" y="13"/>
                </a:lnTo>
                <a:lnTo>
                  <a:pt x="162" y="13"/>
                </a:lnTo>
                <a:lnTo>
                  <a:pt x="181" y="28"/>
                </a:lnTo>
                <a:lnTo>
                  <a:pt x="177" y="30"/>
                </a:lnTo>
                <a:lnTo>
                  <a:pt x="171" y="32"/>
                </a:lnTo>
                <a:lnTo>
                  <a:pt x="167" y="33"/>
                </a:lnTo>
                <a:lnTo>
                  <a:pt x="161" y="36"/>
                </a:lnTo>
                <a:lnTo>
                  <a:pt x="153" y="39"/>
                </a:lnTo>
                <a:lnTo>
                  <a:pt x="146" y="40"/>
                </a:lnTo>
                <a:lnTo>
                  <a:pt x="144" y="41"/>
                </a:lnTo>
                <a:lnTo>
                  <a:pt x="141" y="41"/>
                </a:lnTo>
                <a:lnTo>
                  <a:pt x="141" y="42"/>
                </a:lnTo>
                <a:lnTo>
                  <a:pt x="140" y="44"/>
                </a:lnTo>
                <a:lnTo>
                  <a:pt x="142" y="45"/>
                </a:lnTo>
                <a:lnTo>
                  <a:pt x="147" y="49"/>
                </a:lnTo>
                <a:lnTo>
                  <a:pt x="151" y="55"/>
                </a:lnTo>
                <a:lnTo>
                  <a:pt x="152" y="58"/>
                </a:lnTo>
                <a:lnTo>
                  <a:pt x="152" y="63"/>
                </a:lnTo>
                <a:lnTo>
                  <a:pt x="152" y="66"/>
                </a:lnTo>
                <a:lnTo>
                  <a:pt x="150" y="74"/>
                </a:lnTo>
                <a:lnTo>
                  <a:pt x="146" y="79"/>
                </a:lnTo>
                <a:lnTo>
                  <a:pt x="143" y="83"/>
                </a:lnTo>
                <a:lnTo>
                  <a:pt x="144" y="80"/>
                </a:lnTo>
                <a:lnTo>
                  <a:pt x="145" y="77"/>
                </a:lnTo>
                <a:lnTo>
                  <a:pt x="148" y="72"/>
                </a:lnTo>
                <a:lnTo>
                  <a:pt x="150" y="68"/>
                </a:lnTo>
                <a:lnTo>
                  <a:pt x="150" y="63"/>
                </a:lnTo>
                <a:lnTo>
                  <a:pt x="150" y="57"/>
                </a:lnTo>
                <a:lnTo>
                  <a:pt x="147" y="52"/>
                </a:lnTo>
                <a:lnTo>
                  <a:pt x="143" y="49"/>
                </a:lnTo>
                <a:lnTo>
                  <a:pt x="140" y="47"/>
                </a:lnTo>
                <a:lnTo>
                  <a:pt x="133" y="45"/>
                </a:lnTo>
                <a:lnTo>
                  <a:pt x="129" y="45"/>
                </a:lnTo>
                <a:lnTo>
                  <a:pt x="120" y="47"/>
                </a:lnTo>
                <a:lnTo>
                  <a:pt x="117" y="44"/>
                </a:lnTo>
                <a:lnTo>
                  <a:pt x="108" y="43"/>
                </a:lnTo>
                <a:lnTo>
                  <a:pt x="99" y="43"/>
                </a:lnTo>
                <a:lnTo>
                  <a:pt x="86" y="41"/>
                </a:lnTo>
                <a:lnTo>
                  <a:pt x="84" y="44"/>
                </a:lnTo>
                <a:lnTo>
                  <a:pt x="84" y="48"/>
                </a:lnTo>
                <a:lnTo>
                  <a:pt x="75" y="53"/>
                </a:lnTo>
                <a:lnTo>
                  <a:pt x="67" y="54"/>
                </a:lnTo>
                <a:lnTo>
                  <a:pt x="59" y="53"/>
                </a:lnTo>
                <a:lnTo>
                  <a:pt x="53" y="52"/>
                </a:lnTo>
                <a:lnTo>
                  <a:pt x="50" y="52"/>
                </a:lnTo>
                <a:lnTo>
                  <a:pt x="47" y="52"/>
                </a:lnTo>
                <a:lnTo>
                  <a:pt x="43" y="54"/>
                </a:lnTo>
                <a:lnTo>
                  <a:pt x="42" y="58"/>
                </a:lnTo>
                <a:lnTo>
                  <a:pt x="42" y="64"/>
                </a:lnTo>
                <a:lnTo>
                  <a:pt x="41" y="69"/>
                </a:lnTo>
                <a:lnTo>
                  <a:pt x="38" y="75"/>
                </a:lnTo>
                <a:lnTo>
                  <a:pt x="34" y="76"/>
                </a:lnTo>
                <a:lnTo>
                  <a:pt x="28" y="75"/>
                </a:lnTo>
                <a:lnTo>
                  <a:pt x="25" y="72"/>
                </a:lnTo>
                <a:lnTo>
                  <a:pt x="24" y="68"/>
                </a:lnTo>
                <a:lnTo>
                  <a:pt x="22" y="66"/>
                </a:lnTo>
                <a:lnTo>
                  <a:pt x="18" y="66"/>
                </a:lnTo>
                <a:lnTo>
                  <a:pt x="15" y="66"/>
                </a:lnTo>
                <a:lnTo>
                  <a:pt x="14" y="69"/>
                </a:lnTo>
                <a:lnTo>
                  <a:pt x="15" y="73"/>
                </a:lnTo>
                <a:lnTo>
                  <a:pt x="20" y="81"/>
                </a:lnTo>
                <a:lnTo>
                  <a:pt x="21" y="86"/>
                </a:lnTo>
                <a:lnTo>
                  <a:pt x="21" y="90"/>
                </a:lnTo>
                <a:lnTo>
                  <a:pt x="19" y="94"/>
                </a:lnTo>
                <a:lnTo>
                  <a:pt x="18" y="97"/>
                </a:lnTo>
                <a:lnTo>
                  <a:pt x="17" y="98"/>
                </a:lnTo>
                <a:lnTo>
                  <a:pt x="19" y="101"/>
                </a:lnTo>
                <a:lnTo>
                  <a:pt x="23" y="104"/>
                </a:lnTo>
                <a:lnTo>
                  <a:pt x="24" y="104"/>
                </a:lnTo>
                <a:lnTo>
                  <a:pt x="24" y="108"/>
                </a:lnTo>
                <a:lnTo>
                  <a:pt x="23" y="111"/>
                </a:lnTo>
                <a:lnTo>
                  <a:pt x="23" y="114"/>
                </a:lnTo>
                <a:lnTo>
                  <a:pt x="22" y="117"/>
                </a:lnTo>
                <a:lnTo>
                  <a:pt x="21" y="119"/>
                </a:lnTo>
                <a:lnTo>
                  <a:pt x="17" y="120"/>
                </a:lnTo>
                <a:lnTo>
                  <a:pt x="16" y="122"/>
                </a:lnTo>
                <a:lnTo>
                  <a:pt x="15" y="123"/>
                </a:lnTo>
                <a:lnTo>
                  <a:pt x="15" y="126"/>
                </a:lnTo>
                <a:lnTo>
                  <a:pt x="14" y="129"/>
                </a:lnTo>
                <a:lnTo>
                  <a:pt x="13" y="132"/>
                </a:lnTo>
                <a:lnTo>
                  <a:pt x="10" y="134"/>
                </a:lnTo>
                <a:lnTo>
                  <a:pt x="8" y="135"/>
                </a:lnTo>
                <a:lnTo>
                  <a:pt x="6" y="136"/>
                </a:lnTo>
                <a:lnTo>
                  <a:pt x="3" y="138"/>
                </a:lnTo>
                <a:lnTo>
                  <a:pt x="0" y="138"/>
                </a:lnTo>
                <a:lnTo>
                  <a:pt x="4" y="136"/>
                </a:lnTo>
                <a:lnTo>
                  <a:pt x="7" y="133"/>
                </a:lnTo>
                <a:lnTo>
                  <a:pt x="10" y="130"/>
                </a:lnTo>
                <a:lnTo>
                  <a:pt x="12" y="128"/>
                </a:lnTo>
                <a:lnTo>
                  <a:pt x="14" y="121"/>
                </a:lnTo>
                <a:lnTo>
                  <a:pt x="14" y="121"/>
                </a:lnTo>
                <a:lnTo>
                  <a:pt x="16" y="119"/>
                </a:lnTo>
                <a:lnTo>
                  <a:pt x="19" y="117"/>
                </a:lnTo>
                <a:lnTo>
                  <a:pt x="20" y="116"/>
                </a:lnTo>
                <a:lnTo>
                  <a:pt x="22" y="113"/>
                </a:lnTo>
                <a:lnTo>
                  <a:pt x="22" y="109"/>
                </a:lnTo>
                <a:lnTo>
                  <a:pt x="22" y="105"/>
                </a:lnTo>
                <a:lnTo>
                  <a:pt x="19" y="104"/>
                </a:lnTo>
                <a:lnTo>
                  <a:pt x="16" y="103"/>
                </a:lnTo>
                <a:lnTo>
                  <a:pt x="15" y="100"/>
                </a:lnTo>
                <a:lnTo>
                  <a:pt x="16" y="97"/>
                </a:lnTo>
                <a:lnTo>
                  <a:pt x="17" y="93"/>
                </a:lnTo>
                <a:lnTo>
                  <a:pt x="18" y="91"/>
                </a:lnTo>
                <a:lnTo>
                  <a:pt x="19" y="87"/>
                </a:lnTo>
                <a:lnTo>
                  <a:pt x="18" y="83"/>
                </a:lnTo>
                <a:lnTo>
                  <a:pt x="17" y="80"/>
                </a:lnTo>
                <a:lnTo>
                  <a:pt x="14" y="76"/>
                </a:lnTo>
                <a:lnTo>
                  <a:pt x="12" y="71"/>
                </a:lnTo>
                <a:lnTo>
                  <a:pt x="13" y="66"/>
                </a:lnTo>
                <a:lnTo>
                  <a:pt x="14" y="65"/>
                </a:lnTo>
                <a:lnTo>
                  <a:pt x="15" y="64"/>
                </a:lnTo>
                <a:lnTo>
                  <a:pt x="15" y="63"/>
                </a:lnTo>
                <a:lnTo>
                  <a:pt x="18" y="63"/>
                </a:lnTo>
                <a:lnTo>
                  <a:pt x="21" y="63"/>
                </a:lnTo>
                <a:lnTo>
                  <a:pt x="23" y="64"/>
                </a:lnTo>
                <a:lnTo>
                  <a:pt x="25" y="65"/>
                </a:lnTo>
                <a:lnTo>
                  <a:pt x="27" y="67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4" y="73"/>
                </a:lnTo>
                <a:lnTo>
                  <a:pt x="37" y="72"/>
                </a:lnTo>
                <a:lnTo>
                  <a:pt x="38" y="70"/>
                </a:lnTo>
                <a:lnTo>
                  <a:pt x="37" y="68"/>
                </a:lnTo>
                <a:lnTo>
                  <a:pt x="37" y="64"/>
                </a:lnTo>
                <a:lnTo>
                  <a:pt x="38" y="61"/>
                </a:lnTo>
                <a:lnTo>
                  <a:pt x="39" y="59"/>
                </a:lnTo>
                <a:lnTo>
                  <a:pt x="40" y="55"/>
                </a:lnTo>
                <a:lnTo>
                  <a:pt x="40" y="53"/>
                </a:lnTo>
                <a:lnTo>
                  <a:pt x="41" y="51"/>
                </a:lnTo>
                <a:lnTo>
                  <a:pt x="42" y="50"/>
                </a:lnTo>
                <a:lnTo>
                  <a:pt x="47" y="48"/>
                </a:lnTo>
                <a:lnTo>
                  <a:pt x="50" y="47"/>
                </a:lnTo>
                <a:lnTo>
                  <a:pt x="57" y="50"/>
                </a:lnTo>
                <a:lnTo>
                  <a:pt x="64" y="51"/>
                </a:lnTo>
                <a:lnTo>
                  <a:pt x="70" y="51"/>
                </a:lnTo>
                <a:lnTo>
                  <a:pt x="74" y="50"/>
                </a:lnTo>
                <a:lnTo>
                  <a:pt x="77" y="46"/>
                </a:lnTo>
                <a:lnTo>
                  <a:pt x="78" y="43"/>
                </a:lnTo>
                <a:lnTo>
                  <a:pt x="73" y="36"/>
                </a:lnTo>
                <a:lnTo>
                  <a:pt x="76" y="13"/>
                </a:lnTo>
                <a:lnTo>
                  <a:pt x="77" y="13"/>
                </a:lnTo>
                <a:lnTo>
                  <a:pt x="77" y="12"/>
                </a:lnTo>
                <a:lnTo>
                  <a:pt x="76" y="11"/>
                </a:lnTo>
                <a:lnTo>
                  <a:pt x="74" y="10"/>
                </a:lnTo>
                <a:lnTo>
                  <a:pt x="72" y="10"/>
                </a:lnTo>
                <a:lnTo>
                  <a:pt x="71" y="11"/>
                </a:lnTo>
                <a:lnTo>
                  <a:pt x="71" y="6"/>
                </a:lnTo>
                <a:lnTo>
                  <a:pt x="74" y="7"/>
                </a:lnTo>
                <a:lnTo>
                  <a:pt x="81" y="10"/>
                </a:lnTo>
                <a:lnTo>
                  <a:pt x="85" y="10"/>
                </a:lnTo>
                <a:lnTo>
                  <a:pt x="87" y="11"/>
                </a:lnTo>
                <a:lnTo>
                  <a:pt x="86" y="12"/>
                </a:lnTo>
                <a:lnTo>
                  <a:pt x="84" y="12"/>
                </a:lnTo>
                <a:lnTo>
                  <a:pt x="83" y="11"/>
                </a:lnTo>
                <a:lnTo>
                  <a:pt x="81" y="12"/>
                </a:lnTo>
                <a:lnTo>
                  <a:pt x="82" y="13"/>
                </a:lnTo>
                <a:lnTo>
                  <a:pt x="85" y="15"/>
                </a:lnTo>
                <a:lnTo>
                  <a:pt x="87" y="16"/>
                </a:lnTo>
                <a:lnTo>
                  <a:pt x="89" y="17"/>
                </a:lnTo>
                <a:lnTo>
                  <a:pt x="94" y="16"/>
                </a:lnTo>
                <a:lnTo>
                  <a:pt x="95" y="17"/>
                </a:lnTo>
                <a:lnTo>
                  <a:pt x="98" y="17"/>
                </a:lnTo>
                <a:lnTo>
                  <a:pt x="100" y="17"/>
                </a:lnTo>
                <a:lnTo>
                  <a:pt x="102" y="16"/>
                </a:lnTo>
                <a:lnTo>
                  <a:pt x="102" y="16"/>
                </a:lnTo>
                <a:lnTo>
                  <a:pt x="99" y="14"/>
                </a:lnTo>
                <a:lnTo>
                  <a:pt x="98" y="12"/>
                </a:lnTo>
                <a:lnTo>
                  <a:pt x="99" y="10"/>
                </a:lnTo>
                <a:lnTo>
                  <a:pt x="101" y="8"/>
                </a:lnTo>
                <a:lnTo>
                  <a:pt x="102" y="6"/>
                </a:lnTo>
                <a:lnTo>
                  <a:pt x="102" y="3"/>
                </a:lnTo>
                <a:lnTo>
                  <a:pt x="104" y="0"/>
                </a:lnTo>
                <a:lnTo>
                  <a:pt x="106" y="5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1" name="Freeform 204"/>
          <p:cNvSpPr>
            <a:spLocks/>
          </p:cNvSpPr>
          <p:nvPr/>
        </p:nvSpPr>
        <p:spPr bwMode="auto">
          <a:xfrm>
            <a:off x="13286620" y="3053205"/>
            <a:ext cx="26132" cy="71864"/>
          </a:xfrm>
          <a:custGeom>
            <a:avLst/>
            <a:gdLst>
              <a:gd name="T0" fmla="*/ 8 w 12"/>
              <a:gd name="T1" fmla="*/ 3 h 33"/>
              <a:gd name="T2" fmla="*/ 9 w 12"/>
              <a:gd name="T3" fmla="*/ 6 h 33"/>
              <a:gd name="T4" fmla="*/ 12 w 12"/>
              <a:gd name="T5" fmla="*/ 6 h 33"/>
              <a:gd name="T6" fmla="*/ 10 w 12"/>
              <a:gd name="T7" fmla="*/ 30 h 33"/>
              <a:gd name="T8" fmla="*/ 7 w 12"/>
              <a:gd name="T9" fmla="*/ 31 h 33"/>
              <a:gd name="T10" fmla="*/ 1 w 12"/>
              <a:gd name="T11" fmla="*/ 33 h 33"/>
              <a:gd name="T12" fmla="*/ 0 w 12"/>
              <a:gd name="T13" fmla="*/ 3 h 33"/>
              <a:gd name="T14" fmla="*/ 5 w 12"/>
              <a:gd name="T15" fmla="*/ 0 h 33"/>
              <a:gd name="T16" fmla="*/ 8 w 12"/>
              <a:gd name="T17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33">
                <a:moveTo>
                  <a:pt x="8" y="3"/>
                </a:moveTo>
                <a:lnTo>
                  <a:pt x="9" y="6"/>
                </a:lnTo>
                <a:lnTo>
                  <a:pt x="12" y="6"/>
                </a:lnTo>
                <a:lnTo>
                  <a:pt x="10" y="30"/>
                </a:lnTo>
                <a:lnTo>
                  <a:pt x="7" y="31"/>
                </a:lnTo>
                <a:lnTo>
                  <a:pt x="1" y="33"/>
                </a:lnTo>
                <a:lnTo>
                  <a:pt x="0" y="3"/>
                </a:lnTo>
                <a:lnTo>
                  <a:pt x="5" y="0"/>
                </a:lnTo>
                <a:lnTo>
                  <a:pt x="8" y="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2" name="Freeform 206"/>
          <p:cNvSpPr>
            <a:spLocks/>
          </p:cNvSpPr>
          <p:nvPr/>
        </p:nvSpPr>
        <p:spPr bwMode="auto">
          <a:xfrm>
            <a:off x="13132005" y="2959566"/>
            <a:ext cx="156793" cy="195991"/>
          </a:xfrm>
          <a:custGeom>
            <a:avLst/>
            <a:gdLst>
              <a:gd name="T0" fmla="*/ 0 w 72"/>
              <a:gd name="T1" fmla="*/ 61 h 90"/>
              <a:gd name="T2" fmla="*/ 7 w 72"/>
              <a:gd name="T3" fmla="*/ 56 h 90"/>
              <a:gd name="T4" fmla="*/ 8 w 72"/>
              <a:gd name="T5" fmla="*/ 51 h 90"/>
              <a:gd name="T6" fmla="*/ 13 w 72"/>
              <a:gd name="T7" fmla="*/ 44 h 90"/>
              <a:gd name="T8" fmla="*/ 13 w 72"/>
              <a:gd name="T9" fmla="*/ 37 h 90"/>
              <a:gd name="T10" fmla="*/ 15 w 72"/>
              <a:gd name="T11" fmla="*/ 36 h 90"/>
              <a:gd name="T12" fmla="*/ 16 w 72"/>
              <a:gd name="T13" fmla="*/ 40 h 90"/>
              <a:gd name="T14" fmla="*/ 18 w 72"/>
              <a:gd name="T15" fmla="*/ 41 h 90"/>
              <a:gd name="T16" fmla="*/ 25 w 72"/>
              <a:gd name="T17" fmla="*/ 37 h 90"/>
              <a:gd name="T18" fmla="*/ 35 w 72"/>
              <a:gd name="T19" fmla="*/ 34 h 90"/>
              <a:gd name="T20" fmla="*/ 40 w 72"/>
              <a:gd name="T21" fmla="*/ 31 h 90"/>
              <a:gd name="T22" fmla="*/ 39 w 72"/>
              <a:gd name="T23" fmla="*/ 26 h 90"/>
              <a:gd name="T24" fmla="*/ 38 w 72"/>
              <a:gd name="T25" fmla="*/ 19 h 90"/>
              <a:gd name="T26" fmla="*/ 40 w 72"/>
              <a:gd name="T27" fmla="*/ 13 h 90"/>
              <a:gd name="T28" fmla="*/ 41 w 72"/>
              <a:gd name="T29" fmla="*/ 7 h 90"/>
              <a:gd name="T30" fmla="*/ 39 w 72"/>
              <a:gd name="T31" fmla="*/ 3 h 90"/>
              <a:gd name="T32" fmla="*/ 37 w 72"/>
              <a:gd name="T33" fmla="*/ 4 h 90"/>
              <a:gd name="T34" fmla="*/ 34 w 72"/>
              <a:gd name="T35" fmla="*/ 8 h 90"/>
              <a:gd name="T36" fmla="*/ 33 w 72"/>
              <a:gd name="T37" fmla="*/ 5 h 90"/>
              <a:gd name="T38" fmla="*/ 32 w 72"/>
              <a:gd name="T39" fmla="*/ 2 h 90"/>
              <a:gd name="T40" fmla="*/ 31 w 72"/>
              <a:gd name="T41" fmla="*/ 0 h 90"/>
              <a:gd name="T42" fmla="*/ 36 w 72"/>
              <a:gd name="T43" fmla="*/ 1 h 90"/>
              <a:gd name="T44" fmla="*/ 44 w 72"/>
              <a:gd name="T45" fmla="*/ 1 h 90"/>
              <a:gd name="T46" fmla="*/ 44 w 72"/>
              <a:gd name="T47" fmla="*/ 7 h 90"/>
              <a:gd name="T48" fmla="*/ 45 w 72"/>
              <a:gd name="T49" fmla="*/ 15 h 90"/>
              <a:gd name="T50" fmla="*/ 43 w 72"/>
              <a:gd name="T51" fmla="*/ 23 h 90"/>
              <a:gd name="T52" fmla="*/ 44 w 72"/>
              <a:gd name="T53" fmla="*/ 28 h 90"/>
              <a:gd name="T54" fmla="*/ 37 w 72"/>
              <a:gd name="T55" fmla="*/ 37 h 90"/>
              <a:gd name="T56" fmla="*/ 29 w 72"/>
              <a:gd name="T57" fmla="*/ 41 h 90"/>
              <a:gd name="T58" fmla="*/ 21 w 72"/>
              <a:gd name="T59" fmla="*/ 49 h 90"/>
              <a:gd name="T60" fmla="*/ 19 w 72"/>
              <a:gd name="T61" fmla="*/ 51 h 90"/>
              <a:gd name="T62" fmla="*/ 27 w 72"/>
              <a:gd name="T63" fmla="*/ 55 h 90"/>
              <a:gd name="T64" fmla="*/ 36 w 72"/>
              <a:gd name="T65" fmla="*/ 57 h 90"/>
              <a:gd name="T66" fmla="*/ 47 w 72"/>
              <a:gd name="T67" fmla="*/ 57 h 90"/>
              <a:gd name="T68" fmla="*/ 58 w 72"/>
              <a:gd name="T69" fmla="*/ 51 h 90"/>
              <a:gd name="T70" fmla="*/ 68 w 72"/>
              <a:gd name="T71" fmla="*/ 47 h 90"/>
              <a:gd name="T72" fmla="*/ 71 w 72"/>
              <a:gd name="T73" fmla="*/ 46 h 90"/>
              <a:gd name="T74" fmla="*/ 69 w 72"/>
              <a:gd name="T75" fmla="*/ 77 h 90"/>
              <a:gd name="T76" fmla="*/ 60 w 72"/>
              <a:gd name="T77" fmla="*/ 79 h 90"/>
              <a:gd name="T78" fmla="*/ 56 w 72"/>
              <a:gd name="T79" fmla="*/ 83 h 90"/>
              <a:gd name="T80" fmla="*/ 52 w 72"/>
              <a:gd name="T81" fmla="*/ 87 h 90"/>
              <a:gd name="T82" fmla="*/ 50 w 72"/>
              <a:gd name="T83" fmla="*/ 90 h 90"/>
              <a:gd name="T84" fmla="*/ 46 w 72"/>
              <a:gd name="T85" fmla="*/ 87 h 90"/>
              <a:gd name="T86" fmla="*/ 43 w 72"/>
              <a:gd name="T87" fmla="*/ 89 h 90"/>
              <a:gd name="T88" fmla="*/ 40 w 72"/>
              <a:gd name="T89" fmla="*/ 90 h 90"/>
              <a:gd name="T90" fmla="*/ 33 w 72"/>
              <a:gd name="T91" fmla="*/ 87 h 90"/>
              <a:gd name="T92" fmla="*/ 25 w 72"/>
              <a:gd name="T93" fmla="*/ 86 h 90"/>
              <a:gd name="T94" fmla="*/ 16 w 72"/>
              <a:gd name="T95" fmla="*/ 87 h 90"/>
              <a:gd name="T96" fmla="*/ 9 w 72"/>
              <a:gd name="T97" fmla="*/ 8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2" h="90">
                <a:moveTo>
                  <a:pt x="9" y="88"/>
                </a:moveTo>
                <a:lnTo>
                  <a:pt x="0" y="61"/>
                </a:lnTo>
                <a:lnTo>
                  <a:pt x="5" y="59"/>
                </a:lnTo>
                <a:lnTo>
                  <a:pt x="7" y="56"/>
                </a:lnTo>
                <a:lnTo>
                  <a:pt x="7" y="52"/>
                </a:lnTo>
                <a:lnTo>
                  <a:pt x="8" y="51"/>
                </a:lnTo>
                <a:lnTo>
                  <a:pt x="11" y="49"/>
                </a:lnTo>
                <a:lnTo>
                  <a:pt x="13" y="44"/>
                </a:lnTo>
                <a:lnTo>
                  <a:pt x="14" y="40"/>
                </a:lnTo>
                <a:lnTo>
                  <a:pt x="13" y="37"/>
                </a:lnTo>
                <a:lnTo>
                  <a:pt x="14" y="35"/>
                </a:lnTo>
                <a:lnTo>
                  <a:pt x="15" y="36"/>
                </a:lnTo>
                <a:lnTo>
                  <a:pt x="16" y="38"/>
                </a:lnTo>
                <a:lnTo>
                  <a:pt x="16" y="40"/>
                </a:lnTo>
                <a:lnTo>
                  <a:pt x="18" y="42"/>
                </a:lnTo>
                <a:lnTo>
                  <a:pt x="18" y="41"/>
                </a:lnTo>
                <a:lnTo>
                  <a:pt x="22" y="39"/>
                </a:lnTo>
                <a:lnTo>
                  <a:pt x="25" y="37"/>
                </a:lnTo>
                <a:lnTo>
                  <a:pt x="28" y="36"/>
                </a:lnTo>
                <a:lnTo>
                  <a:pt x="35" y="34"/>
                </a:lnTo>
                <a:lnTo>
                  <a:pt x="38" y="33"/>
                </a:lnTo>
                <a:lnTo>
                  <a:pt x="40" y="31"/>
                </a:lnTo>
                <a:lnTo>
                  <a:pt x="40" y="28"/>
                </a:lnTo>
                <a:lnTo>
                  <a:pt x="39" y="26"/>
                </a:lnTo>
                <a:lnTo>
                  <a:pt x="38" y="21"/>
                </a:lnTo>
                <a:lnTo>
                  <a:pt x="38" y="19"/>
                </a:lnTo>
                <a:lnTo>
                  <a:pt x="39" y="17"/>
                </a:lnTo>
                <a:lnTo>
                  <a:pt x="40" y="13"/>
                </a:lnTo>
                <a:lnTo>
                  <a:pt x="39" y="9"/>
                </a:lnTo>
                <a:lnTo>
                  <a:pt x="41" y="7"/>
                </a:lnTo>
                <a:lnTo>
                  <a:pt x="41" y="5"/>
                </a:lnTo>
                <a:lnTo>
                  <a:pt x="39" y="3"/>
                </a:lnTo>
                <a:lnTo>
                  <a:pt x="38" y="2"/>
                </a:lnTo>
                <a:lnTo>
                  <a:pt x="37" y="4"/>
                </a:lnTo>
                <a:lnTo>
                  <a:pt x="36" y="7"/>
                </a:lnTo>
                <a:lnTo>
                  <a:pt x="34" y="8"/>
                </a:lnTo>
                <a:lnTo>
                  <a:pt x="33" y="7"/>
                </a:lnTo>
                <a:lnTo>
                  <a:pt x="33" y="5"/>
                </a:lnTo>
                <a:lnTo>
                  <a:pt x="33" y="4"/>
                </a:lnTo>
                <a:lnTo>
                  <a:pt x="32" y="2"/>
                </a:lnTo>
                <a:lnTo>
                  <a:pt x="31" y="1"/>
                </a:lnTo>
                <a:lnTo>
                  <a:pt x="31" y="0"/>
                </a:lnTo>
                <a:lnTo>
                  <a:pt x="33" y="1"/>
                </a:lnTo>
                <a:lnTo>
                  <a:pt x="36" y="1"/>
                </a:lnTo>
                <a:lnTo>
                  <a:pt x="40" y="1"/>
                </a:lnTo>
                <a:lnTo>
                  <a:pt x="44" y="1"/>
                </a:lnTo>
                <a:lnTo>
                  <a:pt x="44" y="3"/>
                </a:lnTo>
                <a:lnTo>
                  <a:pt x="44" y="7"/>
                </a:lnTo>
                <a:lnTo>
                  <a:pt x="45" y="12"/>
                </a:lnTo>
                <a:lnTo>
                  <a:pt x="45" y="15"/>
                </a:lnTo>
                <a:lnTo>
                  <a:pt x="43" y="20"/>
                </a:lnTo>
                <a:lnTo>
                  <a:pt x="43" y="23"/>
                </a:lnTo>
                <a:lnTo>
                  <a:pt x="44" y="25"/>
                </a:lnTo>
                <a:lnTo>
                  <a:pt x="44" y="28"/>
                </a:lnTo>
                <a:lnTo>
                  <a:pt x="43" y="32"/>
                </a:lnTo>
                <a:lnTo>
                  <a:pt x="37" y="37"/>
                </a:lnTo>
                <a:lnTo>
                  <a:pt x="33" y="40"/>
                </a:lnTo>
                <a:lnTo>
                  <a:pt x="29" y="41"/>
                </a:lnTo>
                <a:lnTo>
                  <a:pt x="24" y="46"/>
                </a:lnTo>
                <a:lnTo>
                  <a:pt x="21" y="49"/>
                </a:lnTo>
                <a:lnTo>
                  <a:pt x="18" y="50"/>
                </a:lnTo>
                <a:lnTo>
                  <a:pt x="19" y="51"/>
                </a:lnTo>
                <a:lnTo>
                  <a:pt x="22" y="53"/>
                </a:lnTo>
                <a:lnTo>
                  <a:pt x="27" y="55"/>
                </a:lnTo>
                <a:lnTo>
                  <a:pt x="32" y="57"/>
                </a:lnTo>
                <a:lnTo>
                  <a:pt x="36" y="57"/>
                </a:lnTo>
                <a:lnTo>
                  <a:pt x="42" y="57"/>
                </a:lnTo>
                <a:lnTo>
                  <a:pt x="47" y="57"/>
                </a:lnTo>
                <a:lnTo>
                  <a:pt x="53" y="55"/>
                </a:lnTo>
                <a:lnTo>
                  <a:pt x="58" y="51"/>
                </a:lnTo>
                <a:lnTo>
                  <a:pt x="63" y="49"/>
                </a:lnTo>
                <a:lnTo>
                  <a:pt x="68" y="47"/>
                </a:lnTo>
                <a:lnTo>
                  <a:pt x="70" y="47"/>
                </a:lnTo>
                <a:lnTo>
                  <a:pt x="71" y="46"/>
                </a:lnTo>
                <a:lnTo>
                  <a:pt x="72" y="76"/>
                </a:lnTo>
                <a:lnTo>
                  <a:pt x="69" y="77"/>
                </a:lnTo>
                <a:lnTo>
                  <a:pt x="63" y="79"/>
                </a:lnTo>
                <a:lnTo>
                  <a:pt x="60" y="79"/>
                </a:lnTo>
                <a:lnTo>
                  <a:pt x="57" y="81"/>
                </a:lnTo>
                <a:lnTo>
                  <a:pt x="56" y="83"/>
                </a:lnTo>
                <a:lnTo>
                  <a:pt x="53" y="85"/>
                </a:lnTo>
                <a:lnTo>
                  <a:pt x="52" y="87"/>
                </a:lnTo>
                <a:lnTo>
                  <a:pt x="51" y="89"/>
                </a:lnTo>
                <a:lnTo>
                  <a:pt x="50" y="90"/>
                </a:lnTo>
                <a:lnTo>
                  <a:pt x="48" y="88"/>
                </a:lnTo>
                <a:lnTo>
                  <a:pt x="46" y="87"/>
                </a:lnTo>
                <a:lnTo>
                  <a:pt x="44" y="88"/>
                </a:lnTo>
                <a:lnTo>
                  <a:pt x="43" y="89"/>
                </a:lnTo>
                <a:lnTo>
                  <a:pt x="42" y="90"/>
                </a:lnTo>
                <a:lnTo>
                  <a:pt x="40" y="90"/>
                </a:lnTo>
                <a:lnTo>
                  <a:pt x="37" y="88"/>
                </a:lnTo>
                <a:lnTo>
                  <a:pt x="33" y="87"/>
                </a:lnTo>
                <a:lnTo>
                  <a:pt x="28" y="86"/>
                </a:lnTo>
                <a:lnTo>
                  <a:pt x="25" y="86"/>
                </a:lnTo>
                <a:lnTo>
                  <a:pt x="20" y="86"/>
                </a:lnTo>
                <a:lnTo>
                  <a:pt x="16" y="87"/>
                </a:lnTo>
                <a:lnTo>
                  <a:pt x="12" y="88"/>
                </a:lnTo>
                <a:lnTo>
                  <a:pt x="9" y="8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3" name="Freeform 207"/>
          <p:cNvSpPr>
            <a:spLocks/>
          </p:cNvSpPr>
          <p:nvPr/>
        </p:nvSpPr>
        <p:spPr bwMode="auto">
          <a:xfrm>
            <a:off x="13297509" y="3005296"/>
            <a:ext cx="568377" cy="320119"/>
          </a:xfrm>
          <a:custGeom>
            <a:avLst/>
            <a:gdLst>
              <a:gd name="T0" fmla="*/ 66 w 261"/>
              <a:gd name="T1" fmla="*/ 30 h 147"/>
              <a:gd name="T2" fmla="*/ 47 w 261"/>
              <a:gd name="T3" fmla="*/ 35 h 147"/>
              <a:gd name="T4" fmla="*/ 27 w 261"/>
              <a:gd name="T5" fmla="*/ 43 h 147"/>
              <a:gd name="T6" fmla="*/ 5 w 261"/>
              <a:gd name="T7" fmla="*/ 52 h 147"/>
              <a:gd name="T8" fmla="*/ 6 w 261"/>
              <a:gd name="T9" fmla="*/ 28 h 147"/>
              <a:gd name="T10" fmla="*/ 3 w 261"/>
              <a:gd name="T11" fmla="*/ 26 h 147"/>
              <a:gd name="T12" fmla="*/ 2 w 261"/>
              <a:gd name="T13" fmla="*/ 18 h 147"/>
              <a:gd name="T14" fmla="*/ 6 w 261"/>
              <a:gd name="T15" fmla="*/ 19 h 147"/>
              <a:gd name="T16" fmla="*/ 28 w 261"/>
              <a:gd name="T17" fmla="*/ 12 h 147"/>
              <a:gd name="T18" fmla="*/ 50 w 261"/>
              <a:gd name="T19" fmla="*/ 5 h 147"/>
              <a:gd name="T20" fmla="*/ 90 w 261"/>
              <a:gd name="T21" fmla="*/ 0 h 147"/>
              <a:gd name="T22" fmla="*/ 114 w 261"/>
              <a:gd name="T23" fmla="*/ 3 h 147"/>
              <a:gd name="T24" fmla="*/ 142 w 261"/>
              <a:gd name="T25" fmla="*/ 11 h 147"/>
              <a:gd name="T26" fmla="*/ 156 w 261"/>
              <a:gd name="T27" fmla="*/ 22 h 147"/>
              <a:gd name="T28" fmla="*/ 159 w 261"/>
              <a:gd name="T29" fmla="*/ 30 h 147"/>
              <a:gd name="T30" fmla="*/ 169 w 261"/>
              <a:gd name="T31" fmla="*/ 38 h 147"/>
              <a:gd name="T32" fmla="*/ 175 w 261"/>
              <a:gd name="T33" fmla="*/ 44 h 147"/>
              <a:gd name="T34" fmla="*/ 188 w 261"/>
              <a:gd name="T35" fmla="*/ 64 h 147"/>
              <a:gd name="T36" fmla="*/ 214 w 261"/>
              <a:gd name="T37" fmla="*/ 88 h 147"/>
              <a:gd name="T38" fmla="*/ 233 w 261"/>
              <a:gd name="T39" fmla="*/ 103 h 147"/>
              <a:gd name="T40" fmla="*/ 246 w 261"/>
              <a:gd name="T41" fmla="*/ 106 h 147"/>
              <a:gd name="T42" fmla="*/ 257 w 261"/>
              <a:gd name="T43" fmla="*/ 115 h 147"/>
              <a:gd name="T44" fmla="*/ 258 w 261"/>
              <a:gd name="T45" fmla="*/ 139 h 147"/>
              <a:gd name="T46" fmla="*/ 235 w 261"/>
              <a:gd name="T47" fmla="*/ 131 h 147"/>
              <a:gd name="T48" fmla="*/ 225 w 261"/>
              <a:gd name="T49" fmla="*/ 134 h 147"/>
              <a:gd name="T50" fmla="*/ 207 w 261"/>
              <a:gd name="T51" fmla="*/ 140 h 147"/>
              <a:gd name="T52" fmla="*/ 200 w 261"/>
              <a:gd name="T53" fmla="*/ 147 h 147"/>
              <a:gd name="T54" fmla="*/ 207 w 261"/>
              <a:gd name="T55" fmla="*/ 138 h 147"/>
              <a:gd name="T56" fmla="*/ 212 w 261"/>
              <a:gd name="T57" fmla="*/ 133 h 147"/>
              <a:gd name="T58" fmla="*/ 225 w 261"/>
              <a:gd name="T59" fmla="*/ 132 h 147"/>
              <a:gd name="T60" fmla="*/ 233 w 261"/>
              <a:gd name="T61" fmla="*/ 129 h 147"/>
              <a:gd name="T62" fmla="*/ 212 w 261"/>
              <a:gd name="T63" fmla="*/ 116 h 147"/>
              <a:gd name="T64" fmla="*/ 205 w 261"/>
              <a:gd name="T65" fmla="*/ 111 h 147"/>
              <a:gd name="T66" fmla="*/ 197 w 261"/>
              <a:gd name="T67" fmla="*/ 103 h 147"/>
              <a:gd name="T68" fmla="*/ 191 w 261"/>
              <a:gd name="T69" fmla="*/ 100 h 147"/>
              <a:gd name="T70" fmla="*/ 180 w 261"/>
              <a:gd name="T71" fmla="*/ 89 h 147"/>
              <a:gd name="T72" fmla="*/ 175 w 261"/>
              <a:gd name="T73" fmla="*/ 84 h 147"/>
              <a:gd name="T74" fmla="*/ 162 w 261"/>
              <a:gd name="T75" fmla="*/ 71 h 147"/>
              <a:gd name="T76" fmla="*/ 146 w 261"/>
              <a:gd name="T77" fmla="*/ 53 h 147"/>
              <a:gd name="T78" fmla="*/ 137 w 261"/>
              <a:gd name="T79" fmla="*/ 53 h 147"/>
              <a:gd name="T80" fmla="*/ 130 w 261"/>
              <a:gd name="T81" fmla="*/ 41 h 147"/>
              <a:gd name="T82" fmla="*/ 110 w 261"/>
              <a:gd name="T83" fmla="*/ 35 h 147"/>
              <a:gd name="T84" fmla="*/ 99 w 261"/>
              <a:gd name="T85" fmla="*/ 38 h 147"/>
              <a:gd name="T86" fmla="*/ 98 w 261"/>
              <a:gd name="T87" fmla="*/ 33 h 147"/>
              <a:gd name="T88" fmla="*/ 85 w 261"/>
              <a:gd name="T89" fmla="*/ 30 h 147"/>
              <a:gd name="T90" fmla="*/ 77 w 261"/>
              <a:gd name="T91" fmla="*/ 3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147">
                <a:moveTo>
                  <a:pt x="75" y="31"/>
                </a:moveTo>
                <a:lnTo>
                  <a:pt x="72" y="31"/>
                </a:lnTo>
                <a:lnTo>
                  <a:pt x="66" y="30"/>
                </a:lnTo>
                <a:lnTo>
                  <a:pt x="62" y="31"/>
                </a:lnTo>
                <a:lnTo>
                  <a:pt x="54" y="33"/>
                </a:lnTo>
                <a:lnTo>
                  <a:pt x="47" y="35"/>
                </a:lnTo>
                <a:lnTo>
                  <a:pt x="39" y="38"/>
                </a:lnTo>
                <a:lnTo>
                  <a:pt x="33" y="40"/>
                </a:lnTo>
                <a:lnTo>
                  <a:pt x="27" y="43"/>
                </a:lnTo>
                <a:lnTo>
                  <a:pt x="20" y="45"/>
                </a:lnTo>
                <a:lnTo>
                  <a:pt x="13" y="49"/>
                </a:lnTo>
                <a:lnTo>
                  <a:pt x="5" y="52"/>
                </a:lnTo>
                <a:lnTo>
                  <a:pt x="6" y="28"/>
                </a:lnTo>
                <a:lnTo>
                  <a:pt x="7" y="28"/>
                </a:lnTo>
                <a:lnTo>
                  <a:pt x="6" y="28"/>
                </a:lnTo>
                <a:lnTo>
                  <a:pt x="6" y="28"/>
                </a:lnTo>
                <a:lnTo>
                  <a:pt x="5" y="28"/>
                </a:lnTo>
                <a:lnTo>
                  <a:pt x="3" y="26"/>
                </a:lnTo>
                <a:lnTo>
                  <a:pt x="3" y="26"/>
                </a:lnTo>
                <a:lnTo>
                  <a:pt x="0" y="22"/>
                </a:lnTo>
                <a:lnTo>
                  <a:pt x="2" y="18"/>
                </a:lnTo>
                <a:lnTo>
                  <a:pt x="7" y="12"/>
                </a:lnTo>
                <a:lnTo>
                  <a:pt x="7" y="14"/>
                </a:lnTo>
                <a:lnTo>
                  <a:pt x="6" y="19"/>
                </a:lnTo>
                <a:lnTo>
                  <a:pt x="13" y="15"/>
                </a:lnTo>
                <a:lnTo>
                  <a:pt x="19" y="14"/>
                </a:lnTo>
                <a:lnTo>
                  <a:pt x="28" y="12"/>
                </a:lnTo>
                <a:lnTo>
                  <a:pt x="38" y="9"/>
                </a:lnTo>
                <a:lnTo>
                  <a:pt x="43" y="8"/>
                </a:lnTo>
                <a:lnTo>
                  <a:pt x="50" y="5"/>
                </a:lnTo>
                <a:lnTo>
                  <a:pt x="54" y="4"/>
                </a:lnTo>
                <a:lnTo>
                  <a:pt x="62" y="2"/>
                </a:lnTo>
                <a:lnTo>
                  <a:pt x="90" y="0"/>
                </a:lnTo>
                <a:lnTo>
                  <a:pt x="99" y="1"/>
                </a:lnTo>
                <a:lnTo>
                  <a:pt x="105" y="1"/>
                </a:lnTo>
                <a:lnTo>
                  <a:pt x="114" y="3"/>
                </a:lnTo>
                <a:lnTo>
                  <a:pt x="133" y="7"/>
                </a:lnTo>
                <a:lnTo>
                  <a:pt x="137" y="8"/>
                </a:lnTo>
                <a:lnTo>
                  <a:pt x="142" y="11"/>
                </a:lnTo>
                <a:lnTo>
                  <a:pt x="149" y="16"/>
                </a:lnTo>
                <a:lnTo>
                  <a:pt x="155" y="20"/>
                </a:lnTo>
                <a:lnTo>
                  <a:pt x="156" y="22"/>
                </a:lnTo>
                <a:lnTo>
                  <a:pt x="156" y="24"/>
                </a:lnTo>
                <a:lnTo>
                  <a:pt x="157" y="28"/>
                </a:lnTo>
                <a:lnTo>
                  <a:pt x="159" y="30"/>
                </a:lnTo>
                <a:lnTo>
                  <a:pt x="162" y="32"/>
                </a:lnTo>
                <a:lnTo>
                  <a:pt x="165" y="35"/>
                </a:lnTo>
                <a:lnTo>
                  <a:pt x="169" y="38"/>
                </a:lnTo>
                <a:lnTo>
                  <a:pt x="170" y="40"/>
                </a:lnTo>
                <a:lnTo>
                  <a:pt x="174" y="43"/>
                </a:lnTo>
                <a:lnTo>
                  <a:pt x="175" y="44"/>
                </a:lnTo>
                <a:lnTo>
                  <a:pt x="177" y="48"/>
                </a:lnTo>
                <a:lnTo>
                  <a:pt x="182" y="55"/>
                </a:lnTo>
                <a:lnTo>
                  <a:pt x="188" y="64"/>
                </a:lnTo>
                <a:lnTo>
                  <a:pt x="191" y="68"/>
                </a:lnTo>
                <a:lnTo>
                  <a:pt x="206" y="81"/>
                </a:lnTo>
                <a:lnTo>
                  <a:pt x="214" y="88"/>
                </a:lnTo>
                <a:lnTo>
                  <a:pt x="222" y="95"/>
                </a:lnTo>
                <a:lnTo>
                  <a:pt x="230" y="102"/>
                </a:lnTo>
                <a:lnTo>
                  <a:pt x="233" y="103"/>
                </a:lnTo>
                <a:lnTo>
                  <a:pt x="239" y="104"/>
                </a:lnTo>
                <a:lnTo>
                  <a:pt x="241" y="103"/>
                </a:lnTo>
                <a:lnTo>
                  <a:pt x="246" y="106"/>
                </a:lnTo>
                <a:lnTo>
                  <a:pt x="256" y="109"/>
                </a:lnTo>
                <a:lnTo>
                  <a:pt x="256" y="114"/>
                </a:lnTo>
                <a:lnTo>
                  <a:pt x="257" y="115"/>
                </a:lnTo>
                <a:lnTo>
                  <a:pt x="259" y="116"/>
                </a:lnTo>
                <a:lnTo>
                  <a:pt x="261" y="116"/>
                </a:lnTo>
                <a:lnTo>
                  <a:pt x="258" y="139"/>
                </a:lnTo>
                <a:lnTo>
                  <a:pt x="251" y="135"/>
                </a:lnTo>
                <a:lnTo>
                  <a:pt x="242" y="132"/>
                </a:lnTo>
                <a:lnTo>
                  <a:pt x="235" y="131"/>
                </a:lnTo>
                <a:lnTo>
                  <a:pt x="233" y="132"/>
                </a:lnTo>
                <a:lnTo>
                  <a:pt x="230" y="133"/>
                </a:lnTo>
                <a:lnTo>
                  <a:pt x="225" y="134"/>
                </a:lnTo>
                <a:lnTo>
                  <a:pt x="219" y="135"/>
                </a:lnTo>
                <a:lnTo>
                  <a:pt x="214" y="137"/>
                </a:lnTo>
                <a:lnTo>
                  <a:pt x="207" y="140"/>
                </a:lnTo>
                <a:lnTo>
                  <a:pt x="205" y="142"/>
                </a:lnTo>
                <a:lnTo>
                  <a:pt x="203" y="145"/>
                </a:lnTo>
                <a:lnTo>
                  <a:pt x="200" y="147"/>
                </a:lnTo>
                <a:lnTo>
                  <a:pt x="201" y="143"/>
                </a:lnTo>
                <a:lnTo>
                  <a:pt x="203" y="141"/>
                </a:lnTo>
                <a:lnTo>
                  <a:pt x="207" y="138"/>
                </a:lnTo>
                <a:lnTo>
                  <a:pt x="209" y="137"/>
                </a:lnTo>
                <a:lnTo>
                  <a:pt x="210" y="135"/>
                </a:lnTo>
                <a:lnTo>
                  <a:pt x="212" y="133"/>
                </a:lnTo>
                <a:lnTo>
                  <a:pt x="216" y="132"/>
                </a:lnTo>
                <a:lnTo>
                  <a:pt x="221" y="132"/>
                </a:lnTo>
                <a:lnTo>
                  <a:pt x="225" y="132"/>
                </a:lnTo>
                <a:lnTo>
                  <a:pt x="228" y="131"/>
                </a:lnTo>
                <a:lnTo>
                  <a:pt x="232" y="130"/>
                </a:lnTo>
                <a:lnTo>
                  <a:pt x="233" y="129"/>
                </a:lnTo>
                <a:lnTo>
                  <a:pt x="224" y="124"/>
                </a:lnTo>
                <a:lnTo>
                  <a:pt x="217" y="119"/>
                </a:lnTo>
                <a:lnTo>
                  <a:pt x="212" y="116"/>
                </a:lnTo>
                <a:lnTo>
                  <a:pt x="210" y="113"/>
                </a:lnTo>
                <a:lnTo>
                  <a:pt x="208" y="113"/>
                </a:lnTo>
                <a:lnTo>
                  <a:pt x="205" y="111"/>
                </a:lnTo>
                <a:lnTo>
                  <a:pt x="203" y="109"/>
                </a:lnTo>
                <a:lnTo>
                  <a:pt x="200" y="106"/>
                </a:lnTo>
                <a:lnTo>
                  <a:pt x="197" y="103"/>
                </a:lnTo>
                <a:lnTo>
                  <a:pt x="195" y="101"/>
                </a:lnTo>
                <a:lnTo>
                  <a:pt x="192" y="99"/>
                </a:lnTo>
                <a:lnTo>
                  <a:pt x="191" y="100"/>
                </a:lnTo>
                <a:lnTo>
                  <a:pt x="188" y="96"/>
                </a:lnTo>
                <a:lnTo>
                  <a:pt x="184" y="92"/>
                </a:lnTo>
                <a:lnTo>
                  <a:pt x="180" y="89"/>
                </a:lnTo>
                <a:lnTo>
                  <a:pt x="179" y="88"/>
                </a:lnTo>
                <a:lnTo>
                  <a:pt x="176" y="87"/>
                </a:lnTo>
                <a:lnTo>
                  <a:pt x="175" y="84"/>
                </a:lnTo>
                <a:lnTo>
                  <a:pt x="171" y="80"/>
                </a:lnTo>
                <a:lnTo>
                  <a:pt x="165" y="74"/>
                </a:lnTo>
                <a:lnTo>
                  <a:pt x="162" y="71"/>
                </a:lnTo>
                <a:lnTo>
                  <a:pt x="153" y="61"/>
                </a:lnTo>
                <a:lnTo>
                  <a:pt x="149" y="57"/>
                </a:lnTo>
                <a:lnTo>
                  <a:pt x="146" y="53"/>
                </a:lnTo>
                <a:lnTo>
                  <a:pt x="143" y="51"/>
                </a:lnTo>
                <a:lnTo>
                  <a:pt x="140" y="53"/>
                </a:lnTo>
                <a:lnTo>
                  <a:pt x="137" y="53"/>
                </a:lnTo>
                <a:lnTo>
                  <a:pt x="136" y="50"/>
                </a:lnTo>
                <a:lnTo>
                  <a:pt x="135" y="46"/>
                </a:lnTo>
                <a:lnTo>
                  <a:pt x="130" y="41"/>
                </a:lnTo>
                <a:lnTo>
                  <a:pt x="124" y="38"/>
                </a:lnTo>
                <a:lnTo>
                  <a:pt x="117" y="37"/>
                </a:lnTo>
                <a:lnTo>
                  <a:pt x="110" y="35"/>
                </a:lnTo>
                <a:lnTo>
                  <a:pt x="104" y="35"/>
                </a:lnTo>
                <a:lnTo>
                  <a:pt x="100" y="37"/>
                </a:lnTo>
                <a:lnTo>
                  <a:pt x="99" y="38"/>
                </a:lnTo>
                <a:lnTo>
                  <a:pt x="98" y="39"/>
                </a:lnTo>
                <a:lnTo>
                  <a:pt x="98" y="37"/>
                </a:lnTo>
                <a:lnTo>
                  <a:pt x="98" y="33"/>
                </a:lnTo>
                <a:lnTo>
                  <a:pt x="94" y="31"/>
                </a:lnTo>
                <a:lnTo>
                  <a:pt x="89" y="31"/>
                </a:lnTo>
                <a:lnTo>
                  <a:pt x="85" y="30"/>
                </a:lnTo>
                <a:lnTo>
                  <a:pt x="81" y="30"/>
                </a:lnTo>
                <a:lnTo>
                  <a:pt x="79" y="31"/>
                </a:lnTo>
                <a:lnTo>
                  <a:pt x="77" y="31"/>
                </a:lnTo>
                <a:lnTo>
                  <a:pt x="75" y="3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4" name="Freeform 208"/>
          <p:cNvSpPr>
            <a:spLocks/>
          </p:cNvSpPr>
          <p:nvPr/>
        </p:nvSpPr>
        <p:spPr bwMode="auto">
          <a:xfrm>
            <a:off x="13010054" y="3327593"/>
            <a:ext cx="34842" cy="45731"/>
          </a:xfrm>
          <a:custGeom>
            <a:avLst/>
            <a:gdLst>
              <a:gd name="T0" fmla="*/ 0 w 16"/>
              <a:gd name="T1" fmla="*/ 8 h 21"/>
              <a:gd name="T2" fmla="*/ 5 w 16"/>
              <a:gd name="T3" fmla="*/ 3 h 21"/>
              <a:gd name="T4" fmla="*/ 6 w 16"/>
              <a:gd name="T5" fmla="*/ 4 h 21"/>
              <a:gd name="T6" fmla="*/ 7 w 16"/>
              <a:gd name="T7" fmla="*/ 3 h 21"/>
              <a:gd name="T8" fmla="*/ 8 w 16"/>
              <a:gd name="T9" fmla="*/ 2 h 21"/>
              <a:gd name="T10" fmla="*/ 8 w 16"/>
              <a:gd name="T11" fmla="*/ 0 h 21"/>
              <a:gd name="T12" fmla="*/ 8 w 16"/>
              <a:gd name="T13" fmla="*/ 0 h 21"/>
              <a:gd name="T14" fmla="*/ 13 w 16"/>
              <a:gd name="T15" fmla="*/ 0 h 21"/>
              <a:gd name="T16" fmla="*/ 15 w 16"/>
              <a:gd name="T17" fmla="*/ 3 h 21"/>
              <a:gd name="T18" fmla="*/ 16 w 16"/>
              <a:gd name="T19" fmla="*/ 6 h 21"/>
              <a:gd name="T20" fmla="*/ 15 w 16"/>
              <a:gd name="T21" fmla="*/ 8 h 21"/>
              <a:gd name="T22" fmla="*/ 12 w 16"/>
              <a:gd name="T23" fmla="*/ 12 h 21"/>
              <a:gd name="T24" fmla="*/ 12 w 16"/>
              <a:gd name="T25" fmla="*/ 16 h 21"/>
              <a:gd name="T26" fmla="*/ 12 w 16"/>
              <a:gd name="T27" fmla="*/ 19 h 21"/>
              <a:gd name="T28" fmla="*/ 13 w 16"/>
              <a:gd name="T29" fmla="*/ 21 h 21"/>
              <a:gd name="T30" fmla="*/ 11 w 16"/>
              <a:gd name="T31" fmla="*/ 20 h 21"/>
              <a:gd name="T32" fmla="*/ 9 w 16"/>
              <a:gd name="T33" fmla="*/ 18 h 21"/>
              <a:gd name="T34" fmla="*/ 9 w 16"/>
              <a:gd name="T35" fmla="*/ 15 h 21"/>
              <a:gd name="T36" fmla="*/ 10 w 16"/>
              <a:gd name="T37" fmla="*/ 12 h 21"/>
              <a:gd name="T38" fmla="*/ 11 w 16"/>
              <a:gd name="T39" fmla="*/ 9 h 21"/>
              <a:gd name="T40" fmla="*/ 11 w 16"/>
              <a:gd name="T41" fmla="*/ 7 h 21"/>
              <a:gd name="T42" fmla="*/ 8 w 16"/>
              <a:gd name="T43" fmla="*/ 7 h 21"/>
              <a:gd name="T44" fmla="*/ 4 w 16"/>
              <a:gd name="T45" fmla="*/ 7 h 21"/>
              <a:gd name="T46" fmla="*/ 0 w 16"/>
              <a:gd name="T47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" h="21">
                <a:moveTo>
                  <a:pt x="0" y="8"/>
                </a:moveTo>
                <a:lnTo>
                  <a:pt x="5" y="3"/>
                </a:lnTo>
                <a:lnTo>
                  <a:pt x="6" y="4"/>
                </a:lnTo>
                <a:lnTo>
                  <a:pt x="7" y="3"/>
                </a:lnTo>
                <a:lnTo>
                  <a:pt x="8" y="2"/>
                </a:lnTo>
                <a:lnTo>
                  <a:pt x="8" y="0"/>
                </a:lnTo>
                <a:lnTo>
                  <a:pt x="8" y="0"/>
                </a:lnTo>
                <a:lnTo>
                  <a:pt x="13" y="0"/>
                </a:lnTo>
                <a:lnTo>
                  <a:pt x="15" y="3"/>
                </a:lnTo>
                <a:lnTo>
                  <a:pt x="16" y="6"/>
                </a:lnTo>
                <a:lnTo>
                  <a:pt x="15" y="8"/>
                </a:lnTo>
                <a:lnTo>
                  <a:pt x="12" y="12"/>
                </a:lnTo>
                <a:lnTo>
                  <a:pt x="12" y="16"/>
                </a:lnTo>
                <a:lnTo>
                  <a:pt x="12" y="19"/>
                </a:lnTo>
                <a:lnTo>
                  <a:pt x="13" y="21"/>
                </a:lnTo>
                <a:lnTo>
                  <a:pt x="11" y="20"/>
                </a:lnTo>
                <a:lnTo>
                  <a:pt x="9" y="18"/>
                </a:lnTo>
                <a:lnTo>
                  <a:pt x="9" y="15"/>
                </a:lnTo>
                <a:lnTo>
                  <a:pt x="10" y="12"/>
                </a:lnTo>
                <a:lnTo>
                  <a:pt x="11" y="9"/>
                </a:lnTo>
                <a:lnTo>
                  <a:pt x="11" y="7"/>
                </a:lnTo>
                <a:lnTo>
                  <a:pt x="8" y="7"/>
                </a:lnTo>
                <a:lnTo>
                  <a:pt x="4" y="7"/>
                </a:lnTo>
                <a:lnTo>
                  <a:pt x="0" y="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5" name="Freeform 209"/>
          <p:cNvSpPr>
            <a:spLocks/>
          </p:cNvSpPr>
          <p:nvPr/>
        </p:nvSpPr>
        <p:spPr bwMode="auto">
          <a:xfrm>
            <a:off x="12855437" y="3053205"/>
            <a:ext cx="296165" cy="479090"/>
          </a:xfrm>
          <a:custGeom>
            <a:avLst/>
            <a:gdLst>
              <a:gd name="T0" fmla="*/ 132 w 136"/>
              <a:gd name="T1" fmla="*/ 48 h 220"/>
              <a:gd name="T2" fmla="*/ 118 w 136"/>
              <a:gd name="T3" fmla="*/ 50 h 220"/>
              <a:gd name="T4" fmla="*/ 100 w 136"/>
              <a:gd name="T5" fmla="*/ 66 h 220"/>
              <a:gd name="T6" fmla="*/ 86 w 136"/>
              <a:gd name="T7" fmla="*/ 88 h 220"/>
              <a:gd name="T8" fmla="*/ 80 w 136"/>
              <a:gd name="T9" fmla="*/ 113 h 220"/>
              <a:gd name="T10" fmla="*/ 84 w 136"/>
              <a:gd name="T11" fmla="*/ 126 h 220"/>
              <a:gd name="T12" fmla="*/ 80 w 136"/>
              <a:gd name="T13" fmla="*/ 127 h 220"/>
              <a:gd name="T14" fmla="*/ 71 w 136"/>
              <a:gd name="T15" fmla="*/ 134 h 220"/>
              <a:gd name="T16" fmla="*/ 52 w 136"/>
              <a:gd name="T17" fmla="*/ 165 h 220"/>
              <a:gd name="T18" fmla="*/ 38 w 136"/>
              <a:gd name="T19" fmla="*/ 189 h 220"/>
              <a:gd name="T20" fmla="*/ 38 w 136"/>
              <a:gd name="T21" fmla="*/ 195 h 220"/>
              <a:gd name="T22" fmla="*/ 31 w 136"/>
              <a:gd name="T23" fmla="*/ 199 h 220"/>
              <a:gd name="T24" fmla="*/ 22 w 136"/>
              <a:gd name="T25" fmla="*/ 215 h 220"/>
              <a:gd name="T26" fmla="*/ 8 w 136"/>
              <a:gd name="T27" fmla="*/ 200 h 220"/>
              <a:gd name="T28" fmla="*/ 0 w 136"/>
              <a:gd name="T29" fmla="*/ 201 h 220"/>
              <a:gd name="T30" fmla="*/ 6 w 136"/>
              <a:gd name="T31" fmla="*/ 195 h 220"/>
              <a:gd name="T32" fmla="*/ 5 w 136"/>
              <a:gd name="T33" fmla="*/ 191 h 220"/>
              <a:gd name="T34" fmla="*/ 12 w 136"/>
              <a:gd name="T35" fmla="*/ 182 h 220"/>
              <a:gd name="T36" fmla="*/ 17 w 136"/>
              <a:gd name="T37" fmla="*/ 177 h 220"/>
              <a:gd name="T38" fmla="*/ 19 w 136"/>
              <a:gd name="T39" fmla="*/ 171 h 220"/>
              <a:gd name="T40" fmla="*/ 26 w 136"/>
              <a:gd name="T41" fmla="*/ 167 h 220"/>
              <a:gd name="T42" fmla="*/ 43 w 136"/>
              <a:gd name="T43" fmla="*/ 137 h 220"/>
              <a:gd name="T44" fmla="*/ 46 w 136"/>
              <a:gd name="T45" fmla="*/ 129 h 220"/>
              <a:gd name="T46" fmla="*/ 49 w 136"/>
              <a:gd name="T47" fmla="*/ 118 h 220"/>
              <a:gd name="T48" fmla="*/ 45 w 136"/>
              <a:gd name="T49" fmla="*/ 111 h 220"/>
              <a:gd name="T50" fmla="*/ 40 w 136"/>
              <a:gd name="T51" fmla="*/ 105 h 220"/>
              <a:gd name="T52" fmla="*/ 30 w 136"/>
              <a:gd name="T53" fmla="*/ 97 h 220"/>
              <a:gd name="T54" fmla="*/ 23 w 136"/>
              <a:gd name="T55" fmla="*/ 90 h 220"/>
              <a:gd name="T56" fmla="*/ 14 w 136"/>
              <a:gd name="T57" fmla="*/ 91 h 220"/>
              <a:gd name="T58" fmla="*/ 13 w 136"/>
              <a:gd name="T59" fmla="*/ 88 h 220"/>
              <a:gd name="T60" fmla="*/ 22 w 136"/>
              <a:gd name="T61" fmla="*/ 87 h 220"/>
              <a:gd name="T62" fmla="*/ 27 w 136"/>
              <a:gd name="T63" fmla="*/ 86 h 220"/>
              <a:gd name="T64" fmla="*/ 29 w 136"/>
              <a:gd name="T65" fmla="*/ 90 h 220"/>
              <a:gd name="T66" fmla="*/ 38 w 136"/>
              <a:gd name="T67" fmla="*/ 94 h 220"/>
              <a:gd name="T68" fmla="*/ 42 w 136"/>
              <a:gd name="T69" fmla="*/ 101 h 220"/>
              <a:gd name="T70" fmla="*/ 44 w 136"/>
              <a:gd name="T71" fmla="*/ 97 h 220"/>
              <a:gd name="T72" fmla="*/ 48 w 136"/>
              <a:gd name="T73" fmla="*/ 105 h 220"/>
              <a:gd name="T74" fmla="*/ 53 w 136"/>
              <a:gd name="T75" fmla="*/ 105 h 220"/>
              <a:gd name="T76" fmla="*/ 56 w 136"/>
              <a:gd name="T77" fmla="*/ 99 h 220"/>
              <a:gd name="T78" fmla="*/ 52 w 136"/>
              <a:gd name="T79" fmla="*/ 99 h 220"/>
              <a:gd name="T80" fmla="*/ 55 w 136"/>
              <a:gd name="T81" fmla="*/ 93 h 220"/>
              <a:gd name="T82" fmla="*/ 61 w 136"/>
              <a:gd name="T83" fmla="*/ 78 h 220"/>
              <a:gd name="T84" fmla="*/ 65 w 136"/>
              <a:gd name="T85" fmla="*/ 66 h 220"/>
              <a:gd name="T86" fmla="*/ 71 w 136"/>
              <a:gd name="T87" fmla="*/ 61 h 220"/>
              <a:gd name="T88" fmla="*/ 78 w 136"/>
              <a:gd name="T89" fmla="*/ 50 h 220"/>
              <a:gd name="T90" fmla="*/ 87 w 136"/>
              <a:gd name="T91" fmla="*/ 41 h 220"/>
              <a:gd name="T92" fmla="*/ 108 w 136"/>
              <a:gd name="T93" fmla="*/ 25 h 220"/>
              <a:gd name="T94" fmla="*/ 109 w 136"/>
              <a:gd name="T95" fmla="*/ 12 h 220"/>
              <a:gd name="T96" fmla="*/ 106 w 136"/>
              <a:gd name="T97" fmla="*/ 1 h 220"/>
              <a:gd name="T98" fmla="*/ 111 w 136"/>
              <a:gd name="T99" fmla="*/ 8 h 220"/>
              <a:gd name="T100" fmla="*/ 121 w 136"/>
              <a:gd name="T101" fmla="*/ 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" h="220">
                <a:moveTo>
                  <a:pt x="136" y="45"/>
                </a:moveTo>
                <a:lnTo>
                  <a:pt x="134" y="46"/>
                </a:lnTo>
                <a:lnTo>
                  <a:pt x="132" y="48"/>
                </a:lnTo>
                <a:lnTo>
                  <a:pt x="130" y="49"/>
                </a:lnTo>
                <a:lnTo>
                  <a:pt x="122" y="49"/>
                </a:lnTo>
                <a:lnTo>
                  <a:pt x="118" y="50"/>
                </a:lnTo>
                <a:lnTo>
                  <a:pt x="112" y="53"/>
                </a:lnTo>
                <a:lnTo>
                  <a:pt x="106" y="59"/>
                </a:lnTo>
                <a:lnTo>
                  <a:pt x="100" y="66"/>
                </a:lnTo>
                <a:lnTo>
                  <a:pt x="93" y="74"/>
                </a:lnTo>
                <a:lnTo>
                  <a:pt x="89" y="83"/>
                </a:lnTo>
                <a:lnTo>
                  <a:pt x="86" y="88"/>
                </a:lnTo>
                <a:lnTo>
                  <a:pt x="84" y="99"/>
                </a:lnTo>
                <a:lnTo>
                  <a:pt x="82" y="107"/>
                </a:lnTo>
                <a:lnTo>
                  <a:pt x="80" y="113"/>
                </a:lnTo>
                <a:lnTo>
                  <a:pt x="81" y="119"/>
                </a:lnTo>
                <a:lnTo>
                  <a:pt x="82" y="122"/>
                </a:lnTo>
                <a:lnTo>
                  <a:pt x="84" y="126"/>
                </a:lnTo>
                <a:lnTo>
                  <a:pt x="79" y="126"/>
                </a:lnTo>
                <a:lnTo>
                  <a:pt x="77" y="126"/>
                </a:lnTo>
                <a:lnTo>
                  <a:pt x="80" y="127"/>
                </a:lnTo>
                <a:lnTo>
                  <a:pt x="80" y="129"/>
                </a:lnTo>
                <a:lnTo>
                  <a:pt x="77" y="130"/>
                </a:lnTo>
                <a:lnTo>
                  <a:pt x="71" y="134"/>
                </a:lnTo>
                <a:lnTo>
                  <a:pt x="65" y="141"/>
                </a:lnTo>
                <a:lnTo>
                  <a:pt x="58" y="152"/>
                </a:lnTo>
                <a:lnTo>
                  <a:pt x="52" y="165"/>
                </a:lnTo>
                <a:lnTo>
                  <a:pt x="46" y="175"/>
                </a:lnTo>
                <a:lnTo>
                  <a:pt x="39" y="186"/>
                </a:lnTo>
                <a:lnTo>
                  <a:pt x="38" y="189"/>
                </a:lnTo>
                <a:lnTo>
                  <a:pt x="39" y="191"/>
                </a:lnTo>
                <a:lnTo>
                  <a:pt x="39" y="194"/>
                </a:lnTo>
                <a:lnTo>
                  <a:pt x="38" y="195"/>
                </a:lnTo>
                <a:lnTo>
                  <a:pt x="36" y="195"/>
                </a:lnTo>
                <a:lnTo>
                  <a:pt x="34" y="194"/>
                </a:lnTo>
                <a:lnTo>
                  <a:pt x="31" y="199"/>
                </a:lnTo>
                <a:lnTo>
                  <a:pt x="29" y="204"/>
                </a:lnTo>
                <a:lnTo>
                  <a:pt x="25" y="209"/>
                </a:lnTo>
                <a:lnTo>
                  <a:pt x="22" y="215"/>
                </a:lnTo>
                <a:lnTo>
                  <a:pt x="21" y="218"/>
                </a:lnTo>
                <a:lnTo>
                  <a:pt x="21" y="220"/>
                </a:lnTo>
                <a:lnTo>
                  <a:pt x="8" y="200"/>
                </a:lnTo>
                <a:lnTo>
                  <a:pt x="7" y="200"/>
                </a:lnTo>
                <a:lnTo>
                  <a:pt x="2" y="201"/>
                </a:lnTo>
                <a:lnTo>
                  <a:pt x="0" y="201"/>
                </a:lnTo>
                <a:lnTo>
                  <a:pt x="0" y="200"/>
                </a:lnTo>
                <a:lnTo>
                  <a:pt x="2" y="199"/>
                </a:lnTo>
                <a:lnTo>
                  <a:pt x="6" y="195"/>
                </a:lnTo>
                <a:lnTo>
                  <a:pt x="5" y="195"/>
                </a:lnTo>
                <a:lnTo>
                  <a:pt x="4" y="194"/>
                </a:lnTo>
                <a:lnTo>
                  <a:pt x="5" y="191"/>
                </a:lnTo>
                <a:lnTo>
                  <a:pt x="7" y="189"/>
                </a:lnTo>
                <a:lnTo>
                  <a:pt x="9" y="186"/>
                </a:lnTo>
                <a:lnTo>
                  <a:pt x="12" y="182"/>
                </a:lnTo>
                <a:lnTo>
                  <a:pt x="14" y="180"/>
                </a:lnTo>
                <a:lnTo>
                  <a:pt x="16" y="178"/>
                </a:lnTo>
                <a:lnTo>
                  <a:pt x="17" y="177"/>
                </a:lnTo>
                <a:lnTo>
                  <a:pt x="18" y="174"/>
                </a:lnTo>
                <a:lnTo>
                  <a:pt x="18" y="172"/>
                </a:lnTo>
                <a:lnTo>
                  <a:pt x="19" y="171"/>
                </a:lnTo>
                <a:lnTo>
                  <a:pt x="21" y="171"/>
                </a:lnTo>
                <a:lnTo>
                  <a:pt x="23" y="170"/>
                </a:lnTo>
                <a:lnTo>
                  <a:pt x="26" y="167"/>
                </a:lnTo>
                <a:lnTo>
                  <a:pt x="29" y="160"/>
                </a:lnTo>
                <a:lnTo>
                  <a:pt x="33" y="154"/>
                </a:lnTo>
                <a:lnTo>
                  <a:pt x="43" y="137"/>
                </a:lnTo>
                <a:lnTo>
                  <a:pt x="44" y="134"/>
                </a:lnTo>
                <a:lnTo>
                  <a:pt x="44" y="131"/>
                </a:lnTo>
                <a:lnTo>
                  <a:pt x="46" y="129"/>
                </a:lnTo>
                <a:lnTo>
                  <a:pt x="48" y="128"/>
                </a:lnTo>
                <a:lnTo>
                  <a:pt x="50" y="122"/>
                </a:lnTo>
                <a:lnTo>
                  <a:pt x="49" y="118"/>
                </a:lnTo>
                <a:lnTo>
                  <a:pt x="49" y="114"/>
                </a:lnTo>
                <a:lnTo>
                  <a:pt x="48" y="111"/>
                </a:lnTo>
                <a:lnTo>
                  <a:pt x="45" y="111"/>
                </a:lnTo>
                <a:lnTo>
                  <a:pt x="43" y="111"/>
                </a:lnTo>
                <a:lnTo>
                  <a:pt x="41" y="109"/>
                </a:lnTo>
                <a:lnTo>
                  <a:pt x="40" y="105"/>
                </a:lnTo>
                <a:lnTo>
                  <a:pt x="38" y="101"/>
                </a:lnTo>
                <a:lnTo>
                  <a:pt x="34" y="98"/>
                </a:lnTo>
                <a:lnTo>
                  <a:pt x="30" y="97"/>
                </a:lnTo>
                <a:lnTo>
                  <a:pt x="28" y="95"/>
                </a:lnTo>
                <a:lnTo>
                  <a:pt x="26" y="92"/>
                </a:lnTo>
                <a:lnTo>
                  <a:pt x="23" y="90"/>
                </a:lnTo>
                <a:lnTo>
                  <a:pt x="20" y="90"/>
                </a:lnTo>
                <a:lnTo>
                  <a:pt x="17" y="91"/>
                </a:lnTo>
                <a:lnTo>
                  <a:pt x="14" y="91"/>
                </a:lnTo>
                <a:lnTo>
                  <a:pt x="13" y="90"/>
                </a:lnTo>
                <a:lnTo>
                  <a:pt x="12" y="89"/>
                </a:lnTo>
                <a:lnTo>
                  <a:pt x="13" y="88"/>
                </a:lnTo>
                <a:lnTo>
                  <a:pt x="15" y="88"/>
                </a:lnTo>
                <a:lnTo>
                  <a:pt x="19" y="88"/>
                </a:lnTo>
                <a:lnTo>
                  <a:pt x="22" y="87"/>
                </a:lnTo>
                <a:lnTo>
                  <a:pt x="24" y="87"/>
                </a:lnTo>
                <a:lnTo>
                  <a:pt x="25" y="86"/>
                </a:lnTo>
                <a:lnTo>
                  <a:pt x="27" y="86"/>
                </a:lnTo>
                <a:lnTo>
                  <a:pt x="28" y="86"/>
                </a:lnTo>
                <a:lnTo>
                  <a:pt x="29" y="87"/>
                </a:lnTo>
                <a:lnTo>
                  <a:pt x="29" y="90"/>
                </a:lnTo>
                <a:lnTo>
                  <a:pt x="32" y="92"/>
                </a:lnTo>
                <a:lnTo>
                  <a:pt x="36" y="93"/>
                </a:lnTo>
                <a:lnTo>
                  <a:pt x="38" y="94"/>
                </a:lnTo>
                <a:lnTo>
                  <a:pt x="40" y="97"/>
                </a:lnTo>
                <a:lnTo>
                  <a:pt x="41" y="100"/>
                </a:lnTo>
                <a:lnTo>
                  <a:pt x="42" y="101"/>
                </a:lnTo>
                <a:lnTo>
                  <a:pt x="43" y="100"/>
                </a:lnTo>
                <a:lnTo>
                  <a:pt x="44" y="99"/>
                </a:lnTo>
                <a:lnTo>
                  <a:pt x="44" y="97"/>
                </a:lnTo>
                <a:lnTo>
                  <a:pt x="46" y="98"/>
                </a:lnTo>
                <a:lnTo>
                  <a:pt x="47" y="100"/>
                </a:lnTo>
                <a:lnTo>
                  <a:pt x="48" y="105"/>
                </a:lnTo>
                <a:lnTo>
                  <a:pt x="50" y="107"/>
                </a:lnTo>
                <a:lnTo>
                  <a:pt x="52" y="108"/>
                </a:lnTo>
                <a:lnTo>
                  <a:pt x="53" y="105"/>
                </a:lnTo>
                <a:lnTo>
                  <a:pt x="53" y="102"/>
                </a:lnTo>
                <a:lnTo>
                  <a:pt x="55" y="100"/>
                </a:lnTo>
                <a:lnTo>
                  <a:pt x="56" y="99"/>
                </a:lnTo>
                <a:lnTo>
                  <a:pt x="55" y="98"/>
                </a:lnTo>
                <a:lnTo>
                  <a:pt x="54" y="99"/>
                </a:lnTo>
                <a:lnTo>
                  <a:pt x="52" y="99"/>
                </a:lnTo>
                <a:lnTo>
                  <a:pt x="52" y="98"/>
                </a:lnTo>
                <a:lnTo>
                  <a:pt x="53" y="95"/>
                </a:lnTo>
                <a:lnTo>
                  <a:pt x="55" y="93"/>
                </a:lnTo>
                <a:lnTo>
                  <a:pt x="55" y="89"/>
                </a:lnTo>
                <a:lnTo>
                  <a:pt x="57" y="83"/>
                </a:lnTo>
                <a:lnTo>
                  <a:pt x="61" y="78"/>
                </a:lnTo>
                <a:lnTo>
                  <a:pt x="62" y="74"/>
                </a:lnTo>
                <a:lnTo>
                  <a:pt x="64" y="69"/>
                </a:lnTo>
                <a:lnTo>
                  <a:pt x="65" y="66"/>
                </a:lnTo>
                <a:lnTo>
                  <a:pt x="65" y="64"/>
                </a:lnTo>
                <a:lnTo>
                  <a:pt x="67" y="63"/>
                </a:lnTo>
                <a:lnTo>
                  <a:pt x="71" y="61"/>
                </a:lnTo>
                <a:lnTo>
                  <a:pt x="73" y="56"/>
                </a:lnTo>
                <a:lnTo>
                  <a:pt x="75" y="53"/>
                </a:lnTo>
                <a:lnTo>
                  <a:pt x="78" y="50"/>
                </a:lnTo>
                <a:lnTo>
                  <a:pt x="79" y="48"/>
                </a:lnTo>
                <a:lnTo>
                  <a:pt x="82" y="45"/>
                </a:lnTo>
                <a:lnTo>
                  <a:pt x="87" y="41"/>
                </a:lnTo>
                <a:lnTo>
                  <a:pt x="95" y="36"/>
                </a:lnTo>
                <a:lnTo>
                  <a:pt x="104" y="30"/>
                </a:lnTo>
                <a:lnTo>
                  <a:pt x="108" y="25"/>
                </a:lnTo>
                <a:lnTo>
                  <a:pt x="111" y="20"/>
                </a:lnTo>
                <a:lnTo>
                  <a:pt x="111" y="16"/>
                </a:lnTo>
                <a:lnTo>
                  <a:pt x="109" y="12"/>
                </a:lnTo>
                <a:lnTo>
                  <a:pt x="106" y="7"/>
                </a:lnTo>
                <a:lnTo>
                  <a:pt x="106" y="5"/>
                </a:lnTo>
                <a:lnTo>
                  <a:pt x="106" y="1"/>
                </a:lnTo>
                <a:lnTo>
                  <a:pt x="106" y="0"/>
                </a:lnTo>
                <a:lnTo>
                  <a:pt x="107" y="0"/>
                </a:lnTo>
                <a:lnTo>
                  <a:pt x="111" y="8"/>
                </a:lnTo>
                <a:lnTo>
                  <a:pt x="113" y="13"/>
                </a:lnTo>
                <a:lnTo>
                  <a:pt x="117" y="17"/>
                </a:lnTo>
                <a:lnTo>
                  <a:pt x="121" y="20"/>
                </a:lnTo>
                <a:lnTo>
                  <a:pt x="127" y="18"/>
                </a:lnTo>
                <a:lnTo>
                  <a:pt x="136" y="45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6" name="Freeform 210"/>
          <p:cNvSpPr>
            <a:spLocks/>
          </p:cNvSpPr>
          <p:nvPr/>
        </p:nvSpPr>
        <p:spPr bwMode="auto">
          <a:xfrm>
            <a:off x="12803174" y="3490919"/>
            <a:ext cx="97996" cy="93641"/>
          </a:xfrm>
          <a:custGeom>
            <a:avLst/>
            <a:gdLst>
              <a:gd name="T0" fmla="*/ 0 w 45"/>
              <a:gd name="T1" fmla="*/ 29 h 43"/>
              <a:gd name="T2" fmla="*/ 4 w 45"/>
              <a:gd name="T3" fmla="*/ 24 h 43"/>
              <a:gd name="T4" fmla="*/ 6 w 45"/>
              <a:gd name="T5" fmla="*/ 23 h 43"/>
              <a:gd name="T6" fmla="*/ 6 w 45"/>
              <a:gd name="T7" fmla="*/ 22 h 43"/>
              <a:gd name="T8" fmla="*/ 4 w 45"/>
              <a:gd name="T9" fmla="*/ 20 h 43"/>
              <a:gd name="T10" fmla="*/ 2 w 45"/>
              <a:gd name="T11" fmla="*/ 18 h 43"/>
              <a:gd name="T12" fmla="*/ 2 w 45"/>
              <a:gd name="T13" fmla="*/ 17 h 43"/>
              <a:gd name="T14" fmla="*/ 3 w 45"/>
              <a:gd name="T15" fmla="*/ 16 h 43"/>
              <a:gd name="T16" fmla="*/ 5 w 45"/>
              <a:gd name="T17" fmla="*/ 16 h 43"/>
              <a:gd name="T18" fmla="*/ 6 w 45"/>
              <a:gd name="T19" fmla="*/ 18 h 43"/>
              <a:gd name="T20" fmla="*/ 7 w 45"/>
              <a:gd name="T21" fmla="*/ 20 h 43"/>
              <a:gd name="T22" fmla="*/ 10 w 45"/>
              <a:gd name="T23" fmla="*/ 21 h 43"/>
              <a:gd name="T24" fmla="*/ 14 w 45"/>
              <a:gd name="T25" fmla="*/ 19 h 43"/>
              <a:gd name="T26" fmla="*/ 16 w 45"/>
              <a:gd name="T27" fmla="*/ 17 h 43"/>
              <a:gd name="T28" fmla="*/ 20 w 45"/>
              <a:gd name="T29" fmla="*/ 15 h 43"/>
              <a:gd name="T30" fmla="*/ 26 w 45"/>
              <a:gd name="T31" fmla="*/ 10 h 43"/>
              <a:gd name="T32" fmla="*/ 27 w 45"/>
              <a:gd name="T33" fmla="*/ 7 h 43"/>
              <a:gd name="T34" fmla="*/ 26 w 45"/>
              <a:gd name="T35" fmla="*/ 6 h 43"/>
              <a:gd name="T36" fmla="*/ 24 w 45"/>
              <a:gd name="T37" fmla="*/ 6 h 43"/>
              <a:gd name="T38" fmla="*/ 21 w 45"/>
              <a:gd name="T39" fmla="*/ 8 h 43"/>
              <a:gd name="T40" fmla="*/ 16 w 45"/>
              <a:gd name="T41" fmla="*/ 13 h 43"/>
              <a:gd name="T42" fmla="*/ 11 w 45"/>
              <a:gd name="T43" fmla="*/ 16 h 43"/>
              <a:gd name="T44" fmla="*/ 8 w 45"/>
              <a:gd name="T45" fmla="*/ 16 h 43"/>
              <a:gd name="T46" fmla="*/ 8 w 45"/>
              <a:gd name="T47" fmla="*/ 15 h 43"/>
              <a:gd name="T48" fmla="*/ 9 w 45"/>
              <a:gd name="T49" fmla="*/ 13 h 43"/>
              <a:gd name="T50" fmla="*/ 12 w 45"/>
              <a:gd name="T51" fmla="*/ 12 h 43"/>
              <a:gd name="T52" fmla="*/ 14 w 45"/>
              <a:gd name="T53" fmla="*/ 10 h 43"/>
              <a:gd name="T54" fmla="*/ 17 w 45"/>
              <a:gd name="T55" fmla="*/ 5 h 43"/>
              <a:gd name="T56" fmla="*/ 18 w 45"/>
              <a:gd name="T57" fmla="*/ 4 h 43"/>
              <a:gd name="T58" fmla="*/ 20 w 45"/>
              <a:gd name="T59" fmla="*/ 4 h 43"/>
              <a:gd name="T60" fmla="*/ 24 w 45"/>
              <a:gd name="T61" fmla="*/ 3 h 43"/>
              <a:gd name="T62" fmla="*/ 28 w 45"/>
              <a:gd name="T63" fmla="*/ 3 h 43"/>
              <a:gd name="T64" fmla="*/ 31 w 45"/>
              <a:gd name="T65" fmla="*/ 1 h 43"/>
              <a:gd name="T66" fmla="*/ 33 w 45"/>
              <a:gd name="T67" fmla="*/ 0 h 43"/>
              <a:gd name="T68" fmla="*/ 45 w 45"/>
              <a:gd name="T69" fmla="*/ 19 h 43"/>
              <a:gd name="T70" fmla="*/ 43 w 45"/>
              <a:gd name="T71" fmla="*/ 18 h 43"/>
              <a:gd name="T72" fmla="*/ 41 w 45"/>
              <a:gd name="T73" fmla="*/ 17 h 43"/>
              <a:gd name="T74" fmla="*/ 39 w 45"/>
              <a:gd name="T75" fmla="*/ 18 h 43"/>
              <a:gd name="T76" fmla="*/ 37 w 45"/>
              <a:gd name="T77" fmla="*/ 22 h 43"/>
              <a:gd name="T78" fmla="*/ 33 w 45"/>
              <a:gd name="T79" fmla="*/ 27 h 43"/>
              <a:gd name="T80" fmla="*/ 27 w 45"/>
              <a:gd name="T81" fmla="*/ 31 h 43"/>
              <a:gd name="T82" fmla="*/ 20 w 45"/>
              <a:gd name="T83" fmla="*/ 35 h 43"/>
              <a:gd name="T84" fmla="*/ 11 w 45"/>
              <a:gd name="T85" fmla="*/ 39 h 43"/>
              <a:gd name="T86" fmla="*/ 7 w 45"/>
              <a:gd name="T87" fmla="*/ 43 h 43"/>
              <a:gd name="T88" fmla="*/ 0 w 45"/>
              <a:gd name="T89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" h="43">
                <a:moveTo>
                  <a:pt x="0" y="29"/>
                </a:moveTo>
                <a:lnTo>
                  <a:pt x="4" y="24"/>
                </a:lnTo>
                <a:lnTo>
                  <a:pt x="6" y="23"/>
                </a:lnTo>
                <a:lnTo>
                  <a:pt x="6" y="22"/>
                </a:lnTo>
                <a:lnTo>
                  <a:pt x="4" y="20"/>
                </a:lnTo>
                <a:lnTo>
                  <a:pt x="2" y="18"/>
                </a:lnTo>
                <a:lnTo>
                  <a:pt x="2" y="17"/>
                </a:lnTo>
                <a:lnTo>
                  <a:pt x="3" y="16"/>
                </a:lnTo>
                <a:lnTo>
                  <a:pt x="5" y="16"/>
                </a:lnTo>
                <a:lnTo>
                  <a:pt x="6" y="18"/>
                </a:lnTo>
                <a:lnTo>
                  <a:pt x="7" y="20"/>
                </a:lnTo>
                <a:lnTo>
                  <a:pt x="10" y="21"/>
                </a:lnTo>
                <a:lnTo>
                  <a:pt x="14" y="19"/>
                </a:lnTo>
                <a:lnTo>
                  <a:pt x="16" y="17"/>
                </a:lnTo>
                <a:lnTo>
                  <a:pt x="20" y="15"/>
                </a:lnTo>
                <a:lnTo>
                  <a:pt x="26" y="10"/>
                </a:lnTo>
                <a:lnTo>
                  <a:pt x="27" y="7"/>
                </a:lnTo>
                <a:lnTo>
                  <a:pt x="26" y="6"/>
                </a:lnTo>
                <a:lnTo>
                  <a:pt x="24" y="6"/>
                </a:lnTo>
                <a:lnTo>
                  <a:pt x="21" y="8"/>
                </a:lnTo>
                <a:lnTo>
                  <a:pt x="16" y="13"/>
                </a:lnTo>
                <a:lnTo>
                  <a:pt x="11" y="16"/>
                </a:lnTo>
                <a:lnTo>
                  <a:pt x="8" y="16"/>
                </a:lnTo>
                <a:lnTo>
                  <a:pt x="8" y="15"/>
                </a:lnTo>
                <a:lnTo>
                  <a:pt x="9" y="13"/>
                </a:lnTo>
                <a:lnTo>
                  <a:pt x="12" y="12"/>
                </a:lnTo>
                <a:lnTo>
                  <a:pt x="14" y="10"/>
                </a:lnTo>
                <a:lnTo>
                  <a:pt x="17" y="5"/>
                </a:lnTo>
                <a:lnTo>
                  <a:pt x="18" y="4"/>
                </a:lnTo>
                <a:lnTo>
                  <a:pt x="20" y="4"/>
                </a:lnTo>
                <a:lnTo>
                  <a:pt x="24" y="3"/>
                </a:lnTo>
                <a:lnTo>
                  <a:pt x="28" y="3"/>
                </a:lnTo>
                <a:lnTo>
                  <a:pt x="31" y="1"/>
                </a:lnTo>
                <a:lnTo>
                  <a:pt x="33" y="0"/>
                </a:lnTo>
                <a:lnTo>
                  <a:pt x="45" y="19"/>
                </a:lnTo>
                <a:lnTo>
                  <a:pt x="43" y="18"/>
                </a:lnTo>
                <a:lnTo>
                  <a:pt x="41" y="17"/>
                </a:lnTo>
                <a:lnTo>
                  <a:pt x="39" y="18"/>
                </a:lnTo>
                <a:lnTo>
                  <a:pt x="37" y="22"/>
                </a:lnTo>
                <a:lnTo>
                  <a:pt x="33" y="27"/>
                </a:lnTo>
                <a:lnTo>
                  <a:pt x="27" y="31"/>
                </a:lnTo>
                <a:lnTo>
                  <a:pt x="20" y="35"/>
                </a:lnTo>
                <a:lnTo>
                  <a:pt x="11" y="39"/>
                </a:lnTo>
                <a:lnTo>
                  <a:pt x="7" y="43"/>
                </a:lnTo>
                <a:lnTo>
                  <a:pt x="0" y="29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7" name="Freeform 211"/>
          <p:cNvSpPr>
            <a:spLocks/>
          </p:cNvSpPr>
          <p:nvPr/>
        </p:nvSpPr>
        <p:spPr bwMode="auto">
          <a:xfrm>
            <a:off x="12348038" y="3362435"/>
            <a:ext cx="280922" cy="95818"/>
          </a:xfrm>
          <a:custGeom>
            <a:avLst/>
            <a:gdLst>
              <a:gd name="T0" fmla="*/ 120 w 129"/>
              <a:gd name="T1" fmla="*/ 39 h 44"/>
              <a:gd name="T2" fmla="*/ 109 w 129"/>
              <a:gd name="T3" fmla="*/ 40 h 44"/>
              <a:gd name="T4" fmla="*/ 107 w 129"/>
              <a:gd name="T5" fmla="*/ 39 h 44"/>
              <a:gd name="T6" fmla="*/ 104 w 129"/>
              <a:gd name="T7" fmla="*/ 42 h 44"/>
              <a:gd name="T8" fmla="*/ 101 w 129"/>
              <a:gd name="T9" fmla="*/ 37 h 44"/>
              <a:gd name="T10" fmla="*/ 102 w 129"/>
              <a:gd name="T11" fmla="*/ 36 h 44"/>
              <a:gd name="T12" fmla="*/ 104 w 129"/>
              <a:gd name="T13" fmla="*/ 36 h 44"/>
              <a:gd name="T14" fmla="*/ 101 w 129"/>
              <a:gd name="T15" fmla="*/ 31 h 44"/>
              <a:gd name="T16" fmla="*/ 92 w 129"/>
              <a:gd name="T17" fmla="*/ 24 h 44"/>
              <a:gd name="T18" fmla="*/ 77 w 129"/>
              <a:gd name="T19" fmla="*/ 21 h 44"/>
              <a:gd name="T20" fmla="*/ 63 w 129"/>
              <a:gd name="T21" fmla="*/ 22 h 44"/>
              <a:gd name="T22" fmla="*/ 51 w 129"/>
              <a:gd name="T23" fmla="*/ 27 h 44"/>
              <a:gd name="T24" fmla="*/ 43 w 129"/>
              <a:gd name="T25" fmla="*/ 29 h 44"/>
              <a:gd name="T26" fmla="*/ 32 w 129"/>
              <a:gd name="T27" fmla="*/ 37 h 44"/>
              <a:gd name="T28" fmla="*/ 8 w 129"/>
              <a:gd name="T29" fmla="*/ 32 h 44"/>
              <a:gd name="T30" fmla="*/ 5 w 129"/>
              <a:gd name="T31" fmla="*/ 31 h 44"/>
              <a:gd name="T32" fmla="*/ 4 w 129"/>
              <a:gd name="T33" fmla="*/ 32 h 44"/>
              <a:gd name="T34" fmla="*/ 1 w 129"/>
              <a:gd name="T35" fmla="*/ 33 h 44"/>
              <a:gd name="T36" fmla="*/ 0 w 129"/>
              <a:gd name="T37" fmla="*/ 30 h 44"/>
              <a:gd name="T38" fmla="*/ 5 w 129"/>
              <a:gd name="T39" fmla="*/ 29 h 44"/>
              <a:gd name="T40" fmla="*/ 7 w 129"/>
              <a:gd name="T41" fmla="*/ 27 h 44"/>
              <a:gd name="T42" fmla="*/ 10 w 129"/>
              <a:gd name="T43" fmla="*/ 23 h 44"/>
              <a:gd name="T44" fmla="*/ 13 w 129"/>
              <a:gd name="T45" fmla="*/ 21 h 44"/>
              <a:gd name="T46" fmla="*/ 13 w 129"/>
              <a:gd name="T47" fmla="*/ 15 h 44"/>
              <a:gd name="T48" fmla="*/ 13 w 129"/>
              <a:gd name="T49" fmla="*/ 10 h 44"/>
              <a:gd name="T50" fmla="*/ 16 w 129"/>
              <a:gd name="T51" fmla="*/ 8 h 44"/>
              <a:gd name="T52" fmla="*/ 16 w 129"/>
              <a:gd name="T53" fmla="*/ 3 h 44"/>
              <a:gd name="T54" fmla="*/ 19 w 129"/>
              <a:gd name="T55" fmla="*/ 0 h 44"/>
              <a:gd name="T56" fmla="*/ 22 w 129"/>
              <a:gd name="T57" fmla="*/ 2 h 44"/>
              <a:gd name="T58" fmla="*/ 21 w 129"/>
              <a:gd name="T59" fmla="*/ 10 h 44"/>
              <a:gd name="T60" fmla="*/ 20 w 129"/>
              <a:gd name="T61" fmla="*/ 16 h 44"/>
              <a:gd name="T62" fmla="*/ 22 w 129"/>
              <a:gd name="T63" fmla="*/ 16 h 44"/>
              <a:gd name="T64" fmla="*/ 27 w 129"/>
              <a:gd name="T65" fmla="*/ 11 h 44"/>
              <a:gd name="T66" fmla="*/ 27 w 129"/>
              <a:gd name="T67" fmla="*/ 13 h 44"/>
              <a:gd name="T68" fmla="*/ 28 w 129"/>
              <a:gd name="T69" fmla="*/ 15 h 44"/>
              <a:gd name="T70" fmla="*/ 31 w 129"/>
              <a:gd name="T71" fmla="*/ 13 h 44"/>
              <a:gd name="T72" fmla="*/ 40 w 129"/>
              <a:gd name="T73" fmla="*/ 10 h 44"/>
              <a:gd name="T74" fmla="*/ 51 w 129"/>
              <a:gd name="T75" fmla="*/ 5 h 44"/>
              <a:gd name="T76" fmla="*/ 64 w 129"/>
              <a:gd name="T77" fmla="*/ 4 h 44"/>
              <a:gd name="T78" fmla="*/ 72 w 129"/>
              <a:gd name="T79" fmla="*/ 4 h 44"/>
              <a:gd name="T80" fmla="*/ 86 w 129"/>
              <a:gd name="T81" fmla="*/ 4 h 44"/>
              <a:gd name="T82" fmla="*/ 96 w 129"/>
              <a:gd name="T83" fmla="*/ 6 h 44"/>
              <a:gd name="T84" fmla="*/ 101 w 129"/>
              <a:gd name="T85" fmla="*/ 7 h 44"/>
              <a:gd name="T86" fmla="*/ 115 w 129"/>
              <a:gd name="T87" fmla="*/ 19 h 44"/>
              <a:gd name="T88" fmla="*/ 119 w 129"/>
              <a:gd name="T89" fmla="*/ 21 h 44"/>
              <a:gd name="T90" fmla="*/ 121 w 129"/>
              <a:gd name="T91" fmla="*/ 23 h 44"/>
              <a:gd name="T92" fmla="*/ 125 w 129"/>
              <a:gd name="T93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9" h="44">
                <a:moveTo>
                  <a:pt x="129" y="34"/>
                </a:moveTo>
                <a:lnTo>
                  <a:pt x="120" y="39"/>
                </a:lnTo>
                <a:lnTo>
                  <a:pt x="112" y="42"/>
                </a:lnTo>
                <a:lnTo>
                  <a:pt x="109" y="40"/>
                </a:lnTo>
                <a:lnTo>
                  <a:pt x="107" y="39"/>
                </a:lnTo>
                <a:lnTo>
                  <a:pt x="107" y="39"/>
                </a:lnTo>
                <a:lnTo>
                  <a:pt x="107" y="40"/>
                </a:lnTo>
                <a:lnTo>
                  <a:pt x="104" y="42"/>
                </a:lnTo>
                <a:lnTo>
                  <a:pt x="103" y="40"/>
                </a:lnTo>
                <a:lnTo>
                  <a:pt x="101" y="37"/>
                </a:lnTo>
                <a:lnTo>
                  <a:pt x="101" y="36"/>
                </a:lnTo>
                <a:lnTo>
                  <a:pt x="102" y="36"/>
                </a:lnTo>
                <a:lnTo>
                  <a:pt x="104" y="37"/>
                </a:lnTo>
                <a:lnTo>
                  <a:pt x="104" y="36"/>
                </a:lnTo>
                <a:lnTo>
                  <a:pt x="103" y="35"/>
                </a:lnTo>
                <a:lnTo>
                  <a:pt x="101" y="31"/>
                </a:lnTo>
                <a:lnTo>
                  <a:pt x="96" y="27"/>
                </a:lnTo>
                <a:lnTo>
                  <a:pt x="92" y="24"/>
                </a:lnTo>
                <a:lnTo>
                  <a:pt x="82" y="22"/>
                </a:lnTo>
                <a:lnTo>
                  <a:pt x="77" y="21"/>
                </a:lnTo>
                <a:lnTo>
                  <a:pt x="68" y="21"/>
                </a:lnTo>
                <a:lnTo>
                  <a:pt x="63" y="22"/>
                </a:lnTo>
                <a:lnTo>
                  <a:pt x="55" y="25"/>
                </a:lnTo>
                <a:lnTo>
                  <a:pt x="51" y="27"/>
                </a:lnTo>
                <a:lnTo>
                  <a:pt x="48" y="27"/>
                </a:lnTo>
                <a:lnTo>
                  <a:pt x="43" y="29"/>
                </a:lnTo>
                <a:lnTo>
                  <a:pt x="40" y="32"/>
                </a:lnTo>
                <a:lnTo>
                  <a:pt x="32" y="37"/>
                </a:lnTo>
                <a:lnTo>
                  <a:pt x="22" y="44"/>
                </a:lnTo>
                <a:lnTo>
                  <a:pt x="8" y="32"/>
                </a:lnTo>
                <a:lnTo>
                  <a:pt x="7" y="31"/>
                </a:lnTo>
                <a:lnTo>
                  <a:pt x="5" y="31"/>
                </a:lnTo>
                <a:lnTo>
                  <a:pt x="4" y="31"/>
                </a:lnTo>
                <a:lnTo>
                  <a:pt x="4" y="32"/>
                </a:lnTo>
                <a:lnTo>
                  <a:pt x="4" y="33"/>
                </a:lnTo>
                <a:lnTo>
                  <a:pt x="1" y="33"/>
                </a:lnTo>
                <a:lnTo>
                  <a:pt x="0" y="31"/>
                </a:lnTo>
                <a:lnTo>
                  <a:pt x="0" y="30"/>
                </a:lnTo>
                <a:lnTo>
                  <a:pt x="1" y="30"/>
                </a:lnTo>
                <a:lnTo>
                  <a:pt x="5" y="29"/>
                </a:lnTo>
                <a:lnTo>
                  <a:pt x="7" y="28"/>
                </a:lnTo>
                <a:lnTo>
                  <a:pt x="7" y="27"/>
                </a:lnTo>
                <a:lnTo>
                  <a:pt x="8" y="25"/>
                </a:lnTo>
                <a:lnTo>
                  <a:pt x="10" y="23"/>
                </a:lnTo>
                <a:lnTo>
                  <a:pt x="12" y="22"/>
                </a:lnTo>
                <a:lnTo>
                  <a:pt x="13" y="21"/>
                </a:lnTo>
                <a:lnTo>
                  <a:pt x="13" y="18"/>
                </a:lnTo>
                <a:lnTo>
                  <a:pt x="13" y="15"/>
                </a:lnTo>
                <a:lnTo>
                  <a:pt x="12" y="11"/>
                </a:lnTo>
                <a:lnTo>
                  <a:pt x="13" y="10"/>
                </a:lnTo>
                <a:lnTo>
                  <a:pt x="15" y="9"/>
                </a:lnTo>
                <a:lnTo>
                  <a:pt x="16" y="8"/>
                </a:lnTo>
                <a:lnTo>
                  <a:pt x="16" y="5"/>
                </a:lnTo>
                <a:lnTo>
                  <a:pt x="16" y="3"/>
                </a:lnTo>
                <a:lnTo>
                  <a:pt x="17" y="1"/>
                </a:lnTo>
                <a:lnTo>
                  <a:pt x="19" y="0"/>
                </a:lnTo>
                <a:lnTo>
                  <a:pt x="21" y="0"/>
                </a:lnTo>
                <a:lnTo>
                  <a:pt x="22" y="2"/>
                </a:lnTo>
                <a:lnTo>
                  <a:pt x="22" y="5"/>
                </a:lnTo>
                <a:lnTo>
                  <a:pt x="21" y="10"/>
                </a:lnTo>
                <a:lnTo>
                  <a:pt x="20" y="12"/>
                </a:lnTo>
                <a:lnTo>
                  <a:pt x="20" y="16"/>
                </a:lnTo>
                <a:lnTo>
                  <a:pt x="21" y="16"/>
                </a:lnTo>
                <a:lnTo>
                  <a:pt x="22" y="16"/>
                </a:lnTo>
                <a:lnTo>
                  <a:pt x="26" y="12"/>
                </a:lnTo>
                <a:lnTo>
                  <a:pt x="27" y="11"/>
                </a:lnTo>
                <a:lnTo>
                  <a:pt x="27" y="12"/>
                </a:lnTo>
                <a:lnTo>
                  <a:pt x="27" y="13"/>
                </a:lnTo>
                <a:lnTo>
                  <a:pt x="28" y="15"/>
                </a:lnTo>
                <a:lnTo>
                  <a:pt x="28" y="15"/>
                </a:lnTo>
                <a:lnTo>
                  <a:pt x="29" y="15"/>
                </a:lnTo>
                <a:lnTo>
                  <a:pt x="31" y="13"/>
                </a:lnTo>
                <a:lnTo>
                  <a:pt x="35" y="11"/>
                </a:lnTo>
                <a:lnTo>
                  <a:pt x="40" y="10"/>
                </a:lnTo>
                <a:lnTo>
                  <a:pt x="44" y="8"/>
                </a:lnTo>
                <a:lnTo>
                  <a:pt x="51" y="5"/>
                </a:lnTo>
                <a:lnTo>
                  <a:pt x="57" y="4"/>
                </a:lnTo>
                <a:lnTo>
                  <a:pt x="64" y="4"/>
                </a:lnTo>
                <a:lnTo>
                  <a:pt x="69" y="4"/>
                </a:lnTo>
                <a:lnTo>
                  <a:pt x="72" y="4"/>
                </a:lnTo>
                <a:lnTo>
                  <a:pt x="78" y="3"/>
                </a:lnTo>
                <a:lnTo>
                  <a:pt x="86" y="4"/>
                </a:lnTo>
                <a:lnTo>
                  <a:pt x="92" y="5"/>
                </a:lnTo>
                <a:lnTo>
                  <a:pt x="96" y="6"/>
                </a:lnTo>
                <a:lnTo>
                  <a:pt x="98" y="5"/>
                </a:lnTo>
                <a:lnTo>
                  <a:pt x="101" y="7"/>
                </a:lnTo>
                <a:lnTo>
                  <a:pt x="107" y="11"/>
                </a:lnTo>
                <a:lnTo>
                  <a:pt x="115" y="19"/>
                </a:lnTo>
                <a:lnTo>
                  <a:pt x="117" y="21"/>
                </a:lnTo>
                <a:lnTo>
                  <a:pt x="119" y="21"/>
                </a:lnTo>
                <a:lnTo>
                  <a:pt x="120" y="22"/>
                </a:lnTo>
                <a:lnTo>
                  <a:pt x="121" y="23"/>
                </a:lnTo>
                <a:lnTo>
                  <a:pt x="122" y="25"/>
                </a:lnTo>
                <a:lnTo>
                  <a:pt x="125" y="29"/>
                </a:lnTo>
                <a:lnTo>
                  <a:pt x="129" y="3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8" name="Freeform 212"/>
          <p:cNvSpPr>
            <a:spLocks/>
          </p:cNvSpPr>
          <p:nvPr/>
        </p:nvSpPr>
        <p:spPr bwMode="auto">
          <a:xfrm>
            <a:off x="12544029" y="3743531"/>
            <a:ext cx="30488" cy="97996"/>
          </a:xfrm>
          <a:custGeom>
            <a:avLst/>
            <a:gdLst>
              <a:gd name="T0" fmla="*/ 5 w 14"/>
              <a:gd name="T1" fmla="*/ 1 h 45"/>
              <a:gd name="T2" fmla="*/ 8 w 14"/>
              <a:gd name="T3" fmla="*/ 1 h 45"/>
              <a:gd name="T4" fmla="*/ 9 w 14"/>
              <a:gd name="T5" fmla="*/ 2 h 45"/>
              <a:gd name="T6" fmla="*/ 10 w 14"/>
              <a:gd name="T7" fmla="*/ 2 h 45"/>
              <a:gd name="T8" fmla="*/ 10 w 14"/>
              <a:gd name="T9" fmla="*/ 1 h 45"/>
              <a:gd name="T10" fmla="*/ 10 w 14"/>
              <a:gd name="T11" fmla="*/ 0 h 45"/>
              <a:gd name="T12" fmla="*/ 10 w 14"/>
              <a:gd name="T13" fmla="*/ 0 h 45"/>
              <a:gd name="T14" fmla="*/ 14 w 14"/>
              <a:gd name="T15" fmla="*/ 1 h 45"/>
              <a:gd name="T16" fmla="*/ 13 w 14"/>
              <a:gd name="T17" fmla="*/ 3 h 45"/>
              <a:gd name="T18" fmla="*/ 11 w 14"/>
              <a:gd name="T19" fmla="*/ 5 h 45"/>
              <a:gd name="T20" fmla="*/ 11 w 14"/>
              <a:gd name="T21" fmla="*/ 8 h 45"/>
              <a:gd name="T22" fmla="*/ 11 w 14"/>
              <a:gd name="T23" fmla="*/ 9 h 45"/>
              <a:gd name="T24" fmla="*/ 10 w 14"/>
              <a:gd name="T25" fmla="*/ 10 h 45"/>
              <a:gd name="T26" fmla="*/ 10 w 14"/>
              <a:gd name="T27" fmla="*/ 12 h 45"/>
              <a:gd name="T28" fmla="*/ 7 w 14"/>
              <a:gd name="T29" fmla="*/ 14 h 45"/>
              <a:gd name="T30" fmla="*/ 5 w 14"/>
              <a:gd name="T31" fmla="*/ 17 h 45"/>
              <a:gd name="T32" fmla="*/ 4 w 14"/>
              <a:gd name="T33" fmla="*/ 19 h 45"/>
              <a:gd name="T34" fmla="*/ 3 w 14"/>
              <a:gd name="T35" fmla="*/ 22 h 45"/>
              <a:gd name="T36" fmla="*/ 3 w 14"/>
              <a:gd name="T37" fmla="*/ 24 h 45"/>
              <a:gd name="T38" fmla="*/ 5 w 14"/>
              <a:gd name="T39" fmla="*/ 26 h 45"/>
              <a:gd name="T40" fmla="*/ 8 w 14"/>
              <a:gd name="T41" fmla="*/ 30 h 45"/>
              <a:gd name="T42" fmla="*/ 10 w 14"/>
              <a:gd name="T43" fmla="*/ 32 h 45"/>
              <a:gd name="T44" fmla="*/ 11 w 14"/>
              <a:gd name="T45" fmla="*/ 35 h 45"/>
              <a:gd name="T46" fmla="*/ 11 w 14"/>
              <a:gd name="T47" fmla="*/ 37 h 45"/>
              <a:gd name="T48" fmla="*/ 10 w 14"/>
              <a:gd name="T49" fmla="*/ 40 h 45"/>
              <a:gd name="T50" fmla="*/ 8 w 14"/>
              <a:gd name="T51" fmla="*/ 41 h 45"/>
              <a:gd name="T52" fmla="*/ 6 w 14"/>
              <a:gd name="T53" fmla="*/ 43 h 45"/>
              <a:gd name="T54" fmla="*/ 4 w 14"/>
              <a:gd name="T55" fmla="*/ 44 h 45"/>
              <a:gd name="T56" fmla="*/ 3 w 14"/>
              <a:gd name="T57" fmla="*/ 45 h 45"/>
              <a:gd name="T58" fmla="*/ 2 w 14"/>
              <a:gd name="T59" fmla="*/ 45 h 45"/>
              <a:gd name="T60" fmla="*/ 1 w 14"/>
              <a:gd name="T61" fmla="*/ 44 h 45"/>
              <a:gd name="T62" fmla="*/ 1 w 14"/>
              <a:gd name="T63" fmla="*/ 43 h 45"/>
              <a:gd name="T64" fmla="*/ 4 w 14"/>
              <a:gd name="T65" fmla="*/ 41 h 45"/>
              <a:gd name="T66" fmla="*/ 5 w 14"/>
              <a:gd name="T67" fmla="*/ 40 h 45"/>
              <a:gd name="T68" fmla="*/ 7 w 14"/>
              <a:gd name="T69" fmla="*/ 38 h 45"/>
              <a:gd name="T70" fmla="*/ 8 w 14"/>
              <a:gd name="T71" fmla="*/ 37 h 45"/>
              <a:gd name="T72" fmla="*/ 8 w 14"/>
              <a:gd name="T73" fmla="*/ 36 h 45"/>
              <a:gd name="T74" fmla="*/ 5 w 14"/>
              <a:gd name="T75" fmla="*/ 32 h 45"/>
              <a:gd name="T76" fmla="*/ 2 w 14"/>
              <a:gd name="T77" fmla="*/ 28 h 45"/>
              <a:gd name="T78" fmla="*/ 0 w 14"/>
              <a:gd name="T79" fmla="*/ 25 h 45"/>
              <a:gd name="T80" fmla="*/ 0 w 14"/>
              <a:gd name="T81" fmla="*/ 21 h 45"/>
              <a:gd name="T82" fmla="*/ 0 w 14"/>
              <a:gd name="T83" fmla="*/ 19 h 45"/>
              <a:gd name="T84" fmla="*/ 2 w 14"/>
              <a:gd name="T85" fmla="*/ 15 h 45"/>
              <a:gd name="T86" fmla="*/ 4 w 14"/>
              <a:gd name="T87" fmla="*/ 13 h 45"/>
              <a:gd name="T88" fmla="*/ 5 w 14"/>
              <a:gd name="T89" fmla="*/ 10 h 45"/>
              <a:gd name="T90" fmla="*/ 5 w 14"/>
              <a:gd name="T91" fmla="*/ 7 h 45"/>
              <a:gd name="T92" fmla="*/ 5 w 14"/>
              <a:gd name="T93" fmla="*/ 6 h 45"/>
              <a:gd name="T94" fmla="*/ 4 w 14"/>
              <a:gd name="T95" fmla="*/ 4 h 45"/>
              <a:gd name="T96" fmla="*/ 5 w 14"/>
              <a:gd name="T97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45">
                <a:moveTo>
                  <a:pt x="5" y="1"/>
                </a:move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0"/>
                </a:lnTo>
                <a:lnTo>
                  <a:pt x="14" y="1"/>
                </a:lnTo>
                <a:lnTo>
                  <a:pt x="13" y="3"/>
                </a:lnTo>
                <a:lnTo>
                  <a:pt x="11" y="5"/>
                </a:lnTo>
                <a:lnTo>
                  <a:pt x="11" y="8"/>
                </a:lnTo>
                <a:lnTo>
                  <a:pt x="11" y="9"/>
                </a:lnTo>
                <a:lnTo>
                  <a:pt x="10" y="10"/>
                </a:lnTo>
                <a:lnTo>
                  <a:pt x="10" y="12"/>
                </a:lnTo>
                <a:lnTo>
                  <a:pt x="7" y="14"/>
                </a:lnTo>
                <a:lnTo>
                  <a:pt x="5" y="17"/>
                </a:lnTo>
                <a:lnTo>
                  <a:pt x="4" y="19"/>
                </a:lnTo>
                <a:lnTo>
                  <a:pt x="3" y="22"/>
                </a:lnTo>
                <a:lnTo>
                  <a:pt x="3" y="24"/>
                </a:lnTo>
                <a:lnTo>
                  <a:pt x="5" y="26"/>
                </a:lnTo>
                <a:lnTo>
                  <a:pt x="8" y="30"/>
                </a:lnTo>
                <a:lnTo>
                  <a:pt x="10" y="32"/>
                </a:lnTo>
                <a:lnTo>
                  <a:pt x="11" y="35"/>
                </a:lnTo>
                <a:lnTo>
                  <a:pt x="11" y="37"/>
                </a:lnTo>
                <a:lnTo>
                  <a:pt x="10" y="40"/>
                </a:lnTo>
                <a:lnTo>
                  <a:pt x="8" y="41"/>
                </a:lnTo>
                <a:lnTo>
                  <a:pt x="6" y="43"/>
                </a:lnTo>
                <a:lnTo>
                  <a:pt x="4" y="44"/>
                </a:lnTo>
                <a:lnTo>
                  <a:pt x="3" y="45"/>
                </a:lnTo>
                <a:lnTo>
                  <a:pt x="2" y="45"/>
                </a:lnTo>
                <a:lnTo>
                  <a:pt x="1" y="44"/>
                </a:lnTo>
                <a:lnTo>
                  <a:pt x="1" y="43"/>
                </a:lnTo>
                <a:lnTo>
                  <a:pt x="4" y="41"/>
                </a:lnTo>
                <a:lnTo>
                  <a:pt x="5" y="40"/>
                </a:lnTo>
                <a:lnTo>
                  <a:pt x="7" y="38"/>
                </a:lnTo>
                <a:lnTo>
                  <a:pt x="8" y="37"/>
                </a:lnTo>
                <a:lnTo>
                  <a:pt x="8" y="36"/>
                </a:lnTo>
                <a:lnTo>
                  <a:pt x="5" y="32"/>
                </a:lnTo>
                <a:lnTo>
                  <a:pt x="2" y="28"/>
                </a:lnTo>
                <a:lnTo>
                  <a:pt x="0" y="25"/>
                </a:lnTo>
                <a:lnTo>
                  <a:pt x="0" y="21"/>
                </a:lnTo>
                <a:lnTo>
                  <a:pt x="0" y="19"/>
                </a:lnTo>
                <a:lnTo>
                  <a:pt x="2" y="15"/>
                </a:lnTo>
                <a:lnTo>
                  <a:pt x="4" y="13"/>
                </a:lnTo>
                <a:lnTo>
                  <a:pt x="5" y="10"/>
                </a:lnTo>
                <a:lnTo>
                  <a:pt x="5" y="7"/>
                </a:lnTo>
                <a:lnTo>
                  <a:pt x="5" y="6"/>
                </a:lnTo>
                <a:lnTo>
                  <a:pt x="4" y="4"/>
                </a:lnTo>
                <a:lnTo>
                  <a:pt x="5" y="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79" name="Freeform 213"/>
          <p:cNvSpPr>
            <a:spLocks/>
          </p:cNvSpPr>
          <p:nvPr/>
        </p:nvSpPr>
        <p:spPr bwMode="auto">
          <a:xfrm>
            <a:off x="11472609" y="3199110"/>
            <a:ext cx="402872" cy="132840"/>
          </a:xfrm>
          <a:custGeom>
            <a:avLst/>
            <a:gdLst>
              <a:gd name="T0" fmla="*/ 0 w 185"/>
              <a:gd name="T1" fmla="*/ 14 h 61"/>
              <a:gd name="T2" fmla="*/ 1 w 185"/>
              <a:gd name="T3" fmla="*/ 10 h 61"/>
              <a:gd name="T4" fmla="*/ 2 w 185"/>
              <a:gd name="T5" fmla="*/ 6 h 61"/>
              <a:gd name="T6" fmla="*/ 5 w 185"/>
              <a:gd name="T7" fmla="*/ 0 h 61"/>
              <a:gd name="T8" fmla="*/ 22 w 185"/>
              <a:gd name="T9" fmla="*/ 7 h 61"/>
              <a:gd name="T10" fmla="*/ 32 w 185"/>
              <a:gd name="T11" fmla="*/ 11 h 61"/>
              <a:gd name="T12" fmla="*/ 40 w 185"/>
              <a:gd name="T13" fmla="*/ 14 h 61"/>
              <a:gd name="T14" fmla="*/ 49 w 185"/>
              <a:gd name="T15" fmla="*/ 18 h 61"/>
              <a:gd name="T16" fmla="*/ 64 w 185"/>
              <a:gd name="T17" fmla="*/ 21 h 61"/>
              <a:gd name="T18" fmla="*/ 77 w 185"/>
              <a:gd name="T19" fmla="*/ 23 h 61"/>
              <a:gd name="T20" fmla="*/ 88 w 185"/>
              <a:gd name="T21" fmla="*/ 24 h 61"/>
              <a:gd name="T22" fmla="*/ 103 w 185"/>
              <a:gd name="T23" fmla="*/ 27 h 61"/>
              <a:gd name="T24" fmla="*/ 134 w 185"/>
              <a:gd name="T25" fmla="*/ 36 h 61"/>
              <a:gd name="T26" fmla="*/ 148 w 185"/>
              <a:gd name="T27" fmla="*/ 39 h 61"/>
              <a:gd name="T28" fmla="*/ 172 w 185"/>
              <a:gd name="T29" fmla="*/ 46 h 61"/>
              <a:gd name="T30" fmla="*/ 184 w 185"/>
              <a:gd name="T31" fmla="*/ 53 h 61"/>
              <a:gd name="T32" fmla="*/ 185 w 185"/>
              <a:gd name="T33" fmla="*/ 54 h 61"/>
              <a:gd name="T34" fmla="*/ 180 w 185"/>
              <a:gd name="T35" fmla="*/ 61 h 61"/>
              <a:gd name="T36" fmla="*/ 175 w 185"/>
              <a:gd name="T37" fmla="*/ 60 h 61"/>
              <a:gd name="T38" fmla="*/ 170 w 185"/>
              <a:gd name="T39" fmla="*/ 59 h 61"/>
              <a:gd name="T40" fmla="*/ 166 w 185"/>
              <a:gd name="T41" fmla="*/ 57 h 61"/>
              <a:gd name="T42" fmla="*/ 159 w 185"/>
              <a:gd name="T43" fmla="*/ 54 h 61"/>
              <a:gd name="T44" fmla="*/ 153 w 185"/>
              <a:gd name="T45" fmla="*/ 52 h 61"/>
              <a:gd name="T46" fmla="*/ 149 w 185"/>
              <a:gd name="T47" fmla="*/ 51 h 61"/>
              <a:gd name="T48" fmla="*/ 147 w 185"/>
              <a:gd name="T49" fmla="*/ 51 h 61"/>
              <a:gd name="T50" fmla="*/ 144 w 185"/>
              <a:gd name="T51" fmla="*/ 53 h 61"/>
              <a:gd name="T52" fmla="*/ 142 w 185"/>
              <a:gd name="T53" fmla="*/ 55 h 61"/>
              <a:gd name="T54" fmla="*/ 139 w 185"/>
              <a:gd name="T55" fmla="*/ 55 h 61"/>
              <a:gd name="T56" fmla="*/ 139 w 185"/>
              <a:gd name="T57" fmla="*/ 53 h 61"/>
              <a:gd name="T58" fmla="*/ 139 w 185"/>
              <a:gd name="T59" fmla="*/ 52 h 61"/>
              <a:gd name="T60" fmla="*/ 139 w 185"/>
              <a:gd name="T61" fmla="*/ 50 h 61"/>
              <a:gd name="T62" fmla="*/ 134 w 185"/>
              <a:gd name="T63" fmla="*/ 48 h 61"/>
              <a:gd name="T64" fmla="*/ 130 w 185"/>
              <a:gd name="T65" fmla="*/ 46 h 61"/>
              <a:gd name="T66" fmla="*/ 126 w 185"/>
              <a:gd name="T67" fmla="*/ 45 h 61"/>
              <a:gd name="T68" fmla="*/ 120 w 185"/>
              <a:gd name="T69" fmla="*/ 44 h 61"/>
              <a:gd name="T70" fmla="*/ 115 w 185"/>
              <a:gd name="T71" fmla="*/ 45 h 61"/>
              <a:gd name="T72" fmla="*/ 113 w 185"/>
              <a:gd name="T73" fmla="*/ 44 h 61"/>
              <a:gd name="T74" fmla="*/ 110 w 185"/>
              <a:gd name="T75" fmla="*/ 42 h 61"/>
              <a:gd name="T76" fmla="*/ 108 w 185"/>
              <a:gd name="T77" fmla="*/ 42 h 61"/>
              <a:gd name="T78" fmla="*/ 106 w 185"/>
              <a:gd name="T79" fmla="*/ 41 h 61"/>
              <a:gd name="T80" fmla="*/ 98 w 185"/>
              <a:gd name="T81" fmla="*/ 39 h 61"/>
              <a:gd name="T82" fmla="*/ 89 w 185"/>
              <a:gd name="T83" fmla="*/ 37 h 61"/>
              <a:gd name="T84" fmla="*/ 84 w 185"/>
              <a:gd name="T85" fmla="*/ 36 h 61"/>
              <a:gd name="T86" fmla="*/ 77 w 185"/>
              <a:gd name="T87" fmla="*/ 34 h 61"/>
              <a:gd name="T88" fmla="*/ 69 w 185"/>
              <a:gd name="T89" fmla="*/ 35 h 61"/>
              <a:gd name="T90" fmla="*/ 63 w 185"/>
              <a:gd name="T91" fmla="*/ 34 h 61"/>
              <a:gd name="T92" fmla="*/ 55 w 185"/>
              <a:gd name="T93" fmla="*/ 33 h 61"/>
              <a:gd name="T94" fmla="*/ 47 w 185"/>
              <a:gd name="T95" fmla="*/ 32 h 61"/>
              <a:gd name="T96" fmla="*/ 34 w 185"/>
              <a:gd name="T97" fmla="*/ 28 h 61"/>
              <a:gd name="T98" fmla="*/ 25 w 185"/>
              <a:gd name="T99" fmla="*/ 25 h 61"/>
              <a:gd name="T100" fmla="*/ 18 w 185"/>
              <a:gd name="T101" fmla="*/ 22 h 61"/>
              <a:gd name="T102" fmla="*/ 14 w 185"/>
              <a:gd name="T103" fmla="*/ 20 h 61"/>
              <a:gd name="T104" fmla="*/ 10 w 185"/>
              <a:gd name="T105" fmla="*/ 18 h 61"/>
              <a:gd name="T106" fmla="*/ 7 w 185"/>
              <a:gd name="T107" fmla="*/ 17 h 61"/>
              <a:gd name="T108" fmla="*/ 0 w 185"/>
              <a:gd name="T109" fmla="*/ 1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5" h="61">
                <a:moveTo>
                  <a:pt x="0" y="14"/>
                </a:moveTo>
                <a:lnTo>
                  <a:pt x="1" y="10"/>
                </a:lnTo>
                <a:lnTo>
                  <a:pt x="2" y="6"/>
                </a:lnTo>
                <a:lnTo>
                  <a:pt x="5" y="0"/>
                </a:lnTo>
                <a:lnTo>
                  <a:pt x="22" y="7"/>
                </a:lnTo>
                <a:lnTo>
                  <a:pt x="32" y="11"/>
                </a:lnTo>
                <a:lnTo>
                  <a:pt x="40" y="14"/>
                </a:lnTo>
                <a:lnTo>
                  <a:pt x="49" y="18"/>
                </a:lnTo>
                <a:lnTo>
                  <a:pt x="64" y="21"/>
                </a:lnTo>
                <a:lnTo>
                  <a:pt x="77" y="23"/>
                </a:lnTo>
                <a:lnTo>
                  <a:pt x="88" y="24"/>
                </a:lnTo>
                <a:lnTo>
                  <a:pt x="103" y="27"/>
                </a:lnTo>
                <a:lnTo>
                  <a:pt x="134" y="36"/>
                </a:lnTo>
                <a:lnTo>
                  <a:pt x="148" y="39"/>
                </a:lnTo>
                <a:lnTo>
                  <a:pt x="172" y="46"/>
                </a:lnTo>
                <a:lnTo>
                  <a:pt x="184" y="53"/>
                </a:lnTo>
                <a:lnTo>
                  <a:pt x="185" y="54"/>
                </a:lnTo>
                <a:lnTo>
                  <a:pt x="180" y="61"/>
                </a:lnTo>
                <a:lnTo>
                  <a:pt x="175" y="60"/>
                </a:lnTo>
                <a:lnTo>
                  <a:pt x="170" y="59"/>
                </a:lnTo>
                <a:lnTo>
                  <a:pt x="166" y="57"/>
                </a:lnTo>
                <a:lnTo>
                  <a:pt x="159" y="54"/>
                </a:lnTo>
                <a:lnTo>
                  <a:pt x="153" y="52"/>
                </a:lnTo>
                <a:lnTo>
                  <a:pt x="149" y="51"/>
                </a:lnTo>
                <a:lnTo>
                  <a:pt x="147" y="51"/>
                </a:lnTo>
                <a:lnTo>
                  <a:pt x="144" y="53"/>
                </a:lnTo>
                <a:lnTo>
                  <a:pt x="142" y="55"/>
                </a:lnTo>
                <a:lnTo>
                  <a:pt x="139" y="55"/>
                </a:lnTo>
                <a:lnTo>
                  <a:pt x="139" y="53"/>
                </a:lnTo>
                <a:lnTo>
                  <a:pt x="139" y="52"/>
                </a:lnTo>
                <a:lnTo>
                  <a:pt x="139" y="50"/>
                </a:lnTo>
                <a:lnTo>
                  <a:pt x="134" y="48"/>
                </a:lnTo>
                <a:lnTo>
                  <a:pt x="130" y="46"/>
                </a:lnTo>
                <a:lnTo>
                  <a:pt x="126" y="45"/>
                </a:lnTo>
                <a:lnTo>
                  <a:pt x="120" y="44"/>
                </a:lnTo>
                <a:lnTo>
                  <a:pt x="115" y="45"/>
                </a:lnTo>
                <a:lnTo>
                  <a:pt x="113" y="44"/>
                </a:lnTo>
                <a:lnTo>
                  <a:pt x="110" y="42"/>
                </a:lnTo>
                <a:lnTo>
                  <a:pt x="108" y="42"/>
                </a:lnTo>
                <a:lnTo>
                  <a:pt x="106" y="41"/>
                </a:lnTo>
                <a:lnTo>
                  <a:pt x="98" y="39"/>
                </a:lnTo>
                <a:lnTo>
                  <a:pt x="89" y="37"/>
                </a:lnTo>
                <a:lnTo>
                  <a:pt x="84" y="36"/>
                </a:lnTo>
                <a:lnTo>
                  <a:pt x="77" y="34"/>
                </a:lnTo>
                <a:lnTo>
                  <a:pt x="69" y="35"/>
                </a:lnTo>
                <a:lnTo>
                  <a:pt x="63" y="34"/>
                </a:lnTo>
                <a:lnTo>
                  <a:pt x="55" y="33"/>
                </a:lnTo>
                <a:lnTo>
                  <a:pt x="47" y="32"/>
                </a:lnTo>
                <a:lnTo>
                  <a:pt x="34" y="28"/>
                </a:lnTo>
                <a:lnTo>
                  <a:pt x="25" y="25"/>
                </a:lnTo>
                <a:lnTo>
                  <a:pt x="18" y="22"/>
                </a:lnTo>
                <a:lnTo>
                  <a:pt x="14" y="20"/>
                </a:lnTo>
                <a:lnTo>
                  <a:pt x="10" y="18"/>
                </a:lnTo>
                <a:lnTo>
                  <a:pt x="7" y="17"/>
                </a:lnTo>
                <a:lnTo>
                  <a:pt x="0" y="1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0" name="Freeform 214"/>
          <p:cNvSpPr>
            <a:spLocks/>
          </p:cNvSpPr>
          <p:nvPr/>
        </p:nvSpPr>
        <p:spPr bwMode="auto">
          <a:xfrm>
            <a:off x="11864592" y="3316705"/>
            <a:ext cx="531355" cy="233012"/>
          </a:xfrm>
          <a:custGeom>
            <a:avLst/>
            <a:gdLst>
              <a:gd name="T0" fmla="*/ 22 w 244"/>
              <a:gd name="T1" fmla="*/ 8 h 107"/>
              <a:gd name="T2" fmla="*/ 29 w 244"/>
              <a:gd name="T3" fmla="*/ 6 h 107"/>
              <a:gd name="T4" fmla="*/ 34 w 244"/>
              <a:gd name="T5" fmla="*/ 8 h 107"/>
              <a:gd name="T6" fmla="*/ 43 w 244"/>
              <a:gd name="T7" fmla="*/ 14 h 107"/>
              <a:gd name="T8" fmla="*/ 53 w 244"/>
              <a:gd name="T9" fmla="*/ 19 h 107"/>
              <a:gd name="T10" fmla="*/ 63 w 244"/>
              <a:gd name="T11" fmla="*/ 24 h 107"/>
              <a:gd name="T12" fmla="*/ 69 w 244"/>
              <a:gd name="T13" fmla="*/ 25 h 107"/>
              <a:gd name="T14" fmla="*/ 74 w 244"/>
              <a:gd name="T15" fmla="*/ 27 h 107"/>
              <a:gd name="T16" fmla="*/ 78 w 244"/>
              <a:gd name="T17" fmla="*/ 33 h 107"/>
              <a:gd name="T18" fmla="*/ 90 w 244"/>
              <a:gd name="T19" fmla="*/ 43 h 107"/>
              <a:gd name="T20" fmla="*/ 103 w 244"/>
              <a:gd name="T21" fmla="*/ 50 h 107"/>
              <a:gd name="T22" fmla="*/ 112 w 244"/>
              <a:gd name="T23" fmla="*/ 56 h 107"/>
              <a:gd name="T24" fmla="*/ 116 w 244"/>
              <a:gd name="T25" fmla="*/ 60 h 107"/>
              <a:gd name="T26" fmla="*/ 121 w 244"/>
              <a:gd name="T27" fmla="*/ 64 h 107"/>
              <a:gd name="T28" fmla="*/ 129 w 244"/>
              <a:gd name="T29" fmla="*/ 69 h 107"/>
              <a:gd name="T30" fmla="*/ 155 w 244"/>
              <a:gd name="T31" fmla="*/ 86 h 107"/>
              <a:gd name="T32" fmla="*/ 167 w 244"/>
              <a:gd name="T33" fmla="*/ 88 h 107"/>
              <a:gd name="T34" fmla="*/ 174 w 244"/>
              <a:gd name="T35" fmla="*/ 88 h 107"/>
              <a:gd name="T36" fmla="*/ 184 w 244"/>
              <a:gd name="T37" fmla="*/ 87 h 107"/>
              <a:gd name="T38" fmla="*/ 195 w 244"/>
              <a:gd name="T39" fmla="*/ 81 h 107"/>
              <a:gd name="T40" fmla="*/ 202 w 244"/>
              <a:gd name="T41" fmla="*/ 76 h 107"/>
              <a:gd name="T42" fmla="*/ 199 w 244"/>
              <a:gd name="T43" fmla="*/ 74 h 107"/>
              <a:gd name="T44" fmla="*/ 197 w 244"/>
              <a:gd name="T45" fmla="*/ 70 h 107"/>
              <a:gd name="T46" fmla="*/ 200 w 244"/>
              <a:gd name="T47" fmla="*/ 70 h 107"/>
              <a:gd name="T48" fmla="*/ 207 w 244"/>
              <a:gd name="T49" fmla="*/ 72 h 107"/>
              <a:gd name="T50" fmla="*/ 211 w 244"/>
              <a:gd name="T51" fmla="*/ 70 h 107"/>
              <a:gd name="T52" fmla="*/ 211 w 244"/>
              <a:gd name="T53" fmla="*/ 70 h 107"/>
              <a:gd name="T54" fmla="*/ 216 w 244"/>
              <a:gd name="T55" fmla="*/ 66 h 107"/>
              <a:gd name="T56" fmla="*/ 222 w 244"/>
              <a:gd name="T57" fmla="*/ 59 h 107"/>
              <a:gd name="T58" fmla="*/ 220 w 244"/>
              <a:gd name="T59" fmla="*/ 58 h 107"/>
              <a:gd name="T60" fmla="*/ 222 w 244"/>
              <a:gd name="T61" fmla="*/ 56 h 107"/>
              <a:gd name="T62" fmla="*/ 226 w 244"/>
              <a:gd name="T63" fmla="*/ 54 h 107"/>
              <a:gd name="T64" fmla="*/ 229 w 244"/>
              <a:gd name="T65" fmla="*/ 54 h 107"/>
              <a:gd name="T66" fmla="*/ 244 w 244"/>
              <a:gd name="T67" fmla="*/ 65 h 107"/>
              <a:gd name="T68" fmla="*/ 234 w 244"/>
              <a:gd name="T69" fmla="*/ 75 h 107"/>
              <a:gd name="T70" fmla="*/ 214 w 244"/>
              <a:gd name="T71" fmla="*/ 92 h 107"/>
              <a:gd name="T72" fmla="*/ 198 w 244"/>
              <a:gd name="T73" fmla="*/ 100 h 107"/>
              <a:gd name="T74" fmla="*/ 190 w 244"/>
              <a:gd name="T75" fmla="*/ 103 h 107"/>
              <a:gd name="T76" fmla="*/ 178 w 244"/>
              <a:gd name="T77" fmla="*/ 107 h 107"/>
              <a:gd name="T78" fmla="*/ 160 w 244"/>
              <a:gd name="T79" fmla="*/ 107 h 107"/>
              <a:gd name="T80" fmla="*/ 150 w 244"/>
              <a:gd name="T81" fmla="*/ 103 h 107"/>
              <a:gd name="T82" fmla="*/ 135 w 244"/>
              <a:gd name="T83" fmla="*/ 96 h 107"/>
              <a:gd name="T84" fmla="*/ 118 w 244"/>
              <a:gd name="T85" fmla="*/ 86 h 107"/>
              <a:gd name="T86" fmla="*/ 108 w 244"/>
              <a:gd name="T87" fmla="*/ 80 h 107"/>
              <a:gd name="T88" fmla="*/ 102 w 244"/>
              <a:gd name="T89" fmla="*/ 78 h 107"/>
              <a:gd name="T90" fmla="*/ 98 w 244"/>
              <a:gd name="T91" fmla="*/ 77 h 107"/>
              <a:gd name="T92" fmla="*/ 91 w 244"/>
              <a:gd name="T93" fmla="*/ 66 h 107"/>
              <a:gd name="T94" fmla="*/ 76 w 244"/>
              <a:gd name="T95" fmla="*/ 52 h 107"/>
              <a:gd name="T96" fmla="*/ 64 w 244"/>
              <a:gd name="T97" fmla="*/ 44 h 107"/>
              <a:gd name="T98" fmla="*/ 53 w 244"/>
              <a:gd name="T99" fmla="*/ 38 h 107"/>
              <a:gd name="T100" fmla="*/ 51 w 244"/>
              <a:gd name="T101" fmla="*/ 36 h 107"/>
              <a:gd name="T102" fmla="*/ 39 w 244"/>
              <a:gd name="T103" fmla="*/ 27 h 107"/>
              <a:gd name="T104" fmla="*/ 28 w 244"/>
              <a:gd name="T105" fmla="*/ 21 h 107"/>
              <a:gd name="T106" fmla="*/ 26 w 244"/>
              <a:gd name="T107" fmla="*/ 19 h 107"/>
              <a:gd name="T108" fmla="*/ 19 w 244"/>
              <a:gd name="T109" fmla="*/ 14 h 107"/>
              <a:gd name="T110" fmla="*/ 8 w 244"/>
              <a:gd name="T111" fmla="*/ 10 h 107"/>
              <a:gd name="T112" fmla="*/ 5 w 244"/>
              <a:gd name="T1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4" h="107">
                <a:moveTo>
                  <a:pt x="5" y="0"/>
                </a:moveTo>
                <a:lnTo>
                  <a:pt x="22" y="8"/>
                </a:lnTo>
                <a:lnTo>
                  <a:pt x="27" y="9"/>
                </a:lnTo>
                <a:lnTo>
                  <a:pt x="29" y="6"/>
                </a:lnTo>
                <a:lnTo>
                  <a:pt x="31" y="7"/>
                </a:lnTo>
                <a:lnTo>
                  <a:pt x="34" y="8"/>
                </a:lnTo>
                <a:lnTo>
                  <a:pt x="38" y="11"/>
                </a:lnTo>
                <a:lnTo>
                  <a:pt x="43" y="14"/>
                </a:lnTo>
                <a:lnTo>
                  <a:pt x="49" y="17"/>
                </a:lnTo>
                <a:lnTo>
                  <a:pt x="53" y="19"/>
                </a:lnTo>
                <a:lnTo>
                  <a:pt x="57" y="22"/>
                </a:lnTo>
                <a:lnTo>
                  <a:pt x="63" y="24"/>
                </a:lnTo>
                <a:lnTo>
                  <a:pt x="66" y="24"/>
                </a:lnTo>
                <a:lnTo>
                  <a:pt x="69" y="25"/>
                </a:lnTo>
                <a:lnTo>
                  <a:pt x="71" y="25"/>
                </a:lnTo>
                <a:lnTo>
                  <a:pt x="74" y="27"/>
                </a:lnTo>
                <a:lnTo>
                  <a:pt x="75" y="29"/>
                </a:lnTo>
                <a:lnTo>
                  <a:pt x="78" y="33"/>
                </a:lnTo>
                <a:lnTo>
                  <a:pt x="85" y="39"/>
                </a:lnTo>
                <a:lnTo>
                  <a:pt x="90" y="43"/>
                </a:lnTo>
                <a:lnTo>
                  <a:pt x="95" y="45"/>
                </a:lnTo>
                <a:lnTo>
                  <a:pt x="103" y="50"/>
                </a:lnTo>
                <a:lnTo>
                  <a:pt x="109" y="53"/>
                </a:lnTo>
                <a:lnTo>
                  <a:pt x="112" y="56"/>
                </a:lnTo>
                <a:lnTo>
                  <a:pt x="113" y="57"/>
                </a:lnTo>
                <a:lnTo>
                  <a:pt x="116" y="60"/>
                </a:lnTo>
                <a:lnTo>
                  <a:pt x="117" y="62"/>
                </a:lnTo>
                <a:lnTo>
                  <a:pt x="121" y="64"/>
                </a:lnTo>
                <a:lnTo>
                  <a:pt x="123" y="65"/>
                </a:lnTo>
                <a:lnTo>
                  <a:pt x="129" y="69"/>
                </a:lnTo>
                <a:lnTo>
                  <a:pt x="140" y="77"/>
                </a:lnTo>
                <a:lnTo>
                  <a:pt x="155" y="86"/>
                </a:lnTo>
                <a:lnTo>
                  <a:pt x="164" y="88"/>
                </a:lnTo>
                <a:lnTo>
                  <a:pt x="167" y="88"/>
                </a:lnTo>
                <a:lnTo>
                  <a:pt x="170" y="87"/>
                </a:lnTo>
                <a:lnTo>
                  <a:pt x="174" y="88"/>
                </a:lnTo>
                <a:lnTo>
                  <a:pt x="180" y="88"/>
                </a:lnTo>
                <a:lnTo>
                  <a:pt x="184" y="87"/>
                </a:lnTo>
                <a:lnTo>
                  <a:pt x="188" y="85"/>
                </a:lnTo>
                <a:lnTo>
                  <a:pt x="195" y="81"/>
                </a:lnTo>
                <a:lnTo>
                  <a:pt x="201" y="77"/>
                </a:lnTo>
                <a:lnTo>
                  <a:pt x="202" y="76"/>
                </a:lnTo>
                <a:lnTo>
                  <a:pt x="201" y="75"/>
                </a:lnTo>
                <a:lnTo>
                  <a:pt x="199" y="74"/>
                </a:lnTo>
                <a:lnTo>
                  <a:pt x="198" y="72"/>
                </a:lnTo>
                <a:lnTo>
                  <a:pt x="197" y="70"/>
                </a:lnTo>
                <a:lnTo>
                  <a:pt x="198" y="69"/>
                </a:lnTo>
                <a:lnTo>
                  <a:pt x="200" y="70"/>
                </a:lnTo>
                <a:lnTo>
                  <a:pt x="202" y="71"/>
                </a:lnTo>
                <a:lnTo>
                  <a:pt x="207" y="72"/>
                </a:lnTo>
                <a:lnTo>
                  <a:pt x="210" y="71"/>
                </a:lnTo>
                <a:lnTo>
                  <a:pt x="211" y="70"/>
                </a:lnTo>
                <a:lnTo>
                  <a:pt x="211" y="70"/>
                </a:lnTo>
                <a:lnTo>
                  <a:pt x="211" y="70"/>
                </a:lnTo>
                <a:lnTo>
                  <a:pt x="212" y="69"/>
                </a:lnTo>
                <a:lnTo>
                  <a:pt x="216" y="66"/>
                </a:lnTo>
                <a:lnTo>
                  <a:pt x="221" y="61"/>
                </a:lnTo>
                <a:lnTo>
                  <a:pt x="222" y="59"/>
                </a:lnTo>
                <a:lnTo>
                  <a:pt x="221" y="59"/>
                </a:lnTo>
                <a:lnTo>
                  <a:pt x="220" y="58"/>
                </a:lnTo>
                <a:lnTo>
                  <a:pt x="221" y="57"/>
                </a:lnTo>
                <a:lnTo>
                  <a:pt x="222" y="56"/>
                </a:lnTo>
                <a:lnTo>
                  <a:pt x="223" y="54"/>
                </a:lnTo>
                <a:lnTo>
                  <a:pt x="226" y="54"/>
                </a:lnTo>
                <a:lnTo>
                  <a:pt x="228" y="55"/>
                </a:lnTo>
                <a:lnTo>
                  <a:pt x="229" y="54"/>
                </a:lnTo>
                <a:lnTo>
                  <a:pt x="230" y="53"/>
                </a:lnTo>
                <a:lnTo>
                  <a:pt x="244" y="65"/>
                </a:lnTo>
                <a:lnTo>
                  <a:pt x="239" y="70"/>
                </a:lnTo>
                <a:lnTo>
                  <a:pt x="234" y="75"/>
                </a:lnTo>
                <a:lnTo>
                  <a:pt x="225" y="83"/>
                </a:lnTo>
                <a:lnTo>
                  <a:pt x="214" y="92"/>
                </a:lnTo>
                <a:lnTo>
                  <a:pt x="205" y="97"/>
                </a:lnTo>
                <a:lnTo>
                  <a:pt x="198" y="100"/>
                </a:lnTo>
                <a:lnTo>
                  <a:pt x="196" y="101"/>
                </a:lnTo>
                <a:lnTo>
                  <a:pt x="190" y="103"/>
                </a:lnTo>
                <a:lnTo>
                  <a:pt x="185" y="105"/>
                </a:lnTo>
                <a:lnTo>
                  <a:pt x="178" y="107"/>
                </a:lnTo>
                <a:lnTo>
                  <a:pt x="172" y="107"/>
                </a:lnTo>
                <a:lnTo>
                  <a:pt x="160" y="107"/>
                </a:lnTo>
                <a:lnTo>
                  <a:pt x="157" y="105"/>
                </a:lnTo>
                <a:lnTo>
                  <a:pt x="150" y="103"/>
                </a:lnTo>
                <a:lnTo>
                  <a:pt x="142" y="100"/>
                </a:lnTo>
                <a:lnTo>
                  <a:pt x="135" y="96"/>
                </a:lnTo>
                <a:lnTo>
                  <a:pt x="123" y="89"/>
                </a:lnTo>
                <a:lnTo>
                  <a:pt x="118" y="86"/>
                </a:lnTo>
                <a:lnTo>
                  <a:pt x="112" y="81"/>
                </a:lnTo>
                <a:lnTo>
                  <a:pt x="108" y="80"/>
                </a:lnTo>
                <a:lnTo>
                  <a:pt x="105" y="78"/>
                </a:lnTo>
                <a:lnTo>
                  <a:pt x="102" y="78"/>
                </a:lnTo>
                <a:lnTo>
                  <a:pt x="100" y="78"/>
                </a:lnTo>
                <a:lnTo>
                  <a:pt x="98" y="77"/>
                </a:lnTo>
                <a:lnTo>
                  <a:pt x="96" y="73"/>
                </a:lnTo>
                <a:lnTo>
                  <a:pt x="91" y="66"/>
                </a:lnTo>
                <a:lnTo>
                  <a:pt x="83" y="58"/>
                </a:lnTo>
                <a:lnTo>
                  <a:pt x="76" y="52"/>
                </a:lnTo>
                <a:lnTo>
                  <a:pt x="70" y="49"/>
                </a:lnTo>
                <a:lnTo>
                  <a:pt x="64" y="44"/>
                </a:lnTo>
                <a:lnTo>
                  <a:pt x="56" y="39"/>
                </a:lnTo>
                <a:lnTo>
                  <a:pt x="53" y="38"/>
                </a:lnTo>
                <a:lnTo>
                  <a:pt x="51" y="37"/>
                </a:lnTo>
                <a:lnTo>
                  <a:pt x="51" y="36"/>
                </a:lnTo>
                <a:lnTo>
                  <a:pt x="49" y="34"/>
                </a:lnTo>
                <a:lnTo>
                  <a:pt x="39" y="27"/>
                </a:lnTo>
                <a:lnTo>
                  <a:pt x="33" y="23"/>
                </a:lnTo>
                <a:lnTo>
                  <a:pt x="28" y="21"/>
                </a:lnTo>
                <a:lnTo>
                  <a:pt x="27" y="21"/>
                </a:lnTo>
                <a:lnTo>
                  <a:pt x="26" y="19"/>
                </a:lnTo>
                <a:lnTo>
                  <a:pt x="24" y="18"/>
                </a:lnTo>
                <a:lnTo>
                  <a:pt x="19" y="14"/>
                </a:lnTo>
                <a:lnTo>
                  <a:pt x="13" y="12"/>
                </a:lnTo>
                <a:lnTo>
                  <a:pt x="8" y="10"/>
                </a:lnTo>
                <a:lnTo>
                  <a:pt x="0" y="7"/>
                </a:lnTo>
                <a:lnTo>
                  <a:pt x="5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1" name="Freeform 215"/>
          <p:cNvSpPr>
            <a:spLocks/>
          </p:cNvSpPr>
          <p:nvPr/>
        </p:nvSpPr>
        <p:spPr bwMode="auto">
          <a:xfrm>
            <a:off x="12546207" y="3541006"/>
            <a:ext cx="272212" cy="209058"/>
          </a:xfrm>
          <a:custGeom>
            <a:avLst/>
            <a:gdLst>
              <a:gd name="T0" fmla="*/ 86 w 125"/>
              <a:gd name="T1" fmla="*/ 6 h 96"/>
              <a:gd name="T2" fmla="*/ 114 w 125"/>
              <a:gd name="T3" fmla="*/ 7 h 96"/>
              <a:gd name="T4" fmla="*/ 119 w 125"/>
              <a:gd name="T5" fmla="*/ 22 h 96"/>
              <a:gd name="T6" fmla="*/ 105 w 125"/>
              <a:gd name="T7" fmla="*/ 36 h 96"/>
              <a:gd name="T8" fmla="*/ 103 w 125"/>
              <a:gd name="T9" fmla="*/ 35 h 96"/>
              <a:gd name="T10" fmla="*/ 99 w 125"/>
              <a:gd name="T11" fmla="*/ 36 h 96"/>
              <a:gd name="T12" fmla="*/ 92 w 125"/>
              <a:gd name="T13" fmla="*/ 46 h 96"/>
              <a:gd name="T14" fmla="*/ 96 w 125"/>
              <a:gd name="T15" fmla="*/ 45 h 96"/>
              <a:gd name="T16" fmla="*/ 102 w 125"/>
              <a:gd name="T17" fmla="*/ 41 h 96"/>
              <a:gd name="T18" fmla="*/ 98 w 125"/>
              <a:gd name="T19" fmla="*/ 51 h 96"/>
              <a:gd name="T20" fmla="*/ 85 w 125"/>
              <a:gd name="T21" fmla="*/ 54 h 96"/>
              <a:gd name="T22" fmla="*/ 74 w 125"/>
              <a:gd name="T23" fmla="*/ 55 h 96"/>
              <a:gd name="T24" fmla="*/ 64 w 125"/>
              <a:gd name="T25" fmla="*/ 55 h 96"/>
              <a:gd name="T26" fmla="*/ 51 w 125"/>
              <a:gd name="T27" fmla="*/ 57 h 96"/>
              <a:gd name="T28" fmla="*/ 38 w 125"/>
              <a:gd name="T29" fmla="*/ 61 h 96"/>
              <a:gd name="T30" fmla="*/ 31 w 125"/>
              <a:gd name="T31" fmla="*/ 74 h 96"/>
              <a:gd name="T32" fmla="*/ 29 w 125"/>
              <a:gd name="T33" fmla="*/ 75 h 96"/>
              <a:gd name="T34" fmla="*/ 26 w 125"/>
              <a:gd name="T35" fmla="*/ 74 h 96"/>
              <a:gd name="T36" fmla="*/ 17 w 125"/>
              <a:gd name="T37" fmla="*/ 76 h 96"/>
              <a:gd name="T38" fmla="*/ 16 w 125"/>
              <a:gd name="T39" fmla="*/ 83 h 96"/>
              <a:gd name="T40" fmla="*/ 15 w 125"/>
              <a:gd name="T41" fmla="*/ 89 h 96"/>
              <a:gd name="T42" fmla="*/ 13 w 125"/>
              <a:gd name="T43" fmla="*/ 94 h 96"/>
              <a:gd name="T44" fmla="*/ 9 w 125"/>
              <a:gd name="T45" fmla="*/ 95 h 96"/>
              <a:gd name="T46" fmla="*/ 9 w 125"/>
              <a:gd name="T47" fmla="*/ 93 h 96"/>
              <a:gd name="T48" fmla="*/ 8 w 125"/>
              <a:gd name="T49" fmla="*/ 96 h 96"/>
              <a:gd name="T50" fmla="*/ 7 w 125"/>
              <a:gd name="T51" fmla="*/ 89 h 96"/>
              <a:gd name="T52" fmla="*/ 6 w 125"/>
              <a:gd name="T53" fmla="*/ 84 h 96"/>
              <a:gd name="T54" fmla="*/ 2 w 125"/>
              <a:gd name="T55" fmla="*/ 87 h 96"/>
              <a:gd name="T56" fmla="*/ 2 w 125"/>
              <a:gd name="T57" fmla="*/ 84 h 96"/>
              <a:gd name="T58" fmla="*/ 4 w 125"/>
              <a:gd name="T59" fmla="*/ 80 h 96"/>
              <a:gd name="T60" fmla="*/ 8 w 125"/>
              <a:gd name="T61" fmla="*/ 71 h 96"/>
              <a:gd name="T62" fmla="*/ 12 w 125"/>
              <a:gd name="T63" fmla="*/ 67 h 96"/>
              <a:gd name="T64" fmla="*/ 21 w 125"/>
              <a:gd name="T65" fmla="*/ 71 h 96"/>
              <a:gd name="T66" fmla="*/ 26 w 125"/>
              <a:gd name="T67" fmla="*/ 65 h 96"/>
              <a:gd name="T68" fmla="*/ 32 w 125"/>
              <a:gd name="T69" fmla="*/ 57 h 96"/>
              <a:gd name="T70" fmla="*/ 42 w 125"/>
              <a:gd name="T71" fmla="*/ 52 h 96"/>
              <a:gd name="T72" fmla="*/ 48 w 125"/>
              <a:gd name="T73" fmla="*/ 51 h 96"/>
              <a:gd name="T74" fmla="*/ 54 w 125"/>
              <a:gd name="T75" fmla="*/ 51 h 96"/>
              <a:gd name="T76" fmla="*/ 62 w 125"/>
              <a:gd name="T77" fmla="*/ 51 h 96"/>
              <a:gd name="T78" fmla="*/ 75 w 125"/>
              <a:gd name="T79" fmla="*/ 45 h 96"/>
              <a:gd name="T80" fmla="*/ 80 w 125"/>
              <a:gd name="T81" fmla="*/ 37 h 96"/>
              <a:gd name="T82" fmla="*/ 80 w 125"/>
              <a:gd name="T83" fmla="*/ 32 h 96"/>
              <a:gd name="T84" fmla="*/ 76 w 125"/>
              <a:gd name="T85" fmla="*/ 30 h 96"/>
              <a:gd name="T86" fmla="*/ 72 w 125"/>
              <a:gd name="T87" fmla="*/ 27 h 96"/>
              <a:gd name="T88" fmla="*/ 73 w 125"/>
              <a:gd name="T89" fmla="*/ 25 h 96"/>
              <a:gd name="T90" fmla="*/ 62 w 125"/>
              <a:gd name="T91" fmla="*/ 1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96">
                <a:moveTo>
                  <a:pt x="78" y="0"/>
                </a:moveTo>
                <a:lnTo>
                  <a:pt x="81" y="2"/>
                </a:lnTo>
                <a:lnTo>
                  <a:pt x="86" y="6"/>
                </a:lnTo>
                <a:lnTo>
                  <a:pt x="98" y="9"/>
                </a:lnTo>
                <a:lnTo>
                  <a:pt x="105" y="9"/>
                </a:lnTo>
                <a:lnTo>
                  <a:pt x="114" y="7"/>
                </a:lnTo>
                <a:lnTo>
                  <a:pt x="118" y="6"/>
                </a:lnTo>
                <a:lnTo>
                  <a:pt x="125" y="20"/>
                </a:lnTo>
                <a:lnTo>
                  <a:pt x="119" y="22"/>
                </a:lnTo>
                <a:lnTo>
                  <a:pt x="114" y="25"/>
                </a:lnTo>
                <a:lnTo>
                  <a:pt x="108" y="32"/>
                </a:lnTo>
                <a:lnTo>
                  <a:pt x="105" y="36"/>
                </a:lnTo>
                <a:lnTo>
                  <a:pt x="104" y="37"/>
                </a:lnTo>
                <a:lnTo>
                  <a:pt x="103" y="37"/>
                </a:lnTo>
                <a:lnTo>
                  <a:pt x="103" y="35"/>
                </a:lnTo>
                <a:lnTo>
                  <a:pt x="102" y="34"/>
                </a:lnTo>
                <a:lnTo>
                  <a:pt x="100" y="34"/>
                </a:lnTo>
                <a:lnTo>
                  <a:pt x="99" y="36"/>
                </a:lnTo>
                <a:lnTo>
                  <a:pt x="96" y="40"/>
                </a:lnTo>
                <a:lnTo>
                  <a:pt x="93" y="43"/>
                </a:lnTo>
                <a:lnTo>
                  <a:pt x="92" y="46"/>
                </a:lnTo>
                <a:lnTo>
                  <a:pt x="93" y="48"/>
                </a:lnTo>
                <a:lnTo>
                  <a:pt x="94" y="48"/>
                </a:lnTo>
                <a:lnTo>
                  <a:pt x="96" y="45"/>
                </a:lnTo>
                <a:lnTo>
                  <a:pt x="98" y="44"/>
                </a:lnTo>
                <a:lnTo>
                  <a:pt x="100" y="42"/>
                </a:lnTo>
                <a:lnTo>
                  <a:pt x="102" y="41"/>
                </a:lnTo>
                <a:lnTo>
                  <a:pt x="103" y="42"/>
                </a:lnTo>
                <a:lnTo>
                  <a:pt x="102" y="45"/>
                </a:lnTo>
                <a:lnTo>
                  <a:pt x="98" y="51"/>
                </a:lnTo>
                <a:lnTo>
                  <a:pt x="94" y="54"/>
                </a:lnTo>
                <a:lnTo>
                  <a:pt x="91" y="55"/>
                </a:lnTo>
                <a:lnTo>
                  <a:pt x="85" y="54"/>
                </a:lnTo>
                <a:lnTo>
                  <a:pt x="81" y="53"/>
                </a:lnTo>
                <a:lnTo>
                  <a:pt x="78" y="53"/>
                </a:lnTo>
                <a:lnTo>
                  <a:pt x="74" y="55"/>
                </a:lnTo>
                <a:lnTo>
                  <a:pt x="72" y="55"/>
                </a:lnTo>
                <a:lnTo>
                  <a:pt x="68" y="56"/>
                </a:lnTo>
                <a:lnTo>
                  <a:pt x="64" y="55"/>
                </a:lnTo>
                <a:lnTo>
                  <a:pt x="60" y="55"/>
                </a:lnTo>
                <a:lnTo>
                  <a:pt x="56" y="55"/>
                </a:lnTo>
                <a:lnTo>
                  <a:pt x="51" y="57"/>
                </a:lnTo>
                <a:lnTo>
                  <a:pt x="47" y="58"/>
                </a:lnTo>
                <a:lnTo>
                  <a:pt x="41" y="59"/>
                </a:lnTo>
                <a:lnTo>
                  <a:pt x="38" y="61"/>
                </a:lnTo>
                <a:lnTo>
                  <a:pt x="35" y="65"/>
                </a:lnTo>
                <a:lnTo>
                  <a:pt x="32" y="69"/>
                </a:lnTo>
                <a:lnTo>
                  <a:pt x="31" y="74"/>
                </a:lnTo>
                <a:lnTo>
                  <a:pt x="31" y="75"/>
                </a:lnTo>
                <a:lnTo>
                  <a:pt x="30" y="76"/>
                </a:lnTo>
                <a:lnTo>
                  <a:pt x="29" y="75"/>
                </a:lnTo>
                <a:lnTo>
                  <a:pt x="28" y="74"/>
                </a:lnTo>
                <a:lnTo>
                  <a:pt x="26" y="74"/>
                </a:lnTo>
                <a:lnTo>
                  <a:pt x="26" y="74"/>
                </a:lnTo>
                <a:lnTo>
                  <a:pt x="23" y="75"/>
                </a:lnTo>
                <a:lnTo>
                  <a:pt x="20" y="76"/>
                </a:lnTo>
                <a:lnTo>
                  <a:pt x="17" y="76"/>
                </a:lnTo>
                <a:lnTo>
                  <a:pt x="16" y="78"/>
                </a:lnTo>
                <a:lnTo>
                  <a:pt x="16" y="81"/>
                </a:lnTo>
                <a:lnTo>
                  <a:pt x="16" y="83"/>
                </a:lnTo>
                <a:lnTo>
                  <a:pt x="15" y="85"/>
                </a:lnTo>
                <a:lnTo>
                  <a:pt x="15" y="87"/>
                </a:lnTo>
                <a:lnTo>
                  <a:pt x="15" y="89"/>
                </a:lnTo>
                <a:lnTo>
                  <a:pt x="15" y="90"/>
                </a:lnTo>
                <a:lnTo>
                  <a:pt x="14" y="93"/>
                </a:lnTo>
                <a:lnTo>
                  <a:pt x="13" y="94"/>
                </a:lnTo>
                <a:lnTo>
                  <a:pt x="12" y="95"/>
                </a:lnTo>
                <a:lnTo>
                  <a:pt x="12" y="96"/>
                </a:lnTo>
                <a:lnTo>
                  <a:pt x="9" y="95"/>
                </a:lnTo>
                <a:lnTo>
                  <a:pt x="9" y="95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4"/>
                </a:lnTo>
                <a:lnTo>
                  <a:pt x="8" y="96"/>
                </a:lnTo>
                <a:lnTo>
                  <a:pt x="4" y="94"/>
                </a:lnTo>
                <a:lnTo>
                  <a:pt x="5" y="92"/>
                </a:lnTo>
                <a:lnTo>
                  <a:pt x="7" y="89"/>
                </a:lnTo>
                <a:lnTo>
                  <a:pt x="7" y="86"/>
                </a:lnTo>
                <a:lnTo>
                  <a:pt x="7" y="84"/>
                </a:lnTo>
                <a:lnTo>
                  <a:pt x="6" y="84"/>
                </a:lnTo>
                <a:lnTo>
                  <a:pt x="5" y="85"/>
                </a:lnTo>
                <a:lnTo>
                  <a:pt x="3" y="87"/>
                </a:lnTo>
                <a:lnTo>
                  <a:pt x="2" y="87"/>
                </a:lnTo>
                <a:lnTo>
                  <a:pt x="1" y="86"/>
                </a:lnTo>
                <a:lnTo>
                  <a:pt x="0" y="84"/>
                </a:lnTo>
                <a:lnTo>
                  <a:pt x="2" y="84"/>
                </a:lnTo>
                <a:lnTo>
                  <a:pt x="2" y="83"/>
                </a:lnTo>
                <a:lnTo>
                  <a:pt x="3" y="81"/>
                </a:lnTo>
                <a:lnTo>
                  <a:pt x="4" y="80"/>
                </a:lnTo>
                <a:lnTo>
                  <a:pt x="7" y="78"/>
                </a:lnTo>
                <a:lnTo>
                  <a:pt x="8" y="77"/>
                </a:lnTo>
                <a:lnTo>
                  <a:pt x="8" y="71"/>
                </a:lnTo>
                <a:lnTo>
                  <a:pt x="9" y="69"/>
                </a:lnTo>
                <a:lnTo>
                  <a:pt x="11" y="67"/>
                </a:lnTo>
                <a:lnTo>
                  <a:pt x="12" y="67"/>
                </a:lnTo>
                <a:lnTo>
                  <a:pt x="15" y="70"/>
                </a:lnTo>
                <a:lnTo>
                  <a:pt x="18" y="71"/>
                </a:lnTo>
                <a:lnTo>
                  <a:pt x="21" y="71"/>
                </a:lnTo>
                <a:lnTo>
                  <a:pt x="23" y="71"/>
                </a:lnTo>
                <a:lnTo>
                  <a:pt x="24" y="68"/>
                </a:lnTo>
                <a:lnTo>
                  <a:pt x="26" y="65"/>
                </a:lnTo>
                <a:lnTo>
                  <a:pt x="27" y="63"/>
                </a:lnTo>
                <a:lnTo>
                  <a:pt x="29" y="60"/>
                </a:lnTo>
                <a:lnTo>
                  <a:pt x="32" y="57"/>
                </a:lnTo>
                <a:lnTo>
                  <a:pt x="35" y="54"/>
                </a:lnTo>
                <a:lnTo>
                  <a:pt x="38" y="52"/>
                </a:lnTo>
                <a:lnTo>
                  <a:pt x="42" y="52"/>
                </a:lnTo>
                <a:lnTo>
                  <a:pt x="46" y="53"/>
                </a:lnTo>
                <a:lnTo>
                  <a:pt x="47" y="52"/>
                </a:lnTo>
                <a:lnTo>
                  <a:pt x="48" y="51"/>
                </a:lnTo>
                <a:lnTo>
                  <a:pt x="49" y="51"/>
                </a:lnTo>
                <a:lnTo>
                  <a:pt x="52" y="50"/>
                </a:lnTo>
                <a:lnTo>
                  <a:pt x="54" y="51"/>
                </a:lnTo>
                <a:lnTo>
                  <a:pt x="56" y="52"/>
                </a:lnTo>
                <a:lnTo>
                  <a:pt x="59" y="52"/>
                </a:lnTo>
                <a:lnTo>
                  <a:pt x="62" y="51"/>
                </a:lnTo>
                <a:lnTo>
                  <a:pt x="67" y="50"/>
                </a:lnTo>
                <a:lnTo>
                  <a:pt x="71" y="48"/>
                </a:lnTo>
                <a:lnTo>
                  <a:pt x="75" y="45"/>
                </a:lnTo>
                <a:lnTo>
                  <a:pt x="76" y="43"/>
                </a:lnTo>
                <a:lnTo>
                  <a:pt x="79" y="39"/>
                </a:lnTo>
                <a:lnTo>
                  <a:pt x="80" y="37"/>
                </a:lnTo>
                <a:lnTo>
                  <a:pt x="82" y="36"/>
                </a:lnTo>
                <a:lnTo>
                  <a:pt x="81" y="33"/>
                </a:lnTo>
                <a:lnTo>
                  <a:pt x="80" y="32"/>
                </a:lnTo>
                <a:lnTo>
                  <a:pt x="77" y="32"/>
                </a:lnTo>
                <a:lnTo>
                  <a:pt x="76" y="32"/>
                </a:lnTo>
                <a:lnTo>
                  <a:pt x="76" y="30"/>
                </a:lnTo>
                <a:lnTo>
                  <a:pt x="75" y="29"/>
                </a:lnTo>
                <a:lnTo>
                  <a:pt x="73" y="28"/>
                </a:lnTo>
                <a:lnTo>
                  <a:pt x="72" y="27"/>
                </a:lnTo>
                <a:lnTo>
                  <a:pt x="73" y="26"/>
                </a:lnTo>
                <a:lnTo>
                  <a:pt x="73" y="25"/>
                </a:lnTo>
                <a:lnTo>
                  <a:pt x="73" y="25"/>
                </a:lnTo>
                <a:lnTo>
                  <a:pt x="71" y="22"/>
                </a:lnTo>
                <a:lnTo>
                  <a:pt x="64" y="19"/>
                </a:lnTo>
                <a:lnTo>
                  <a:pt x="62" y="17"/>
                </a:lnTo>
                <a:lnTo>
                  <a:pt x="61" y="16"/>
                </a:lnTo>
                <a:lnTo>
                  <a:pt x="78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2" name="Freeform 216"/>
          <p:cNvSpPr>
            <a:spLocks/>
          </p:cNvSpPr>
          <p:nvPr/>
        </p:nvSpPr>
        <p:spPr bwMode="auto">
          <a:xfrm>
            <a:off x="12574517" y="3436477"/>
            <a:ext cx="141550" cy="139372"/>
          </a:xfrm>
          <a:custGeom>
            <a:avLst/>
            <a:gdLst>
              <a:gd name="T0" fmla="*/ 8 w 65"/>
              <a:gd name="T1" fmla="*/ 8 h 64"/>
              <a:gd name="T2" fmla="*/ 25 w 65"/>
              <a:gd name="T3" fmla="*/ 0 h 64"/>
              <a:gd name="T4" fmla="*/ 31 w 65"/>
              <a:gd name="T5" fmla="*/ 8 h 64"/>
              <a:gd name="T6" fmla="*/ 33 w 65"/>
              <a:gd name="T7" fmla="*/ 11 h 64"/>
              <a:gd name="T8" fmla="*/ 35 w 65"/>
              <a:gd name="T9" fmla="*/ 16 h 64"/>
              <a:gd name="T10" fmla="*/ 39 w 65"/>
              <a:gd name="T11" fmla="*/ 21 h 64"/>
              <a:gd name="T12" fmla="*/ 43 w 65"/>
              <a:gd name="T13" fmla="*/ 28 h 64"/>
              <a:gd name="T14" fmla="*/ 50 w 65"/>
              <a:gd name="T15" fmla="*/ 35 h 64"/>
              <a:gd name="T16" fmla="*/ 58 w 65"/>
              <a:gd name="T17" fmla="*/ 42 h 64"/>
              <a:gd name="T18" fmla="*/ 65 w 65"/>
              <a:gd name="T19" fmla="*/ 48 h 64"/>
              <a:gd name="T20" fmla="*/ 48 w 65"/>
              <a:gd name="T21" fmla="*/ 64 h 64"/>
              <a:gd name="T22" fmla="*/ 46 w 65"/>
              <a:gd name="T23" fmla="*/ 61 h 64"/>
              <a:gd name="T24" fmla="*/ 45 w 65"/>
              <a:gd name="T25" fmla="*/ 60 h 64"/>
              <a:gd name="T26" fmla="*/ 39 w 65"/>
              <a:gd name="T27" fmla="*/ 59 h 64"/>
              <a:gd name="T28" fmla="*/ 37 w 65"/>
              <a:gd name="T29" fmla="*/ 57 h 64"/>
              <a:gd name="T30" fmla="*/ 35 w 65"/>
              <a:gd name="T31" fmla="*/ 54 h 64"/>
              <a:gd name="T32" fmla="*/ 32 w 65"/>
              <a:gd name="T33" fmla="*/ 51 h 64"/>
              <a:gd name="T34" fmla="*/ 29 w 65"/>
              <a:gd name="T35" fmla="*/ 48 h 64"/>
              <a:gd name="T36" fmla="*/ 26 w 65"/>
              <a:gd name="T37" fmla="*/ 46 h 64"/>
              <a:gd name="T38" fmla="*/ 25 w 65"/>
              <a:gd name="T39" fmla="*/ 42 h 64"/>
              <a:gd name="T40" fmla="*/ 23 w 65"/>
              <a:gd name="T41" fmla="*/ 40 h 64"/>
              <a:gd name="T42" fmla="*/ 20 w 65"/>
              <a:gd name="T43" fmla="*/ 37 h 64"/>
              <a:gd name="T44" fmla="*/ 17 w 65"/>
              <a:gd name="T45" fmla="*/ 34 h 64"/>
              <a:gd name="T46" fmla="*/ 17 w 65"/>
              <a:gd name="T47" fmla="*/ 32 h 64"/>
              <a:gd name="T48" fmla="*/ 17 w 65"/>
              <a:gd name="T49" fmla="*/ 27 h 64"/>
              <a:gd name="T50" fmla="*/ 17 w 65"/>
              <a:gd name="T51" fmla="*/ 26 h 64"/>
              <a:gd name="T52" fmla="*/ 15 w 65"/>
              <a:gd name="T53" fmla="*/ 23 h 64"/>
              <a:gd name="T54" fmla="*/ 12 w 65"/>
              <a:gd name="T55" fmla="*/ 21 h 64"/>
              <a:gd name="T56" fmla="*/ 9 w 65"/>
              <a:gd name="T57" fmla="*/ 18 h 64"/>
              <a:gd name="T58" fmla="*/ 5 w 65"/>
              <a:gd name="T59" fmla="*/ 16 h 64"/>
              <a:gd name="T60" fmla="*/ 3 w 65"/>
              <a:gd name="T61" fmla="*/ 15 h 64"/>
              <a:gd name="T62" fmla="*/ 2 w 65"/>
              <a:gd name="T63" fmla="*/ 13 h 64"/>
              <a:gd name="T64" fmla="*/ 2 w 65"/>
              <a:gd name="T65" fmla="*/ 11 h 64"/>
              <a:gd name="T66" fmla="*/ 0 w 65"/>
              <a:gd name="T67" fmla="*/ 8 h 64"/>
              <a:gd name="T68" fmla="*/ 3 w 65"/>
              <a:gd name="T69" fmla="*/ 6 h 64"/>
              <a:gd name="T70" fmla="*/ 4 w 65"/>
              <a:gd name="T71" fmla="*/ 8 h 64"/>
              <a:gd name="T72" fmla="*/ 5 w 65"/>
              <a:gd name="T73" fmla="*/ 9 h 64"/>
              <a:gd name="T74" fmla="*/ 6 w 65"/>
              <a:gd name="T75" fmla="*/ 9 h 64"/>
              <a:gd name="T76" fmla="*/ 7 w 65"/>
              <a:gd name="T77" fmla="*/ 10 h 64"/>
              <a:gd name="T78" fmla="*/ 8 w 65"/>
              <a:gd name="T79" fmla="*/ 11 h 64"/>
              <a:gd name="T80" fmla="*/ 9 w 65"/>
              <a:gd name="T81" fmla="*/ 10 h 64"/>
              <a:gd name="T82" fmla="*/ 9 w 65"/>
              <a:gd name="T83" fmla="*/ 9 h 64"/>
              <a:gd name="T84" fmla="*/ 8 w 65"/>
              <a:gd name="T85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" h="64">
                <a:moveTo>
                  <a:pt x="8" y="8"/>
                </a:moveTo>
                <a:lnTo>
                  <a:pt x="25" y="0"/>
                </a:lnTo>
                <a:lnTo>
                  <a:pt x="31" y="8"/>
                </a:lnTo>
                <a:lnTo>
                  <a:pt x="33" y="11"/>
                </a:lnTo>
                <a:lnTo>
                  <a:pt x="35" y="16"/>
                </a:lnTo>
                <a:lnTo>
                  <a:pt x="39" y="21"/>
                </a:lnTo>
                <a:lnTo>
                  <a:pt x="43" y="28"/>
                </a:lnTo>
                <a:lnTo>
                  <a:pt x="50" y="35"/>
                </a:lnTo>
                <a:lnTo>
                  <a:pt x="58" y="42"/>
                </a:lnTo>
                <a:lnTo>
                  <a:pt x="65" y="48"/>
                </a:lnTo>
                <a:lnTo>
                  <a:pt x="48" y="64"/>
                </a:lnTo>
                <a:lnTo>
                  <a:pt x="46" y="61"/>
                </a:lnTo>
                <a:lnTo>
                  <a:pt x="45" y="60"/>
                </a:lnTo>
                <a:lnTo>
                  <a:pt x="39" y="59"/>
                </a:lnTo>
                <a:lnTo>
                  <a:pt x="37" y="57"/>
                </a:lnTo>
                <a:lnTo>
                  <a:pt x="35" y="54"/>
                </a:lnTo>
                <a:lnTo>
                  <a:pt x="32" y="51"/>
                </a:lnTo>
                <a:lnTo>
                  <a:pt x="29" y="48"/>
                </a:lnTo>
                <a:lnTo>
                  <a:pt x="26" y="46"/>
                </a:lnTo>
                <a:lnTo>
                  <a:pt x="25" y="42"/>
                </a:lnTo>
                <a:lnTo>
                  <a:pt x="23" y="40"/>
                </a:lnTo>
                <a:lnTo>
                  <a:pt x="20" y="37"/>
                </a:lnTo>
                <a:lnTo>
                  <a:pt x="17" y="34"/>
                </a:lnTo>
                <a:lnTo>
                  <a:pt x="17" y="32"/>
                </a:lnTo>
                <a:lnTo>
                  <a:pt x="17" y="27"/>
                </a:lnTo>
                <a:lnTo>
                  <a:pt x="17" y="26"/>
                </a:lnTo>
                <a:lnTo>
                  <a:pt x="15" y="23"/>
                </a:lnTo>
                <a:lnTo>
                  <a:pt x="12" y="21"/>
                </a:lnTo>
                <a:lnTo>
                  <a:pt x="9" y="18"/>
                </a:lnTo>
                <a:lnTo>
                  <a:pt x="5" y="16"/>
                </a:lnTo>
                <a:lnTo>
                  <a:pt x="3" y="15"/>
                </a:lnTo>
                <a:lnTo>
                  <a:pt x="2" y="13"/>
                </a:lnTo>
                <a:lnTo>
                  <a:pt x="2" y="11"/>
                </a:lnTo>
                <a:lnTo>
                  <a:pt x="0" y="8"/>
                </a:lnTo>
                <a:lnTo>
                  <a:pt x="3" y="6"/>
                </a:lnTo>
                <a:lnTo>
                  <a:pt x="4" y="8"/>
                </a:lnTo>
                <a:lnTo>
                  <a:pt x="5" y="9"/>
                </a:lnTo>
                <a:lnTo>
                  <a:pt x="6" y="9"/>
                </a:lnTo>
                <a:lnTo>
                  <a:pt x="7" y="10"/>
                </a:lnTo>
                <a:lnTo>
                  <a:pt x="8" y="11"/>
                </a:lnTo>
                <a:lnTo>
                  <a:pt x="9" y="10"/>
                </a:lnTo>
                <a:lnTo>
                  <a:pt x="9" y="9"/>
                </a:lnTo>
                <a:lnTo>
                  <a:pt x="8" y="8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3" name="Freeform 217"/>
          <p:cNvSpPr>
            <a:spLocks/>
          </p:cNvSpPr>
          <p:nvPr/>
        </p:nvSpPr>
        <p:spPr bwMode="auto">
          <a:xfrm>
            <a:off x="14192535" y="2855036"/>
            <a:ext cx="41377" cy="50087"/>
          </a:xfrm>
          <a:custGeom>
            <a:avLst/>
            <a:gdLst>
              <a:gd name="T0" fmla="*/ 15 w 19"/>
              <a:gd name="T1" fmla="*/ 17 h 23"/>
              <a:gd name="T2" fmla="*/ 19 w 19"/>
              <a:gd name="T3" fmla="*/ 21 h 23"/>
              <a:gd name="T4" fmla="*/ 12 w 19"/>
              <a:gd name="T5" fmla="*/ 23 h 23"/>
              <a:gd name="T6" fmla="*/ 11 w 19"/>
              <a:gd name="T7" fmla="*/ 21 h 23"/>
              <a:gd name="T8" fmla="*/ 11 w 19"/>
              <a:gd name="T9" fmla="*/ 19 h 23"/>
              <a:gd name="T10" fmla="*/ 10 w 19"/>
              <a:gd name="T11" fmla="*/ 19 h 23"/>
              <a:gd name="T12" fmla="*/ 2 w 19"/>
              <a:gd name="T13" fmla="*/ 16 h 23"/>
              <a:gd name="T14" fmla="*/ 2 w 19"/>
              <a:gd name="T15" fmla="*/ 12 h 23"/>
              <a:gd name="T16" fmla="*/ 0 w 19"/>
              <a:gd name="T17" fmla="*/ 4 h 23"/>
              <a:gd name="T18" fmla="*/ 1 w 19"/>
              <a:gd name="T19" fmla="*/ 2 h 23"/>
              <a:gd name="T20" fmla="*/ 0 w 19"/>
              <a:gd name="T21" fmla="*/ 0 h 23"/>
              <a:gd name="T22" fmla="*/ 2 w 19"/>
              <a:gd name="T23" fmla="*/ 1 h 23"/>
              <a:gd name="T24" fmla="*/ 3 w 19"/>
              <a:gd name="T25" fmla="*/ 3 h 23"/>
              <a:gd name="T26" fmla="*/ 4 w 19"/>
              <a:gd name="T27" fmla="*/ 3 h 23"/>
              <a:gd name="T28" fmla="*/ 5 w 19"/>
              <a:gd name="T29" fmla="*/ 3 h 23"/>
              <a:gd name="T30" fmla="*/ 9 w 19"/>
              <a:gd name="T31" fmla="*/ 7 h 23"/>
              <a:gd name="T32" fmla="*/ 9 w 19"/>
              <a:gd name="T33" fmla="*/ 9 h 23"/>
              <a:gd name="T34" fmla="*/ 9 w 19"/>
              <a:gd name="T35" fmla="*/ 11 h 23"/>
              <a:gd name="T36" fmla="*/ 10 w 19"/>
              <a:gd name="T37" fmla="*/ 11 h 23"/>
              <a:gd name="T38" fmla="*/ 11 w 19"/>
              <a:gd name="T39" fmla="*/ 10 h 23"/>
              <a:gd name="T40" fmla="*/ 12 w 19"/>
              <a:gd name="T41" fmla="*/ 11 h 23"/>
              <a:gd name="T42" fmla="*/ 13 w 19"/>
              <a:gd name="T43" fmla="*/ 13 h 23"/>
              <a:gd name="T44" fmla="*/ 15 w 19"/>
              <a:gd name="T45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" h="23">
                <a:moveTo>
                  <a:pt x="15" y="17"/>
                </a:moveTo>
                <a:lnTo>
                  <a:pt x="19" y="21"/>
                </a:lnTo>
                <a:lnTo>
                  <a:pt x="12" y="23"/>
                </a:lnTo>
                <a:lnTo>
                  <a:pt x="11" y="21"/>
                </a:lnTo>
                <a:lnTo>
                  <a:pt x="11" y="19"/>
                </a:lnTo>
                <a:lnTo>
                  <a:pt x="10" y="19"/>
                </a:lnTo>
                <a:lnTo>
                  <a:pt x="2" y="16"/>
                </a:lnTo>
                <a:lnTo>
                  <a:pt x="2" y="12"/>
                </a:lnTo>
                <a:lnTo>
                  <a:pt x="0" y="4"/>
                </a:lnTo>
                <a:lnTo>
                  <a:pt x="1" y="2"/>
                </a:lnTo>
                <a:lnTo>
                  <a:pt x="0" y="0"/>
                </a:lnTo>
                <a:lnTo>
                  <a:pt x="2" y="1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9" y="7"/>
                </a:lnTo>
                <a:lnTo>
                  <a:pt x="9" y="9"/>
                </a:lnTo>
                <a:lnTo>
                  <a:pt x="9" y="11"/>
                </a:lnTo>
                <a:lnTo>
                  <a:pt x="10" y="11"/>
                </a:lnTo>
                <a:lnTo>
                  <a:pt x="11" y="10"/>
                </a:lnTo>
                <a:lnTo>
                  <a:pt x="12" y="11"/>
                </a:lnTo>
                <a:lnTo>
                  <a:pt x="13" y="13"/>
                </a:lnTo>
                <a:lnTo>
                  <a:pt x="15" y="17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4" name="Freeform 218"/>
          <p:cNvSpPr>
            <a:spLocks/>
          </p:cNvSpPr>
          <p:nvPr/>
        </p:nvSpPr>
        <p:spPr bwMode="auto">
          <a:xfrm>
            <a:off x="14686871" y="3229598"/>
            <a:ext cx="280922" cy="161149"/>
          </a:xfrm>
          <a:custGeom>
            <a:avLst/>
            <a:gdLst>
              <a:gd name="T0" fmla="*/ 40 w 129"/>
              <a:gd name="T1" fmla="*/ 6 h 74"/>
              <a:gd name="T2" fmla="*/ 40 w 129"/>
              <a:gd name="T3" fmla="*/ 12 h 74"/>
              <a:gd name="T4" fmla="*/ 45 w 129"/>
              <a:gd name="T5" fmla="*/ 16 h 74"/>
              <a:gd name="T6" fmla="*/ 54 w 129"/>
              <a:gd name="T7" fmla="*/ 20 h 74"/>
              <a:gd name="T8" fmla="*/ 61 w 129"/>
              <a:gd name="T9" fmla="*/ 24 h 74"/>
              <a:gd name="T10" fmla="*/ 68 w 129"/>
              <a:gd name="T11" fmla="*/ 28 h 74"/>
              <a:gd name="T12" fmla="*/ 78 w 129"/>
              <a:gd name="T13" fmla="*/ 32 h 74"/>
              <a:gd name="T14" fmla="*/ 93 w 129"/>
              <a:gd name="T15" fmla="*/ 38 h 74"/>
              <a:gd name="T16" fmla="*/ 111 w 129"/>
              <a:gd name="T17" fmla="*/ 43 h 74"/>
              <a:gd name="T18" fmla="*/ 129 w 129"/>
              <a:gd name="T19" fmla="*/ 48 h 74"/>
              <a:gd name="T20" fmla="*/ 102 w 129"/>
              <a:gd name="T21" fmla="*/ 74 h 74"/>
              <a:gd name="T22" fmla="*/ 93 w 129"/>
              <a:gd name="T23" fmla="*/ 70 h 74"/>
              <a:gd name="T24" fmla="*/ 84 w 129"/>
              <a:gd name="T25" fmla="*/ 66 h 74"/>
              <a:gd name="T26" fmla="*/ 79 w 129"/>
              <a:gd name="T27" fmla="*/ 63 h 74"/>
              <a:gd name="T28" fmla="*/ 68 w 129"/>
              <a:gd name="T29" fmla="*/ 58 h 74"/>
              <a:gd name="T30" fmla="*/ 66 w 129"/>
              <a:gd name="T31" fmla="*/ 55 h 74"/>
              <a:gd name="T32" fmla="*/ 62 w 129"/>
              <a:gd name="T33" fmla="*/ 56 h 74"/>
              <a:gd name="T34" fmla="*/ 55 w 129"/>
              <a:gd name="T35" fmla="*/ 52 h 74"/>
              <a:gd name="T36" fmla="*/ 39 w 129"/>
              <a:gd name="T37" fmla="*/ 44 h 74"/>
              <a:gd name="T38" fmla="*/ 30 w 129"/>
              <a:gd name="T39" fmla="*/ 40 h 74"/>
              <a:gd name="T40" fmla="*/ 23 w 129"/>
              <a:gd name="T41" fmla="*/ 43 h 74"/>
              <a:gd name="T42" fmla="*/ 23 w 129"/>
              <a:gd name="T43" fmla="*/ 39 h 74"/>
              <a:gd name="T44" fmla="*/ 9 w 129"/>
              <a:gd name="T45" fmla="*/ 32 h 74"/>
              <a:gd name="T46" fmla="*/ 1 w 129"/>
              <a:gd name="T47" fmla="*/ 32 h 74"/>
              <a:gd name="T48" fmla="*/ 11 w 129"/>
              <a:gd name="T49" fmla="*/ 6 h 74"/>
              <a:gd name="T50" fmla="*/ 17 w 129"/>
              <a:gd name="T51" fmla="*/ 5 h 74"/>
              <a:gd name="T52" fmla="*/ 20 w 129"/>
              <a:gd name="T53" fmla="*/ 0 h 74"/>
              <a:gd name="T54" fmla="*/ 20 w 129"/>
              <a:gd name="T55" fmla="*/ 6 h 74"/>
              <a:gd name="T56" fmla="*/ 25 w 129"/>
              <a:gd name="T57" fmla="*/ 10 h 74"/>
              <a:gd name="T58" fmla="*/ 33 w 129"/>
              <a:gd name="T59" fmla="*/ 10 h 74"/>
              <a:gd name="T60" fmla="*/ 36 w 129"/>
              <a:gd name="T61" fmla="*/ 6 h 74"/>
              <a:gd name="T62" fmla="*/ 40 w 129"/>
              <a:gd name="T63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" h="74">
                <a:moveTo>
                  <a:pt x="42" y="4"/>
                </a:moveTo>
                <a:lnTo>
                  <a:pt x="40" y="6"/>
                </a:lnTo>
                <a:lnTo>
                  <a:pt x="39" y="8"/>
                </a:lnTo>
                <a:lnTo>
                  <a:pt x="40" y="12"/>
                </a:lnTo>
                <a:lnTo>
                  <a:pt x="42" y="15"/>
                </a:lnTo>
                <a:lnTo>
                  <a:pt x="45" y="16"/>
                </a:lnTo>
                <a:lnTo>
                  <a:pt x="48" y="18"/>
                </a:lnTo>
                <a:lnTo>
                  <a:pt x="54" y="20"/>
                </a:lnTo>
                <a:lnTo>
                  <a:pt x="55" y="21"/>
                </a:lnTo>
                <a:lnTo>
                  <a:pt x="61" y="24"/>
                </a:lnTo>
                <a:lnTo>
                  <a:pt x="65" y="27"/>
                </a:lnTo>
                <a:lnTo>
                  <a:pt x="68" y="28"/>
                </a:lnTo>
                <a:lnTo>
                  <a:pt x="73" y="30"/>
                </a:lnTo>
                <a:lnTo>
                  <a:pt x="78" y="32"/>
                </a:lnTo>
                <a:lnTo>
                  <a:pt x="87" y="35"/>
                </a:lnTo>
                <a:lnTo>
                  <a:pt x="93" y="38"/>
                </a:lnTo>
                <a:lnTo>
                  <a:pt x="103" y="42"/>
                </a:lnTo>
                <a:lnTo>
                  <a:pt x="111" y="43"/>
                </a:lnTo>
                <a:lnTo>
                  <a:pt x="120" y="45"/>
                </a:lnTo>
                <a:lnTo>
                  <a:pt x="129" y="48"/>
                </a:lnTo>
                <a:lnTo>
                  <a:pt x="106" y="74"/>
                </a:lnTo>
                <a:lnTo>
                  <a:pt x="102" y="74"/>
                </a:lnTo>
                <a:lnTo>
                  <a:pt x="98" y="73"/>
                </a:lnTo>
                <a:lnTo>
                  <a:pt x="93" y="70"/>
                </a:lnTo>
                <a:lnTo>
                  <a:pt x="88" y="68"/>
                </a:lnTo>
                <a:lnTo>
                  <a:pt x="84" y="66"/>
                </a:lnTo>
                <a:lnTo>
                  <a:pt x="82" y="65"/>
                </a:lnTo>
                <a:lnTo>
                  <a:pt x="79" y="63"/>
                </a:lnTo>
                <a:lnTo>
                  <a:pt x="74" y="60"/>
                </a:lnTo>
                <a:lnTo>
                  <a:pt x="68" y="58"/>
                </a:lnTo>
                <a:lnTo>
                  <a:pt x="68" y="56"/>
                </a:lnTo>
                <a:lnTo>
                  <a:pt x="66" y="55"/>
                </a:lnTo>
                <a:lnTo>
                  <a:pt x="62" y="55"/>
                </a:lnTo>
                <a:lnTo>
                  <a:pt x="62" y="56"/>
                </a:lnTo>
                <a:lnTo>
                  <a:pt x="61" y="53"/>
                </a:lnTo>
                <a:lnTo>
                  <a:pt x="55" y="52"/>
                </a:lnTo>
                <a:lnTo>
                  <a:pt x="49" y="48"/>
                </a:lnTo>
                <a:lnTo>
                  <a:pt x="39" y="44"/>
                </a:lnTo>
                <a:lnTo>
                  <a:pt x="35" y="42"/>
                </a:lnTo>
                <a:lnTo>
                  <a:pt x="30" y="40"/>
                </a:lnTo>
                <a:lnTo>
                  <a:pt x="26" y="43"/>
                </a:lnTo>
                <a:lnTo>
                  <a:pt x="23" y="43"/>
                </a:lnTo>
                <a:lnTo>
                  <a:pt x="23" y="42"/>
                </a:lnTo>
                <a:lnTo>
                  <a:pt x="23" y="39"/>
                </a:lnTo>
                <a:lnTo>
                  <a:pt x="22" y="37"/>
                </a:lnTo>
                <a:lnTo>
                  <a:pt x="9" y="32"/>
                </a:lnTo>
                <a:lnTo>
                  <a:pt x="4" y="32"/>
                </a:lnTo>
                <a:lnTo>
                  <a:pt x="1" y="32"/>
                </a:lnTo>
                <a:lnTo>
                  <a:pt x="0" y="32"/>
                </a:lnTo>
                <a:lnTo>
                  <a:pt x="11" y="6"/>
                </a:lnTo>
                <a:lnTo>
                  <a:pt x="14" y="6"/>
                </a:lnTo>
                <a:lnTo>
                  <a:pt x="17" y="5"/>
                </a:lnTo>
                <a:lnTo>
                  <a:pt x="18" y="4"/>
                </a:lnTo>
                <a:lnTo>
                  <a:pt x="20" y="0"/>
                </a:lnTo>
                <a:lnTo>
                  <a:pt x="19" y="3"/>
                </a:lnTo>
                <a:lnTo>
                  <a:pt x="20" y="6"/>
                </a:lnTo>
                <a:lnTo>
                  <a:pt x="20" y="8"/>
                </a:lnTo>
                <a:lnTo>
                  <a:pt x="25" y="10"/>
                </a:lnTo>
                <a:lnTo>
                  <a:pt x="28" y="10"/>
                </a:lnTo>
                <a:lnTo>
                  <a:pt x="33" y="10"/>
                </a:lnTo>
                <a:lnTo>
                  <a:pt x="36" y="9"/>
                </a:lnTo>
                <a:lnTo>
                  <a:pt x="36" y="6"/>
                </a:lnTo>
                <a:lnTo>
                  <a:pt x="39" y="4"/>
                </a:lnTo>
                <a:lnTo>
                  <a:pt x="40" y="3"/>
                </a:lnTo>
                <a:lnTo>
                  <a:pt x="42" y="4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5" name="Freeform 219"/>
          <p:cNvSpPr>
            <a:spLocks/>
          </p:cNvSpPr>
          <p:nvPr/>
        </p:nvSpPr>
        <p:spPr bwMode="auto">
          <a:xfrm>
            <a:off x="15812733" y="3135956"/>
            <a:ext cx="237368" cy="424649"/>
          </a:xfrm>
          <a:custGeom>
            <a:avLst/>
            <a:gdLst>
              <a:gd name="T0" fmla="*/ 30 w 109"/>
              <a:gd name="T1" fmla="*/ 21 h 195"/>
              <a:gd name="T2" fmla="*/ 29 w 109"/>
              <a:gd name="T3" fmla="*/ 17 h 195"/>
              <a:gd name="T4" fmla="*/ 30 w 109"/>
              <a:gd name="T5" fmla="*/ 13 h 195"/>
              <a:gd name="T6" fmla="*/ 32 w 109"/>
              <a:gd name="T7" fmla="*/ 7 h 195"/>
              <a:gd name="T8" fmla="*/ 34 w 109"/>
              <a:gd name="T9" fmla="*/ 3 h 195"/>
              <a:gd name="T10" fmla="*/ 36 w 109"/>
              <a:gd name="T11" fmla="*/ 0 h 195"/>
              <a:gd name="T12" fmla="*/ 42 w 109"/>
              <a:gd name="T13" fmla="*/ 6 h 195"/>
              <a:gd name="T14" fmla="*/ 45 w 109"/>
              <a:gd name="T15" fmla="*/ 18 h 195"/>
              <a:gd name="T16" fmla="*/ 53 w 109"/>
              <a:gd name="T17" fmla="*/ 23 h 195"/>
              <a:gd name="T18" fmla="*/ 60 w 109"/>
              <a:gd name="T19" fmla="*/ 24 h 195"/>
              <a:gd name="T20" fmla="*/ 66 w 109"/>
              <a:gd name="T21" fmla="*/ 26 h 195"/>
              <a:gd name="T22" fmla="*/ 72 w 109"/>
              <a:gd name="T23" fmla="*/ 27 h 195"/>
              <a:gd name="T24" fmla="*/ 76 w 109"/>
              <a:gd name="T25" fmla="*/ 35 h 195"/>
              <a:gd name="T26" fmla="*/ 78 w 109"/>
              <a:gd name="T27" fmla="*/ 48 h 195"/>
              <a:gd name="T28" fmla="*/ 81 w 109"/>
              <a:gd name="T29" fmla="*/ 56 h 195"/>
              <a:gd name="T30" fmla="*/ 76 w 109"/>
              <a:gd name="T31" fmla="*/ 59 h 195"/>
              <a:gd name="T32" fmla="*/ 70 w 109"/>
              <a:gd name="T33" fmla="*/ 59 h 195"/>
              <a:gd name="T34" fmla="*/ 63 w 109"/>
              <a:gd name="T35" fmla="*/ 62 h 195"/>
              <a:gd name="T36" fmla="*/ 57 w 109"/>
              <a:gd name="T37" fmla="*/ 61 h 195"/>
              <a:gd name="T38" fmla="*/ 45 w 109"/>
              <a:gd name="T39" fmla="*/ 62 h 195"/>
              <a:gd name="T40" fmla="*/ 36 w 109"/>
              <a:gd name="T41" fmla="*/ 57 h 195"/>
              <a:gd name="T42" fmla="*/ 29 w 109"/>
              <a:gd name="T43" fmla="*/ 54 h 195"/>
              <a:gd name="T44" fmla="*/ 29 w 109"/>
              <a:gd name="T45" fmla="*/ 63 h 195"/>
              <a:gd name="T46" fmla="*/ 33 w 109"/>
              <a:gd name="T47" fmla="*/ 75 h 195"/>
              <a:gd name="T48" fmla="*/ 40 w 109"/>
              <a:gd name="T49" fmla="*/ 78 h 195"/>
              <a:gd name="T50" fmla="*/ 45 w 109"/>
              <a:gd name="T51" fmla="*/ 86 h 195"/>
              <a:gd name="T52" fmla="*/ 48 w 109"/>
              <a:gd name="T53" fmla="*/ 95 h 195"/>
              <a:gd name="T54" fmla="*/ 54 w 109"/>
              <a:gd name="T55" fmla="*/ 105 h 195"/>
              <a:gd name="T56" fmla="*/ 63 w 109"/>
              <a:gd name="T57" fmla="*/ 117 h 195"/>
              <a:gd name="T58" fmla="*/ 78 w 109"/>
              <a:gd name="T59" fmla="*/ 130 h 195"/>
              <a:gd name="T60" fmla="*/ 92 w 109"/>
              <a:gd name="T61" fmla="*/ 146 h 195"/>
              <a:gd name="T62" fmla="*/ 97 w 109"/>
              <a:gd name="T63" fmla="*/ 155 h 195"/>
              <a:gd name="T64" fmla="*/ 101 w 109"/>
              <a:gd name="T65" fmla="*/ 164 h 195"/>
              <a:gd name="T66" fmla="*/ 108 w 109"/>
              <a:gd name="T67" fmla="*/ 173 h 195"/>
              <a:gd name="T68" fmla="*/ 109 w 109"/>
              <a:gd name="T69" fmla="*/ 175 h 195"/>
              <a:gd name="T70" fmla="*/ 82 w 109"/>
              <a:gd name="T71" fmla="*/ 191 h 195"/>
              <a:gd name="T72" fmla="*/ 74 w 109"/>
              <a:gd name="T73" fmla="*/ 185 h 195"/>
              <a:gd name="T74" fmla="*/ 67 w 109"/>
              <a:gd name="T75" fmla="*/ 180 h 195"/>
              <a:gd name="T76" fmla="*/ 61 w 109"/>
              <a:gd name="T77" fmla="*/ 176 h 195"/>
              <a:gd name="T78" fmla="*/ 55 w 109"/>
              <a:gd name="T79" fmla="*/ 171 h 195"/>
              <a:gd name="T80" fmla="*/ 47 w 109"/>
              <a:gd name="T81" fmla="*/ 166 h 195"/>
              <a:gd name="T82" fmla="*/ 34 w 109"/>
              <a:gd name="T83" fmla="*/ 158 h 195"/>
              <a:gd name="T84" fmla="*/ 23 w 109"/>
              <a:gd name="T85" fmla="*/ 148 h 195"/>
              <a:gd name="T86" fmla="*/ 13 w 109"/>
              <a:gd name="T87" fmla="*/ 142 h 195"/>
              <a:gd name="T88" fmla="*/ 10 w 109"/>
              <a:gd name="T89" fmla="*/ 141 h 195"/>
              <a:gd name="T90" fmla="*/ 0 w 109"/>
              <a:gd name="T91" fmla="*/ 129 h 195"/>
              <a:gd name="T92" fmla="*/ 10 w 109"/>
              <a:gd name="T93" fmla="*/ 76 h 195"/>
              <a:gd name="T94" fmla="*/ 4 w 109"/>
              <a:gd name="T95" fmla="*/ 69 h 195"/>
              <a:gd name="T96" fmla="*/ 4 w 109"/>
              <a:gd name="T97" fmla="*/ 52 h 195"/>
              <a:gd name="T98" fmla="*/ 14 w 109"/>
              <a:gd name="T99" fmla="*/ 46 h 195"/>
              <a:gd name="T100" fmla="*/ 22 w 109"/>
              <a:gd name="T101" fmla="*/ 43 h 195"/>
              <a:gd name="T102" fmla="*/ 26 w 109"/>
              <a:gd name="T103" fmla="*/ 46 h 195"/>
              <a:gd name="T104" fmla="*/ 33 w 109"/>
              <a:gd name="T105" fmla="*/ 45 h 195"/>
              <a:gd name="T106" fmla="*/ 44 w 109"/>
              <a:gd name="T107" fmla="*/ 45 h 195"/>
              <a:gd name="T108" fmla="*/ 56 w 109"/>
              <a:gd name="T109" fmla="*/ 48 h 195"/>
              <a:gd name="T110" fmla="*/ 62 w 109"/>
              <a:gd name="T111" fmla="*/ 43 h 195"/>
              <a:gd name="T112" fmla="*/ 57 w 109"/>
              <a:gd name="T113" fmla="*/ 41 h 195"/>
              <a:gd name="T114" fmla="*/ 50 w 109"/>
              <a:gd name="T115" fmla="*/ 42 h 195"/>
              <a:gd name="T116" fmla="*/ 44 w 109"/>
              <a:gd name="T117" fmla="*/ 41 h 195"/>
              <a:gd name="T118" fmla="*/ 33 w 109"/>
              <a:gd name="T119" fmla="*/ 31 h 195"/>
              <a:gd name="T120" fmla="*/ 34 w 109"/>
              <a:gd name="T121" fmla="*/ 2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195">
                <a:moveTo>
                  <a:pt x="32" y="23"/>
                </a:moveTo>
                <a:lnTo>
                  <a:pt x="30" y="21"/>
                </a:lnTo>
                <a:lnTo>
                  <a:pt x="29" y="19"/>
                </a:lnTo>
                <a:lnTo>
                  <a:pt x="29" y="17"/>
                </a:lnTo>
                <a:lnTo>
                  <a:pt x="29" y="15"/>
                </a:lnTo>
                <a:lnTo>
                  <a:pt x="30" y="13"/>
                </a:lnTo>
                <a:lnTo>
                  <a:pt x="31" y="10"/>
                </a:lnTo>
                <a:lnTo>
                  <a:pt x="32" y="7"/>
                </a:lnTo>
                <a:lnTo>
                  <a:pt x="33" y="4"/>
                </a:lnTo>
                <a:lnTo>
                  <a:pt x="34" y="3"/>
                </a:lnTo>
                <a:lnTo>
                  <a:pt x="36" y="0"/>
                </a:lnTo>
                <a:lnTo>
                  <a:pt x="36" y="0"/>
                </a:lnTo>
                <a:lnTo>
                  <a:pt x="42" y="4"/>
                </a:lnTo>
                <a:lnTo>
                  <a:pt x="42" y="6"/>
                </a:lnTo>
                <a:lnTo>
                  <a:pt x="43" y="12"/>
                </a:lnTo>
                <a:lnTo>
                  <a:pt x="45" y="18"/>
                </a:lnTo>
                <a:lnTo>
                  <a:pt x="52" y="22"/>
                </a:lnTo>
                <a:lnTo>
                  <a:pt x="53" y="23"/>
                </a:lnTo>
                <a:lnTo>
                  <a:pt x="55" y="23"/>
                </a:lnTo>
                <a:lnTo>
                  <a:pt x="60" y="24"/>
                </a:lnTo>
                <a:lnTo>
                  <a:pt x="62" y="25"/>
                </a:lnTo>
                <a:lnTo>
                  <a:pt x="66" y="26"/>
                </a:lnTo>
                <a:lnTo>
                  <a:pt x="68" y="26"/>
                </a:lnTo>
                <a:lnTo>
                  <a:pt x="72" y="27"/>
                </a:lnTo>
                <a:lnTo>
                  <a:pt x="76" y="31"/>
                </a:lnTo>
                <a:lnTo>
                  <a:pt x="76" y="35"/>
                </a:lnTo>
                <a:lnTo>
                  <a:pt x="76" y="40"/>
                </a:lnTo>
                <a:lnTo>
                  <a:pt x="78" y="48"/>
                </a:lnTo>
                <a:lnTo>
                  <a:pt x="79" y="53"/>
                </a:lnTo>
                <a:lnTo>
                  <a:pt x="81" y="56"/>
                </a:lnTo>
                <a:lnTo>
                  <a:pt x="78" y="57"/>
                </a:lnTo>
                <a:lnTo>
                  <a:pt x="76" y="59"/>
                </a:lnTo>
                <a:lnTo>
                  <a:pt x="75" y="60"/>
                </a:lnTo>
                <a:lnTo>
                  <a:pt x="70" y="59"/>
                </a:lnTo>
                <a:lnTo>
                  <a:pt x="67" y="59"/>
                </a:lnTo>
                <a:lnTo>
                  <a:pt x="63" y="62"/>
                </a:lnTo>
                <a:lnTo>
                  <a:pt x="60" y="60"/>
                </a:lnTo>
                <a:lnTo>
                  <a:pt x="57" y="61"/>
                </a:lnTo>
                <a:lnTo>
                  <a:pt x="51" y="62"/>
                </a:lnTo>
                <a:lnTo>
                  <a:pt x="45" y="62"/>
                </a:lnTo>
                <a:lnTo>
                  <a:pt x="41" y="60"/>
                </a:lnTo>
                <a:lnTo>
                  <a:pt x="36" y="57"/>
                </a:lnTo>
                <a:lnTo>
                  <a:pt x="32" y="56"/>
                </a:lnTo>
                <a:lnTo>
                  <a:pt x="29" y="54"/>
                </a:lnTo>
                <a:lnTo>
                  <a:pt x="29" y="59"/>
                </a:lnTo>
                <a:lnTo>
                  <a:pt x="29" y="63"/>
                </a:lnTo>
                <a:lnTo>
                  <a:pt x="31" y="73"/>
                </a:lnTo>
                <a:lnTo>
                  <a:pt x="33" y="75"/>
                </a:lnTo>
                <a:lnTo>
                  <a:pt x="37" y="77"/>
                </a:lnTo>
                <a:lnTo>
                  <a:pt x="40" y="78"/>
                </a:lnTo>
                <a:lnTo>
                  <a:pt x="43" y="81"/>
                </a:lnTo>
                <a:lnTo>
                  <a:pt x="45" y="86"/>
                </a:lnTo>
                <a:lnTo>
                  <a:pt x="47" y="90"/>
                </a:lnTo>
                <a:lnTo>
                  <a:pt x="48" y="95"/>
                </a:lnTo>
                <a:lnTo>
                  <a:pt x="50" y="101"/>
                </a:lnTo>
                <a:lnTo>
                  <a:pt x="54" y="105"/>
                </a:lnTo>
                <a:lnTo>
                  <a:pt x="57" y="110"/>
                </a:lnTo>
                <a:lnTo>
                  <a:pt x="63" y="117"/>
                </a:lnTo>
                <a:lnTo>
                  <a:pt x="72" y="124"/>
                </a:lnTo>
                <a:lnTo>
                  <a:pt x="78" y="130"/>
                </a:lnTo>
                <a:lnTo>
                  <a:pt x="88" y="141"/>
                </a:lnTo>
                <a:lnTo>
                  <a:pt x="92" y="146"/>
                </a:lnTo>
                <a:lnTo>
                  <a:pt x="94" y="152"/>
                </a:lnTo>
                <a:lnTo>
                  <a:pt x="97" y="155"/>
                </a:lnTo>
                <a:lnTo>
                  <a:pt x="100" y="161"/>
                </a:lnTo>
                <a:lnTo>
                  <a:pt x="101" y="164"/>
                </a:lnTo>
                <a:lnTo>
                  <a:pt x="105" y="169"/>
                </a:lnTo>
                <a:lnTo>
                  <a:pt x="108" y="173"/>
                </a:lnTo>
                <a:lnTo>
                  <a:pt x="109" y="174"/>
                </a:lnTo>
                <a:lnTo>
                  <a:pt x="109" y="175"/>
                </a:lnTo>
                <a:lnTo>
                  <a:pt x="85" y="195"/>
                </a:lnTo>
                <a:lnTo>
                  <a:pt x="82" y="191"/>
                </a:lnTo>
                <a:lnTo>
                  <a:pt x="78" y="187"/>
                </a:lnTo>
                <a:lnTo>
                  <a:pt x="74" y="185"/>
                </a:lnTo>
                <a:lnTo>
                  <a:pt x="70" y="183"/>
                </a:lnTo>
                <a:lnTo>
                  <a:pt x="67" y="180"/>
                </a:lnTo>
                <a:lnTo>
                  <a:pt x="63" y="177"/>
                </a:lnTo>
                <a:lnTo>
                  <a:pt x="61" y="176"/>
                </a:lnTo>
                <a:lnTo>
                  <a:pt x="56" y="173"/>
                </a:lnTo>
                <a:lnTo>
                  <a:pt x="55" y="171"/>
                </a:lnTo>
                <a:lnTo>
                  <a:pt x="54" y="171"/>
                </a:lnTo>
                <a:lnTo>
                  <a:pt x="47" y="166"/>
                </a:lnTo>
                <a:lnTo>
                  <a:pt x="40" y="162"/>
                </a:lnTo>
                <a:lnTo>
                  <a:pt x="34" y="158"/>
                </a:lnTo>
                <a:lnTo>
                  <a:pt x="29" y="153"/>
                </a:lnTo>
                <a:lnTo>
                  <a:pt x="23" y="148"/>
                </a:lnTo>
                <a:lnTo>
                  <a:pt x="16" y="143"/>
                </a:lnTo>
                <a:lnTo>
                  <a:pt x="13" y="142"/>
                </a:lnTo>
                <a:lnTo>
                  <a:pt x="11" y="144"/>
                </a:lnTo>
                <a:lnTo>
                  <a:pt x="10" y="141"/>
                </a:lnTo>
                <a:lnTo>
                  <a:pt x="4" y="136"/>
                </a:lnTo>
                <a:lnTo>
                  <a:pt x="0" y="129"/>
                </a:lnTo>
                <a:lnTo>
                  <a:pt x="9" y="79"/>
                </a:lnTo>
                <a:lnTo>
                  <a:pt x="10" y="76"/>
                </a:lnTo>
                <a:lnTo>
                  <a:pt x="7" y="73"/>
                </a:lnTo>
                <a:lnTo>
                  <a:pt x="4" y="69"/>
                </a:lnTo>
                <a:lnTo>
                  <a:pt x="2" y="65"/>
                </a:lnTo>
                <a:lnTo>
                  <a:pt x="4" y="52"/>
                </a:lnTo>
                <a:lnTo>
                  <a:pt x="10" y="48"/>
                </a:lnTo>
                <a:lnTo>
                  <a:pt x="14" y="46"/>
                </a:lnTo>
                <a:lnTo>
                  <a:pt x="19" y="44"/>
                </a:lnTo>
                <a:lnTo>
                  <a:pt x="22" y="43"/>
                </a:lnTo>
                <a:lnTo>
                  <a:pt x="24" y="44"/>
                </a:lnTo>
                <a:lnTo>
                  <a:pt x="26" y="46"/>
                </a:lnTo>
                <a:lnTo>
                  <a:pt x="29" y="46"/>
                </a:lnTo>
                <a:lnTo>
                  <a:pt x="33" y="45"/>
                </a:lnTo>
                <a:lnTo>
                  <a:pt x="39" y="44"/>
                </a:lnTo>
                <a:lnTo>
                  <a:pt x="44" y="45"/>
                </a:lnTo>
                <a:lnTo>
                  <a:pt x="50" y="48"/>
                </a:lnTo>
                <a:lnTo>
                  <a:pt x="56" y="48"/>
                </a:lnTo>
                <a:lnTo>
                  <a:pt x="62" y="46"/>
                </a:lnTo>
                <a:lnTo>
                  <a:pt x="62" y="43"/>
                </a:lnTo>
                <a:lnTo>
                  <a:pt x="60" y="41"/>
                </a:lnTo>
                <a:lnTo>
                  <a:pt x="57" y="41"/>
                </a:lnTo>
                <a:lnTo>
                  <a:pt x="54" y="41"/>
                </a:lnTo>
                <a:lnTo>
                  <a:pt x="50" y="42"/>
                </a:lnTo>
                <a:lnTo>
                  <a:pt x="49" y="43"/>
                </a:lnTo>
                <a:lnTo>
                  <a:pt x="44" y="41"/>
                </a:lnTo>
                <a:lnTo>
                  <a:pt x="36" y="35"/>
                </a:lnTo>
                <a:lnTo>
                  <a:pt x="33" y="31"/>
                </a:lnTo>
                <a:lnTo>
                  <a:pt x="34" y="30"/>
                </a:lnTo>
                <a:lnTo>
                  <a:pt x="34" y="26"/>
                </a:lnTo>
                <a:lnTo>
                  <a:pt x="32" y="23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6" name="Freeform 220"/>
          <p:cNvSpPr>
            <a:spLocks/>
          </p:cNvSpPr>
          <p:nvPr/>
        </p:nvSpPr>
        <p:spPr bwMode="auto">
          <a:xfrm>
            <a:off x="15780067" y="3728287"/>
            <a:ext cx="289633" cy="135016"/>
          </a:xfrm>
          <a:custGeom>
            <a:avLst/>
            <a:gdLst>
              <a:gd name="T0" fmla="*/ 130 w 133"/>
              <a:gd name="T1" fmla="*/ 44 h 62"/>
              <a:gd name="T2" fmla="*/ 130 w 133"/>
              <a:gd name="T3" fmla="*/ 47 h 62"/>
              <a:gd name="T4" fmla="*/ 121 w 133"/>
              <a:gd name="T5" fmla="*/ 44 h 62"/>
              <a:gd name="T6" fmla="*/ 113 w 133"/>
              <a:gd name="T7" fmla="*/ 43 h 62"/>
              <a:gd name="T8" fmla="*/ 99 w 133"/>
              <a:gd name="T9" fmla="*/ 45 h 62"/>
              <a:gd name="T10" fmla="*/ 90 w 133"/>
              <a:gd name="T11" fmla="*/ 42 h 62"/>
              <a:gd name="T12" fmla="*/ 83 w 133"/>
              <a:gd name="T13" fmla="*/ 28 h 62"/>
              <a:gd name="T14" fmla="*/ 77 w 133"/>
              <a:gd name="T15" fmla="*/ 26 h 62"/>
              <a:gd name="T16" fmla="*/ 71 w 133"/>
              <a:gd name="T17" fmla="*/ 31 h 62"/>
              <a:gd name="T18" fmla="*/ 62 w 133"/>
              <a:gd name="T19" fmla="*/ 39 h 62"/>
              <a:gd name="T20" fmla="*/ 51 w 133"/>
              <a:gd name="T21" fmla="*/ 43 h 62"/>
              <a:gd name="T22" fmla="*/ 45 w 133"/>
              <a:gd name="T23" fmla="*/ 48 h 62"/>
              <a:gd name="T24" fmla="*/ 39 w 133"/>
              <a:gd name="T25" fmla="*/ 53 h 62"/>
              <a:gd name="T26" fmla="*/ 34 w 133"/>
              <a:gd name="T27" fmla="*/ 58 h 62"/>
              <a:gd name="T28" fmla="*/ 9 w 133"/>
              <a:gd name="T29" fmla="*/ 62 h 62"/>
              <a:gd name="T30" fmla="*/ 15 w 133"/>
              <a:gd name="T31" fmla="*/ 58 h 62"/>
              <a:gd name="T32" fmla="*/ 18 w 133"/>
              <a:gd name="T33" fmla="*/ 53 h 62"/>
              <a:gd name="T34" fmla="*/ 17 w 133"/>
              <a:gd name="T35" fmla="*/ 50 h 62"/>
              <a:gd name="T36" fmla="*/ 10 w 133"/>
              <a:gd name="T37" fmla="*/ 48 h 62"/>
              <a:gd name="T38" fmla="*/ 5 w 133"/>
              <a:gd name="T39" fmla="*/ 45 h 62"/>
              <a:gd name="T40" fmla="*/ 2 w 133"/>
              <a:gd name="T41" fmla="*/ 40 h 62"/>
              <a:gd name="T42" fmla="*/ 4 w 133"/>
              <a:gd name="T43" fmla="*/ 38 h 62"/>
              <a:gd name="T44" fmla="*/ 8 w 133"/>
              <a:gd name="T45" fmla="*/ 43 h 62"/>
              <a:gd name="T46" fmla="*/ 15 w 133"/>
              <a:gd name="T47" fmla="*/ 48 h 62"/>
              <a:gd name="T48" fmla="*/ 22 w 133"/>
              <a:gd name="T49" fmla="*/ 48 h 62"/>
              <a:gd name="T50" fmla="*/ 28 w 133"/>
              <a:gd name="T51" fmla="*/ 47 h 62"/>
              <a:gd name="T52" fmla="*/ 34 w 133"/>
              <a:gd name="T53" fmla="*/ 40 h 62"/>
              <a:gd name="T54" fmla="*/ 34 w 133"/>
              <a:gd name="T55" fmla="*/ 34 h 62"/>
              <a:gd name="T56" fmla="*/ 36 w 133"/>
              <a:gd name="T57" fmla="*/ 31 h 62"/>
              <a:gd name="T58" fmla="*/ 42 w 133"/>
              <a:gd name="T59" fmla="*/ 34 h 62"/>
              <a:gd name="T60" fmla="*/ 49 w 133"/>
              <a:gd name="T61" fmla="*/ 31 h 62"/>
              <a:gd name="T62" fmla="*/ 55 w 133"/>
              <a:gd name="T63" fmla="*/ 30 h 62"/>
              <a:gd name="T64" fmla="*/ 63 w 133"/>
              <a:gd name="T65" fmla="*/ 26 h 62"/>
              <a:gd name="T66" fmla="*/ 66 w 133"/>
              <a:gd name="T67" fmla="*/ 15 h 62"/>
              <a:gd name="T68" fmla="*/ 65 w 133"/>
              <a:gd name="T69" fmla="*/ 10 h 62"/>
              <a:gd name="T70" fmla="*/ 71 w 133"/>
              <a:gd name="T71" fmla="*/ 14 h 62"/>
              <a:gd name="T72" fmla="*/ 80 w 133"/>
              <a:gd name="T73" fmla="*/ 6 h 62"/>
              <a:gd name="T74" fmla="*/ 90 w 133"/>
              <a:gd name="T75" fmla="*/ 0 h 62"/>
              <a:gd name="T76" fmla="*/ 96 w 133"/>
              <a:gd name="T77" fmla="*/ 3 h 62"/>
              <a:gd name="T78" fmla="*/ 100 w 133"/>
              <a:gd name="T79" fmla="*/ 12 h 62"/>
              <a:gd name="T80" fmla="*/ 105 w 133"/>
              <a:gd name="T81" fmla="*/ 17 h 62"/>
              <a:gd name="T82" fmla="*/ 130 w 133"/>
              <a:gd name="T83" fmla="*/ 3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3" h="62">
                <a:moveTo>
                  <a:pt x="127" y="41"/>
                </a:moveTo>
                <a:lnTo>
                  <a:pt x="130" y="44"/>
                </a:lnTo>
                <a:lnTo>
                  <a:pt x="133" y="48"/>
                </a:lnTo>
                <a:lnTo>
                  <a:pt x="130" y="47"/>
                </a:lnTo>
                <a:lnTo>
                  <a:pt x="127" y="44"/>
                </a:lnTo>
                <a:lnTo>
                  <a:pt x="121" y="44"/>
                </a:lnTo>
                <a:lnTo>
                  <a:pt x="116" y="43"/>
                </a:lnTo>
                <a:lnTo>
                  <a:pt x="113" y="43"/>
                </a:lnTo>
                <a:lnTo>
                  <a:pt x="109" y="45"/>
                </a:lnTo>
                <a:lnTo>
                  <a:pt x="99" y="45"/>
                </a:lnTo>
                <a:lnTo>
                  <a:pt x="94" y="44"/>
                </a:lnTo>
                <a:lnTo>
                  <a:pt x="90" y="42"/>
                </a:lnTo>
                <a:lnTo>
                  <a:pt x="85" y="35"/>
                </a:lnTo>
                <a:lnTo>
                  <a:pt x="83" y="28"/>
                </a:lnTo>
                <a:lnTo>
                  <a:pt x="79" y="26"/>
                </a:lnTo>
                <a:lnTo>
                  <a:pt x="77" y="26"/>
                </a:lnTo>
                <a:lnTo>
                  <a:pt x="74" y="28"/>
                </a:lnTo>
                <a:lnTo>
                  <a:pt x="71" y="31"/>
                </a:lnTo>
                <a:lnTo>
                  <a:pt x="65" y="37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8" y="45"/>
                </a:lnTo>
                <a:lnTo>
                  <a:pt x="45" y="48"/>
                </a:lnTo>
                <a:lnTo>
                  <a:pt x="41" y="51"/>
                </a:lnTo>
                <a:lnTo>
                  <a:pt x="39" y="53"/>
                </a:lnTo>
                <a:lnTo>
                  <a:pt x="37" y="57"/>
                </a:lnTo>
                <a:lnTo>
                  <a:pt x="34" y="58"/>
                </a:lnTo>
                <a:lnTo>
                  <a:pt x="30" y="60"/>
                </a:lnTo>
                <a:lnTo>
                  <a:pt x="9" y="62"/>
                </a:lnTo>
                <a:lnTo>
                  <a:pt x="13" y="60"/>
                </a:lnTo>
                <a:lnTo>
                  <a:pt x="15" y="58"/>
                </a:lnTo>
                <a:lnTo>
                  <a:pt x="17" y="55"/>
                </a:lnTo>
                <a:lnTo>
                  <a:pt x="18" y="53"/>
                </a:lnTo>
                <a:lnTo>
                  <a:pt x="18" y="51"/>
                </a:lnTo>
                <a:lnTo>
                  <a:pt x="17" y="50"/>
                </a:lnTo>
                <a:lnTo>
                  <a:pt x="13" y="50"/>
                </a:lnTo>
                <a:lnTo>
                  <a:pt x="10" y="48"/>
                </a:lnTo>
                <a:lnTo>
                  <a:pt x="7" y="47"/>
                </a:lnTo>
                <a:lnTo>
                  <a:pt x="5" y="45"/>
                </a:lnTo>
                <a:lnTo>
                  <a:pt x="4" y="44"/>
                </a:lnTo>
                <a:lnTo>
                  <a:pt x="2" y="40"/>
                </a:lnTo>
                <a:lnTo>
                  <a:pt x="0" y="37"/>
                </a:lnTo>
                <a:lnTo>
                  <a:pt x="4" y="38"/>
                </a:lnTo>
                <a:lnTo>
                  <a:pt x="6" y="41"/>
                </a:lnTo>
                <a:lnTo>
                  <a:pt x="8" y="43"/>
                </a:lnTo>
                <a:lnTo>
                  <a:pt x="10" y="46"/>
                </a:lnTo>
                <a:lnTo>
                  <a:pt x="15" y="48"/>
                </a:lnTo>
                <a:lnTo>
                  <a:pt x="18" y="48"/>
                </a:lnTo>
                <a:lnTo>
                  <a:pt x="22" y="48"/>
                </a:lnTo>
                <a:lnTo>
                  <a:pt x="26" y="48"/>
                </a:lnTo>
                <a:lnTo>
                  <a:pt x="28" y="47"/>
                </a:lnTo>
                <a:lnTo>
                  <a:pt x="32" y="43"/>
                </a:lnTo>
                <a:lnTo>
                  <a:pt x="34" y="40"/>
                </a:lnTo>
                <a:lnTo>
                  <a:pt x="35" y="37"/>
                </a:lnTo>
                <a:lnTo>
                  <a:pt x="34" y="34"/>
                </a:lnTo>
                <a:lnTo>
                  <a:pt x="34" y="31"/>
                </a:lnTo>
                <a:lnTo>
                  <a:pt x="36" y="31"/>
                </a:lnTo>
                <a:lnTo>
                  <a:pt x="38" y="33"/>
                </a:lnTo>
                <a:lnTo>
                  <a:pt x="42" y="34"/>
                </a:lnTo>
                <a:lnTo>
                  <a:pt x="45" y="32"/>
                </a:lnTo>
                <a:lnTo>
                  <a:pt x="49" y="31"/>
                </a:lnTo>
                <a:lnTo>
                  <a:pt x="51" y="30"/>
                </a:lnTo>
                <a:lnTo>
                  <a:pt x="55" y="30"/>
                </a:lnTo>
                <a:lnTo>
                  <a:pt x="58" y="29"/>
                </a:lnTo>
                <a:lnTo>
                  <a:pt x="63" y="26"/>
                </a:lnTo>
                <a:lnTo>
                  <a:pt x="66" y="21"/>
                </a:lnTo>
                <a:lnTo>
                  <a:pt x="66" y="15"/>
                </a:lnTo>
                <a:lnTo>
                  <a:pt x="65" y="12"/>
                </a:lnTo>
                <a:lnTo>
                  <a:pt x="65" y="10"/>
                </a:lnTo>
                <a:lnTo>
                  <a:pt x="66" y="11"/>
                </a:lnTo>
                <a:lnTo>
                  <a:pt x="71" y="14"/>
                </a:lnTo>
                <a:lnTo>
                  <a:pt x="74" y="13"/>
                </a:lnTo>
                <a:lnTo>
                  <a:pt x="80" y="6"/>
                </a:lnTo>
                <a:lnTo>
                  <a:pt x="85" y="1"/>
                </a:lnTo>
                <a:lnTo>
                  <a:pt x="90" y="0"/>
                </a:lnTo>
                <a:lnTo>
                  <a:pt x="92" y="0"/>
                </a:lnTo>
                <a:lnTo>
                  <a:pt x="96" y="3"/>
                </a:lnTo>
                <a:lnTo>
                  <a:pt x="99" y="7"/>
                </a:lnTo>
                <a:lnTo>
                  <a:pt x="100" y="12"/>
                </a:lnTo>
                <a:lnTo>
                  <a:pt x="102" y="16"/>
                </a:lnTo>
                <a:lnTo>
                  <a:pt x="105" y="17"/>
                </a:lnTo>
                <a:lnTo>
                  <a:pt x="109" y="17"/>
                </a:lnTo>
                <a:lnTo>
                  <a:pt x="130" y="30"/>
                </a:lnTo>
                <a:lnTo>
                  <a:pt x="127" y="41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7" name="Freeform 221"/>
          <p:cNvSpPr>
            <a:spLocks/>
          </p:cNvSpPr>
          <p:nvPr/>
        </p:nvSpPr>
        <p:spPr bwMode="auto">
          <a:xfrm>
            <a:off x="15638517" y="3858948"/>
            <a:ext cx="283099" cy="391983"/>
          </a:xfrm>
          <a:custGeom>
            <a:avLst/>
            <a:gdLst>
              <a:gd name="T0" fmla="*/ 98 w 130"/>
              <a:gd name="T1" fmla="*/ 10 h 180"/>
              <a:gd name="T2" fmla="*/ 100 w 130"/>
              <a:gd name="T3" fmla="*/ 21 h 180"/>
              <a:gd name="T4" fmla="*/ 105 w 130"/>
              <a:gd name="T5" fmla="*/ 19 h 180"/>
              <a:gd name="T6" fmla="*/ 115 w 130"/>
              <a:gd name="T7" fmla="*/ 16 h 180"/>
              <a:gd name="T8" fmla="*/ 127 w 130"/>
              <a:gd name="T9" fmla="*/ 18 h 180"/>
              <a:gd name="T10" fmla="*/ 123 w 130"/>
              <a:gd name="T11" fmla="*/ 16 h 180"/>
              <a:gd name="T12" fmla="*/ 113 w 130"/>
              <a:gd name="T13" fmla="*/ 21 h 180"/>
              <a:gd name="T14" fmla="*/ 103 w 130"/>
              <a:gd name="T15" fmla="*/ 25 h 180"/>
              <a:gd name="T16" fmla="*/ 98 w 130"/>
              <a:gd name="T17" fmla="*/ 22 h 180"/>
              <a:gd name="T18" fmla="*/ 96 w 130"/>
              <a:gd name="T19" fmla="*/ 14 h 180"/>
              <a:gd name="T20" fmla="*/ 91 w 130"/>
              <a:gd name="T21" fmla="*/ 8 h 180"/>
              <a:gd name="T22" fmla="*/ 84 w 130"/>
              <a:gd name="T23" fmla="*/ 12 h 180"/>
              <a:gd name="T24" fmla="*/ 80 w 130"/>
              <a:gd name="T25" fmla="*/ 22 h 180"/>
              <a:gd name="T26" fmla="*/ 84 w 130"/>
              <a:gd name="T27" fmla="*/ 38 h 180"/>
              <a:gd name="T28" fmla="*/ 84 w 130"/>
              <a:gd name="T29" fmla="*/ 49 h 180"/>
              <a:gd name="T30" fmla="*/ 75 w 130"/>
              <a:gd name="T31" fmla="*/ 63 h 180"/>
              <a:gd name="T32" fmla="*/ 76 w 130"/>
              <a:gd name="T33" fmla="*/ 73 h 180"/>
              <a:gd name="T34" fmla="*/ 70 w 130"/>
              <a:gd name="T35" fmla="*/ 76 h 180"/>
              <a:gd name="T36" fmla="*/ 65 w 130"/>
              <a:gd name="T37" fmla="*/ 92 h 180"/>
              <a:gd name="T38" fmla="*/ 71 w 130"/>
              <a:gd name="T39" fmla="*/ 106 h 180"/>
              <a:gd name="T40" fmla="*/ 70 w 130"/>
              <a:gd name="T41" fmla="*/ 109 h 180"/>
              <a:gd name="T42" fmla="*/ 61 w 130"/>
              <a:gd name="T43" fmla="*/ 100 h 180"/>
              <a:gd name="T44" fmla="*/ 54 w 130"/>
              <a:gd name="T45" fmla="*/ 110 h 180"/>
              <a:gd name="T46" fmla="*/ 45 w 130"/>
              <a:gd name="T47" fmla="*/ 117 h 180"/>
              <a:gd name="T48" fmla="*/ 30 w 130"/>
              <a:gd name="T49" fmla="*/ 127 h 180"/>
              <a:gd name="T50" fmla="*/ 21 w 130"/>
              <a:gd name="T51" fmla="*/ 140 h 180"/>
              <a:gd name="T52" fmla="*/ 14 w 130"/>
              <a:gd name="T53" fmla="*/ 149 h 180"/>
              <a:gd name="T54" fmla="*/ 10 w 130"/>
              <a:gd name="T55" fmla="*/ 156 h 180"/>
              <a:gd name="T56" fmla="*/ 7 w 130"/>
              <a:gd name="T57" fmla="*/ 170 h 180"/>
              <a:gd name="T58" fmla="*/ 4 w 130"/>
              <a:gd name="T59" fmla="*/ 177 h 180"/>
              <a:gd name="T60" fmla="*/ 2 w 130"/>
              <a:gd name="T61" fmla="*/ 174 h 180"/>
              <a:gd name="T62" fmla="*/ 4 w 130"/>
              <a:gd name="T63" fmla="*/ 164 h 180"/>
              <a:gd name="T64" fmla="*/ 5 w 130"/>
              <a:gd name="T65" fmla="*/ 152 h 180"/>
              <a:gd name="T66" fmla="*/ 14 w 130"/>
              <a:gd name="T67" fmla="*/ 145 h 180"/>
              <a:gd name="T68" fmla="*/ 20 w 130"/>
              <a:gd name="T69" fmla="*/ 128 h 180"/>
              <a:gd name="T70" fmla="*/ 12 w 130"/>
              <a:gd name="T71" fmla="*/ 125 h 180"/>
              <a:gd name="T72" fmla="*/ 5 w 130"/>
              <a:gd name="T73" fmla="*/ 129 h 180"/>
              <a:gd name="T74" fmla="*/ 1 w 130"/>
              <a:gd name="T75" fmla="*/ 128 h 180"/>
              <a:gd name="T76" fmla="*/ 9 w 130"/>
              <a:gd name="T77" fmla="*/ 123 h 180"/>
              <a:gd name="T78" fmla="*/ 20 w 130"/>
              <a:gd name="T79" fmla="*/ 125 h 180"/>
              <a:gd name="T80" fmla="*/ 28 w 130"/>
              <a:gd name="T81" fmla="*/ 124 h 180"/>
              <a:gd name="T82" fmla="*/ 32 w 130"/>
              <a:gd name="T83" fmla="*/ 114 h 180"/>
              <a:gd name="T84" fmla="*/ 45 w 130"/>
              <a:gd name="T85" fmla="*/ 104 h 180"/>
              <a:gd name="T86" fmla="*/ 54 w 130"/>
              <a:gd name="T87" fmla="*/ 91 h 180"/>
              <a:gd name="T88" fmla="*/ 59 w 130"/>
              <a:gd name="T89" fmla="*/ 86 h 180"/>
              <a:gd name="T90" fmla="*/ 62 w 130"/>
              <a:gd name="T91" fmla="*/ 74 h 180"/>
              <a:gd name="T92" fmla="*/ 65 w 130"/>
              <a:gd name="T93" fmla="*/ 61 h 180"/>
              <a:gd name="T94" fmla="*/ 71 w 130"/>
              <a:gd name="T95" fmla="*/ 53 h 180"/>
              <a:gd name="T96" fmla="*/ 75 w 130"/>
              <a:gd name="T97" fmla="*/ 41 h 180"/>
              <a:gd name="T98" fmla="*/ 71 w 130"/>
              <a:gd name="T99" fmla="*/ 32 h 180"/>
              <a:gd name="T100" fmla="*/ 59 w 130"/>
              <a:gd name="T101" fmla="*/ 33 h 180"/>
              <a:gd name="T102" fmla="*/ 57 w 130"/>
              <a:gd name="T103" fmla="*/ 31 h 180"/>
              <a:gd name="T104" fmla="*/ 68 w 130"/>
              <a:gd name="T105" fmla="*/ 29 h 180"/>
              <a:gd name="T106" fmla="*/ 69 w 130"/>
              <a:gd name="T107" fmla="*/ 22 h 180"/>
              <a:gd name="T108" fmla="*/ 72 w 130"/>
              <a:gd name="T109" fmla="*/ 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0" h="180">
                <a:moveTo>
                  <a:pt x="95" y="0"/>
                </a:moveTo>
                <a:lnTo>
                  <a:pt x="95" y="3"/>
                </a:lnTo>
                <a:lnTo>
                  <a:pt x="96" y="6"/>
                </a:lnTo>
                <a:lnTo>
                  <a:pt x="98" y="10"/>
                </a:lnTo>
                <a:lnTo>
                  <a:pt x="99" y="13"/>
                </a:lnTo>
                <a:lnTo>
                  <a:pt x="100" y="16"/>
                </a:lnTo>
                <a:lnTo>
                  <a:pt x="100" y="18"/>
                </a:lnTo>
                <a:lnTo>
                  <a:pt x="100" y="21"/>
                </a:lnTo>
                <a:lnTo>
                  <a:pt x="101" y="23"/>
                </a:lnTo>
                <a:lnTo>
                  <a:pt x="103" y="22"/>
                </a:lnTo>
                <a:lnTo>
                  <a:pt x="104" y="20"/>
                </a:lnTo>
                <a:lnTo>
                  <a:pt x="105" y="19"/>
                </a:lnTo>
                <a:lnTo>
                  <a:pt x="107" y="19"/>
                </a:lnTo>
                <a:lnTo>
                  <a:pt x="110" y="18"/>
                </a:lnTo>
                <a:lnTo>
                  <a:pt x="113" y="17"/>
                </a:lnTo>
                <a:lnTo>
                  <a:pt x="115" y="16"/>
                </a:lnTo>
                <a:lnTo>
                  <a:pt x="118" y="14"/>
                </a:lnTo>
                <a:lnTo>
                  <a:pt x="122" y="14"/>
                </a:lnTo>
                <a:lnTo>
                  <a:pt x="125" y="16"/>
                </a:lnTo>
                <a:lnTo>
                  <a:pt x="127" y="18"/>
                </a:lnTo>
                <a:lnTo>
                  <a:pt x="130" y="20"/>
                </a:lnTo>
                <a:lnTo>
                  <a:pt x="127" y="20"/>
                </a:lnTo>
                <a:lnTo>
                  <a:pt x="125" y="19"/>
                </a:lnTo>
                <a:lnTo>
                  <a:pt x="123" y="16"/>
                </a:lnTo>
                <a:lnTo>
                  <a:pt x="119" y="16"/>
                </a:lnTo>
                <a:lnTo>
                  <a:pt x="117" y="17"/>
                </a:lnTo>
                <a:lnTo>
                  <a:pt x="115" y="20"/>
                </a:lnTo>
                <a:lnTo>
                  <a:pt x="113" y="21"/>
                </a:lnTo>
                <a:lnTo>
                  <a:pt x="110" y="22"/>
                </a:lnTo>
                <a:lnTo>
                  <a:pt x="107" y="23"/>
                </a:lnTo>
                <a:lnTo>
                  <a:pt x="105" y="24"/>
                </a:lnTo>
                <a:lnTo>
                  <a:pt x="103" y="25"/>
                </a:lnTo>
                <a:lnTo>
                  <a:pt x="100" y="24"/>
                </a:lnTo>
                <a:lnTo>
                  <a:pt x="99" y="25"/>
                </a:lnTo>
                <a:lnTo>
                  <a:pt x="97" y="24"/>
                </a:lnTo>
                <a:lnTo>
                  <a:pt x="98" y="22"/>
                </a:lnTo>
                <a:lnTo>
                  <a:pt x="98" y="19"/>
                </a:lnTo>
                <a:lnTo>
                  <a:pt x="97" y="17"/>
                </a:lnTo>
                <a:lnTo>
                  <a:pt x="97" y="16"/>
                </a:lnTo>
                <a:lnTo>
                  <a:pt x="96" y="14"/>
                </a:lnTo>
                <a:lnTo>
                  <a:pt x="95" y="11"/>
                </a:lnTo>
                <a:lnTo>
                  <a:pt x="94" y="9"/>
                </a:lnTo>
                <a:lnTo>
                  <a:pt x="93" y="8"/>
                </a:lnTo>
                <a:lnTo>
                  <a:pt x="91" y="8"/>
                </a:lnTo>
                <a:lnTo>
                  <a:pt x="88" y="9"/>
                </a:lnTo>
                <a:lnTo>
                  <a:pt x="87" y="10"/>
                </a:lnTo>
                <a:lnTo>
                  <a:pt x="86" y="11"/>
                </a:lnTo>
                <a:lnTo>
                  <a:pt x="84" y="12"/>
                </a:lnTo>
                <a:lnTo>
                  <a:pt x="84" y="14"/>
                </a:lnTo>
                <a:lnTo>
                  <a:pt x="83" y="16"/>
                </a:lnTo>
                <a:lnTo>
                  <a:pt x="81" y="19"/>
                </a:lnTo>
                <a:lnTo>
                  <a:pt x="80" y="22"/>
                </a:lnTo>
                <a:lnTo>
                  <a:pt x="79" y="28"/>
                </a:lnTo>
                <a:lnTo>
                  <a:pt x="79" y="31"/>
                </a:lnTo>
                <a:lnTo>
                  <a:pt x="82" y="35"/>
                </a:lnTo>
                <a:lnTo>
                  <a:pt x="84" y="38"/>
                </a:lnTo>
                <a:lnTo>
                  <a:pt x="85" y="41"/>
                </a:lnTo>
                <a:lnTo>
                  <a:pt x="86" y="44"/>
                </a:lnTo>
                <a:lnTo>
                  <a:pt x="85" y="47"/>
                </a:lnTo>
                <a:lnTo>
                  <a:pt x="84" y="49"/>
                </a:lnTo>
                <a:lnTo>
                  <a:pt x="81" y="52"/>
                </a:lnTo>
                <a:lnTo>
                  <a:pt x="79" y="55"/>
                </a:lnTo>
                <a:lnTo>
                  <a:pt x="77" y="60"/>
                </a:lnTo>
                <a:lnTo>
                  <a:pt x="75" y="63"/>
                </a:lnTo>
                <a:lnTo>
                  <a:pt x="74" y="65"/>
                </a:lnTo>
                <a:lnTo>
                  <a:pt x="73" y="68"/>
                </a:lnTo>
                <a:lnTo>
                  <a:pt x="74" y="71"/>
                </a:lnTo>
                <a:lnTo>
                  <a:pt x="76" y="73"/>
                </a:lnTo>
                <a:lnTo>
                  <a:pt x="76" y="74"/>
                </a:lnTo>
                <a:lnTo>
                  <a:pt x="75" y="75"/>
                </a:lnTo>
                <a:lnTo>
                  <a:pt x="72" y="75"/>
                </a:lnTo>
                <a:lnTo>
                  <a:pt x="70" y="76"/>
                </a:lnTo>
                <a:lnTo>
                  <a:pt x="71" y="80"/>
                </a:lnTo>
                <a:lnTo>
                  <a:pt x="69" y="84"/>
                </a:lnTo>
                <a:lnTo>
                  <a:pt x="69" y="88"/>
                </a:lnTo>
                <a:lnTo>
                  <a:pt x="65" y="92"/>
                </a:lnTo>
                <a:lnTo>
                  <a:pt x="64" y="95"/>
                </a:lnTo>
                <a:lnTo>
                  <a:pt x="65" y="97"/>
                </a:lnTo>
                <a:lnTo>
                  <a:pt x="69" y="101"/>
                </a:lnTo>
                <a:lnTo>
                  <a:pt x="71" y="106"/>
                </a:lnTo>
                <a:lnTo>
                  <a:pt x="74" y="108"/>
                </a:lnTo>
                <a:lnTo>
                  <a:pt x="74" y="112"/>
                </a:lnTo>
                <a:lnTo>
                  <a:pt x="71" y="111"/>
                </a:lnTo>
                <a:lnTo>
                  <a:pt x="70" y="109"/>
                </a:lnTo>
                <a:lnTo>
                  <a:pt x="66" y="106"/>
                </a:lnTo>
                <a:lnTo>
                  <a:pt x="67" y="102"/>
                </a:lnTo>
                <a:lnTo>
                  <a:pt x="64" y="100"/>
                </a:lnTo>
                <a:lnTo>
                  <a:pt x="61" y="100"/>
                </a:lnTo>
                <a:lnTo>
                  <a:pt x="59" y="100"/>
                </a:lnTo>
                <a:lnTo>
                  <a:pt x="58" y="101"/>
                </a:lnTo>
                <a:lnTo>
                  <a:pt x="55" y="105"/>
                </a:lnTo>
                <a:lnTo>
                  <a:pt x="54" y="110"/>
                </a:lnTo>
                <a:lnTo>
                  <a:pt x="51" y="111"/>
                </a:lnTo>
                <a:lnTo>
                  <a:pt x="50" y="113"/>
                </a:lnTo>
                <a:lnTo>
                  <a:pt x="47" y="114"/>
                </a:lnTo>
                <a:lnTo>
                  <a:pt x="45" y="117"/>
                </a:lnTo>
                <a:lnTo>
                  <a:pt x="41" y="118"/>
                </a:lnTo>
                <a:lnTo>
                  <a:pt x="39" y="119"/>
                </a:lnTo>
                <a:lnTo>
                  <a:pt x="34" y="123"/>
                </a:lnTo>
                <a:lnTo>
                  <a:pt x="30" y="127"/>
                </a:lnTo>
                <a:lnTo>
                  <a:pt x="27" y="129"/>
                </a:lnTo>
                <a:lnTo>
                  <a:pt x="25" y="133"/>
                </a:lnTo>
                <a:lnTo>
                  <a:pt x="24" y="136"/>
                </a:lnTo>
                <a:lnTo>
                  <a:pt x="21" y="140"/>
                </a:lnTo>
                <a:lnTo>
                  <a:pt x="20" y="143"/>
                </a:lnTo>
                <a:lnTo>
                  <a:pt x="18" y="145"/>
                </a:lnTo>
                <a:lnTo>
                  <a:pt x="16" y="147"/>
                </a:lnTo>
                <a:lnTo>
                  <a:pt x="14" y="149"/>
                </a:lnTo>
                <a:lnTo>
                  <a:pt x="12" y="152"/>
                </a:lnTo>
                <a:lnTo>
                  <a:pt x="11" y="152"/>
                </a:lnTo>
                <a:lnTo>
                  <a:pt x="10" y="154"/>
                </a:lnTo>
                <a:lnTo>
                  <a:pt x="10" y="156"/>
                </a:lnTo>
                <a:lnTo>
                  <a:pt x="8" y="158"/>
                </a:lnTo>
                <a:lnTo>
                  <a:pt x="8" y="161"/>
                </a:lnTo>
                <a:lnTo>
                  <a:pt x="8" y="168"/>
                </a:lnTo>
                <a:lnTo>
                  <a:pt x="7" y="170"/>
                </a:lnTo>
                <a:lnTo>
                  <a:pt x="6" y="172"/>
                </a:lnTo>
                <a:lnTo>
                  <a:pt x="6" y="175"/>
                </a:lnTo>
                <a:lnTo>
                  <a:pt x="5" y="175"/>
                </a:lnTo>
                <a:lnTo>
                  <a:pt x="4" y="177"/>
                </a:lnTo>
                <a:lnTo>
                  <a:pt x="4" y="180"/>
                </a:lnTo>
                <a:lnTo>
                  <a:pt x="2" y="178"/>
                </a:lnTo>
                <a:lnTo>
                  <a:pt x="2" y="177"/>
                </a:lnTo>
                <a:lnTo>
                  <a:pt x="2" y="174"/>
                </a:lnTo>
                <a:lnTo>
                  <a:pt x="1" y="172"/>
                </a:lnTo>
                <a:lnTo>
                  <a:pt x="3" y="169"/>
                </a:lnTo>
                <a:lnTo>
                  <a:pt x="4" y="166"/>
                </a:lnTo>
                <a:lnTo>
                  <a:pt x="4" y="164"/>
                </a:lnTo>
                <a:lnTo>
                  <a:pt x="4" y="162"/>
                </a:lnTo>
                <a:lnTo>
                  <a:pt x="4" y="158"/>
                </a:lnTo>
                <a:lnTo>
                  <a:pt x="3" y="156"/>
                </a:lnTo>
                <a:lnTo>
                  <a:pt x="5" y="152"/>
                </a:lnTo>
                <a:lnTo>
                  <a:pt x="7" y="151"/>
                </a:lnTo>
                <a:lnTo>
                  <a:pt x="11" y="149"/>
                </a:lnTo>
                <a:lnTo>
                  <a:pt x="13" y="145"/>
                </a:lnTo>
                <a:lnTo>
                  <a:pt x="14" y="145"/>
                </a:lnTo>
                <a:lnTo>
                  <a:pt x="16" y="139"/>
                </a:lnTo>
                <a:lnTo>
                  <a:pt x="20" y="134"/>
                </a:lnTo>
                <a:lnTo>
                  <a:pt x="21" y="132"/>
                </a:lnTo>
                <a:lnTo>
                  <a:pt x="20" y="128"/>
                </a:lnTo>
                <a:lnTo>
                  <a:pt x="19" y="126"/>
                </a:lnTo>
                <a:lnTo>
                  <a:pt x="17" y="125"/>
                </a:lnTo>
                <a:lnTo>
                  <a:pt x="14" y="124"/>
                </a:lnTo>
                <a:lnTo>
                  <a:pt x="12" y="125"/>
                </a:lnTo>
                <a:lnTo>
                  <a:pt x="10" y="126"/>
                </a:lnTo>
                <a:lnTo>
                  <a:pt x="8" y="127"/>
                </a:lnTo>
                <a:lnTo>
                  <a:pt x="8" y="126"/>
                </a:lnTo>
                <a:lnTo>
                  <a:pt x="5" y="129"/>
                </a:lnTo>
                <a:lnTo>
                  <a:pt x="3" y="132"/>
                </a:lnTo>
                <a:lnTo>
                  <a:pt x="1" y="132"/>
                </a:lnTo>
                <a:lnTo>
                  <a:pt x="0" y="129"/>
                </a:lnTo>
                <a:lnTo>
                  <a:pt x="1" y="128"/>
                </a:lnTo>
                <a:lnTo>
                  <a:pt x="4" y="127"/>
                </a:lnTo>
                <a:lnTo>
                  <a:pt x="6" y="126"/>
                </a:lnTo>
                <a:lnTo>
                  <a:pt x="8" y="125"/>
                </a:lnTo>
                <a:lnTo>
                  <a:pt x="9" y="123"/>
                </a:lnTo>
                <a:lnTo>
                  <a:pt x="11" y="122"/>
                </a:lnTo>
                <a:lnTo>
                  <a:pt x="13" y="122"/>
                </a:lnTo>
                <a:lnTo>
                  <a:pt x="17" y="123"/>
                </a:lnTo>
                <a:lnTo>
                  <a:pt x="20" y="125"/>
                </a:lnTo>
                <a:lnTo>
                  <a:pt x="21" y="125"/>
                </a:lnTo>
                <a:lnTo>
                  <a:pt x="23" y="125"/>
                </a:lnTo>
                <a:lnTo>
                  <a:pt x="26" y="125"/>
                </a:lnTo>
                <a:lnTo>
                  <a:pt x="28" y="124"/>
                </a:lnTo>
                <a:lnTo>
                  <a:pt x="28" y="122"/>
                </a:lnTo>
                <a:lnTo>
                  <a:pt x="30" y="119"/>
                </a:lnTo>
                <a:lnTo>
                  <a:pt x="30" y="117"/>
                </a:lnTo>
                <a:lnTo>
                  <a:pt x="32" y="114"/>
                </a:lnTo>
                <a:lnTo>
                  <a:pt x="35" y="113"/>
                </a:lnTo>
                <a:lnTo>
                  <a:pt x="39" y="112"/>
                </a:lnTo>
                <a:lnTo>
                  <a:pt x="43" y="109"/>
                </a:lnTo>
                <a:lnTo>
                  <a:pt x="45" y="104"/>
                </a:lnTo>
                <a:lnTo>
                  <a:pt x="48" y="100"/>
                </a:lnTo>
                <a:lnTo>
                  <a:pt x="50" y="96"/>
                </a:lnTo>
                <a:lnTo>
                  <a:pt x="52" y="92"/>
                </a:lnTo>
                <a:lnTo>
                  <a:pt x="54" y="91"/>
                </a:lnTo>
                <a:lnTo>
                  <a:pt x="57" y="89"/>
                </a:lnTo>
                <a:lnTo>
                  <a:pt x="58" y="88"/>
                </a:lnTo>
                <a:lnTo>
                  <a:pt x="59" y="87"/>
                </a:lnTo>
                <a:lnTo>
                  <a:pt x="59" y="86"/>
                </a:lnTo>
                <a:lnTo>
                  <a:pt x="58" y="82"/>
                </a:lnTo>
                <a:lnTo>
                  <a:pt x="58" y="80"/>
                </a:lnTo>
                <a:lnTo>
                  <a:pt x="59" y="76"/>
                </a:lnTo>
                <a:lnTo>
                  <a:pt x="62" y="74"/>
                </a:lnTo>
                <a:lnTo>
                  <a:pt x="63" y="70"/>
                </a:lnTo>
                <a:lnTo>
                  <a:pt x="65" y="68"/>
                </a:lnTo>
                <a:lnTo>
                  <a:pt x="65" y="64"/>
                </a:lnTo>
                <a:lnTo>
                  <a:pt x="65" y="61"/>
                </a:lnTo>
                <a:lnTo>
                  <a:pt x="63" y="57"/>
                </a:lnTo>
                <a:lnTo>
                  <a:pt x="65" y="54"/>
                </a:lnTo>
                <a:lnTo>
                  <a:pt x="68" y="54"/>
                </a:lnTo>
                <a:lnTo>
                  <a:pt x="71" y="53"/>
                </a:lnTo>
                <a:lnTo>
                  <a:pt x="72" y="52"/>
                </a:lnTo>
                <a:lnTo>
                  <a:pt x="73" y="48"/>
                </a:lnTo>
                <a:lnTo>
                  <a:pt x="73" y="44"/>
                </a:lnTo>
                <a:lnTo>
                  <a:pt x="75" y="41"/>
                </a:lnTo>
                <a:lnTo>
                  <a:pt x="76" y="38"/>
                </a:lnTo>
                <a:lnTo>
                  <a:pt x="76" y="35"/>
                </a:lnTo>
                <a:lnTo>
                  <a:pt x="74" y="34"/>
                </a:lnTo>
                <a:lnTo>
                  <a:pt x="71" y="32"/>
                </a:lnTo>
                <a:lnTo>
                  <a:pt x="67" y="31"/>
                </a:lnTo>
                <a:lnTo>
                  <a:pt x="64" y="32"/>
                </a:lnTo>
                <a:lnTo>
                  <a:pt x="61" y="32"/>
                </a:lnTo>
                <a:lnTo>
                  <a:pt x="59" y="33"/>
                </a:lnTo>
                <a:lnTo>
                  <a:pt x="58" y="34"/>
                </a:lnTo>
                <a:lnTo>
                  <a:pt x="56" y="35"/>
                </a:lnTo>
                <a:lnTo>
                  <a:pt x="56" y="33"/>
                </a:lnTo>
                <a:lnTo>
                  <a:pt x="57" y="31"/>
                </a:lnTo>
                <a:lnTo>
                  <a:pt x="59" y="30"/>
                </a:lnTo>
                <a:lnTo>
                  <a:pt x="62" y="29"/>
                </a:lnTo>
                <a:lnTo>
                  <a:pt x="65" y="29"/>
                </a:lnTo>
                <a:lnTo>
                  <a:pt x="68" y="29"/>
                </a:lnTo>
                <a:lnTo>
                  <a:pt x="70" y="28"/>
                </a:lnTo>
                <a:lnTo>
                  <a:pt x="71" y="27"/>
                </a:lnTo>
                <a:lnTo>
                  <a:pt x="71" y="25"/>
                </a:lnTo>
                <a:lnTo>
                  <a:pt x="69" y="22"/>
                </a:lnTo>
                <a:lnTo>
                  <a:pt x="69" y="17"/>
                </a:lnTo>
                <a:lnTo>
                  <a:pt x="69" y="14"/>
                </a:lnTo>
                <a:lnTo>
                  <a:pt x="69" y="11"/>
                </a:lnTo>
                <a:lnTo>
                  <a:pt x="72" y="5"/>
                </a:lnTo>
                <a:lnTo>
                  <a:pt x="74" y="2"/>
                </a:lnTo>
                <a:lnTo>
                  <a:pt x="95" y="0"/>
                </a:lnTo>
                <a:close/>
              </a:path>
            </a:pathLst>
          </a:custGeom>
          <a:solidFill>
            <a:srgbClr val="BBF2FE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8" name="Freeform 222"/>
          <p:cNvSpPr>
            <a:spLocks/>
          </p:cNvSpPr>
          <p:nvPr/>
        </p:nvSpPr>
        <p:spPr bwMode="auto">
          <a:xfrm>
            <a:off x="15997836" y="3514874"/>
            <a:ext cx="348430" cy="278744"/>
          </a:xfrm>
          <a:custGeom>
            <a:avLst/>
            <a:gdLst>
              <a:gd name="T0" fmla="*/ 63 w 345"/>
              <a:gd name="T1" fmla="*/ 11 h 275"/>
              <a:gd name="T2" fmla="*/ 91 w 345"/>
              <a:gd name="T3" fmla="*/ 48 h 275"/>
              <a:gd name="T4" fmla="*/ 107 w 345"/>
              <a:gd name="T5" fmla="*/ 71 h 275"/>
              <a:gd name="T6" fmla="*/ 130 w 345"/>
              <a:gd name="T7" fmla="*/ 91 h 275"/>
              <a:gd name="T8" fmla="*/ 152 w 345"/>
              <a:gd name="T9" fmla="*/ 100 h 275"/>
              <a:gd name="T10" fmla="*/ 163 w 345"/>
              <a:gd name="T11" fmla="*/ 103 h 275"/>
              <a:gd name="T12" fmla="*/ 167 w 345"/>
              <a:gd name="T13" fmla="*/ 104 h 275"/>
              <a:gd name="T14" fmla="*/ 198 w 345"/>
              <a:gd name="T15" fmla="*/ 106 h 275"/>
              <a:gd name="T16" fmla="*/ 233 w 345"/>
              <a:gd name="T17" fmla="*/ 104 h 275"/>
              <a:gd name="T18" fmla="*/ 261 w 345"/>
              <a:gd name="T19" fmla="*/ 95 h 275"/>
              <a:gd name="T20" fmla="*/ 271 w 345"/>
              <a:gd name="T21" fmla="*/ 86 h 275"/>
              <a:gd name="T22" fmla="*/ 343 w 345"/>
              <a:gd name="T23" fmla="*/ 236 h 275"/>
              <a:gd name="T24" fmla="*/ 339 w 345"/>
              <a:gd name="T25" fmla="*/ 241 h 275"/>
              <a:gd name="T26" fmla="*/ 337 w 345"/>
              <a:gd name="T27" fmla="*/ 236 h 275"/>
              <a:gd name="T28" fmla="*/ 339 w 345"/>
              <a:gd name="T29" fmla="*/ 228 h 275"/>
              <a:gd name="T30" fmla="*/ 330 w 345"/>
              <a:gd name="T31" fmla="*/ 227 h 275"/>
              <a:gd name="T32" fmla="*/ 316 w 345"/>
              <a:gd name="T33" fmla="*/ 227 h 275"/>
              <a:gd name="T34" fmla="*/ 302 w 345"/>
              <a:gd name="T35" fmla="*/ 228 h 275"/>
              <a:gd name="T36" fmla="*/ 290 w 345"/>
              <a:gd name="T37" fmla="*/ 227 h 275"/>
              <a:gd name="T38" fmla="*/ 277 w 345"/>
              <a:gd name="T39" fmla="*/ 230 h 275"/>
              <a:gd name="T40" fmla="*/ 270 w 345"/>
              <a:gd name="T41" fmla="*/ 236 h 275"/>
              <a:gd name="T42" fmla="*/ 262 w 345"/>
              <a:gd name="T43" fmla="*/ 231 h 275"/>
              <a:gd name="T44" fmla="*/ 246 w 345"/>
              <a:gd name="T45" fmla="*/ 232 h 275"/>
              <a:gd name="T46" fmla="*/ 238 w 345"/>
              <a:gd name="T47" fmla="*/ 234 h 275"/>
              <a:gd name="T48" fmla="*/ 226 w 345"/>
              <a:gd name="T49" fmla="*/ 229 h 275"/>
              <a:gd name="T50" fmla="*/ 198 w 345"/>
              <a:gd name="T51" fmla="*/ 213 h 275"/>
              <a:gd name="T52" fmla="*/ 161 w 345"/>
              <a:gd name="T53" fmla="*/ 209 h 275"/>
              <a:gd name="T54" fmla="*/ 140 w 345"/>
              <a:gd name="T55" fmla="*/ 208 h 275"/>
              <a:gd name="T56" fmla="*/ 134 w 345"/>
              <a:gd name="T57" fmla="*/ 198 h 275"/>
              <a:gd name="T58" fmla="*/ 131 w 345"/>
              <a:gd name="T59" fmla="*/ 184 h 275"/>
              <a:gd name="T60" fmla="*/ 118 w 345"/>
              <a:gd name="T61" fmla="*/ 180 h 275"/>
              <a:gd name="T62" fmla="*/ 105 w 345"/>
              <a:gd name="T63" fmla="*/ 182 h 275"/>
              <a:gd name="T64" fmla="*/ 97 w 345"/>
              <a:gd name="T65" fmla="*/ 200 h 275"/>
              <a:gd name="T66" fmla="*/ 91 w 345"/>
              <a:gd name="T67" fmla="*/ 212 h 275"/>
              <a:gd name="T68" fmla="*/ 72 w 345"/>
              <a:gd name="T69" fmla="*/ 218 h 275"/>
              <a:gd name="T70" fmla="*/ 64 w 345"/>
              <a:gd name="T71" fmla="*/ 241 h 275"/>
              <a:gd name="T72" fmla="*/ 65 w 345"/>
              <a:gd name="T73" fmla="*/ 263 h 275"/>
              <a:gd name="T74" fmla="*/ 25 w 345"/>
              <a:gd name="T75" fmla="*/ 261 h 275"/>
              <a:gd name="T76" fmla="*/ 18 w 345"/>
              <a:gd name="T77" fmla="*/ 238 h 275"/>
              <a:gd name="T78" fmla="*/ 13 w 345"/>
              <a:gd name="T79" fmla="*/ 205 h 275"/>
              <a:gd name="T80" fmla="*/ 5 w 345"/>
              <a:gd name="T81" fmla="*/ 164 h 275"/>
              <a:gd name="T82" fmla="*/ 25 w 345"/>
              <a:gd name="T83" fmla="*/ 121 h 275"/>
              <a:gd name="T84" fmla="*/ 18 w 345"/>
              <a:gd name="T85" fmla="*/ 102 h 275"/>
              <a:gd name="T86" fmla="*/ 10 w 345"/>
              <a:gd name="T87" fmla="*/ 71 h 275"/>
              <a:gd name="T88" fmla="*/ 2 w 345"/>
              <a:gd name="T89" fmla="*/ 65 h 275"/>
              <a:gd name="T90" fmla="*/ 4 w 345"/>
              <a:gd name="T91" fmla="*/ 55 h 275"/>
              <a:gd name="T92" fmla="*/ 20 w 345"/>
              <a:gd name="T93" fmla="*/ 2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5" h="275">
                <a:moveTo>
                  <a:pt x="52" y="0"/>
                </a:moveTo>
                <a:lnTo>
                  <a:pt x="63" y="11"/>
                </a:lnTo>
                <a:lnTo>
                  <a:pt x="73" y="21"/>
                </a:lnTo>
                <a:lnTo>
                  <a:pt x="91" y="48"/>
                </a:lnTo>
                <a:lnTo>
                  <a:pt x="98" y="59"/>
                </a:lnTo>
                <a:lnTo>
                  <a:pt x="107" y="71"/>
                </a:lnTo>
                <a:lnTo>
                  <a:pt x="117" y="82"/>
                </a:lnTo>
                <a:lnTo>
                  <a:pt x="130" y="91"/>
                </a:lnTo>
                <a:lnTo>
                  <a:pt x="140" y="97"/>
                </a:lnTo>
                <a:lnTo>
                  <a:pt x="152" y="100"/>
                </a:lnTo>
                <a:lnTo>
                  <a:pt x="161" y="103"/>
                </a:lnTo>
                <a:lnTo>
                  <a:pt x="163" y="103"/>
                </a:lnTo>
                <a:lnTo>
                  <a:pt x="163" y="103"/>
                </a:lnTo>
                <a:lnTo>
                  <a:pt x="167" y="104"/>
                </a:lnTo>
                <a:lnTo>
                  <a:pt x="181" y="106"/>
                </a:lnTo>
                <a:lnTo>
                  <a:pt x="198" y="106"/>
                </a:lnTo>
                <a:lnTo>
                  <a:pt x="210" y="106"/>
                </a:lnTo>
                <a:lnTo>
                  <a:pt x="233" y="104"/>
                </a:lnTo>
                <a:lnTo>
                  <a:pt x="247" y="99"/>
                </a:lnTo>
                <a:lnTo>
                  <a:pt x="261" y="95"/>
                </a:lnTo>
                <a:lnTo>
                  <a:pt x="267" y="91"/>
                </a:lnTo>
                <a:lnTo>
                  <a:pt x="271" y="86"/>
                </a:lnTo>
                <a:lnTo>
                  <a:pt x="345" y="233"/>
                </a:lnTo>
                <a:lnTo>
                  <a:pt x="343" y="236"/>
                </a:lnTo>
                <a:lnTo>
                  <a:pt x="343" y="241"/>
                </a:lnTo>
                <a:lnTo>
                  <a:pt x="339" y="241"/>
                </a:lnTo>
                <a:lnTo>
                  <a:pt x="337" y="240"/>
                </a:lnTo>
                <a:lnTo>
                  <a:pt x="337" y="236"/>
                </a:lnTo>
                <a:lnTo>
                  <a:pt x="341" y="234"/>
                </a:lnTo>
                <a:lnTo>
                  <a:pt x="339" y="228"/>
                </a:lnTo>
                <a:lnTo>
                  <a:pt x="335" y="227"/>
                </a:lnTo>
                <a:lnTo>
                  <a:pt x="330" y="227"/>
                </a:lnTo>
                <a:lnTo>
                  <a:pt x="321" y="228"/>
                </a:lnTo>
                <a:lnTo>
                  <a:pt x="316" y="227"/>
                </a:lnTo>
                <a:lnTo>
                  <a:pt x="306" y="228"/>
                </a:lnTo>
                <a:lnTo>
                  <a:pt x="302" y="228"/>
                </a:lnTo>
                <a:lnTo>
                  <a:pt x="296" y="228"/>
                </a:lnTo>
                <a:lnTo>
                  <a:pt x="290" y="227"/>
                </a:lnTo>
                <a:lnTo>
                  <a:pt x="283" y="228"/>
                </a:lnTo>
                <a:lnTo>
                  <a:pt x="277" y="230"/>
                </a:lnTo>
                <a:lnTo>
                  <a:pt x="273" y="233"/>
                </a:lnTo>
                <a:lnTo>
                  <a:pt x="270" y="236"/>
                </a:lnTo>
                <a:lnTo>
                  <a:pt x="267" y="233"/>
                </a:lnTo>
                <a:lnTo>
                  <a:pt x="262" y="231"/>
                </a:lnTo>
                <a:lnTo>
                  <a:pt x="252" y="231"/>
                </a:lnTo>
                <a:lnTo>
                  <a:pt x="246" y="232"/>
                </a:lnTo>
                <a:lnTo>
                  <a:pt x="240" y="234"/>
                </a:lnTo>
                <a:lnTo>
                  <a:pt x="238" y="234"/>
                </a:lnTo>
                <a:lnTo>
                  <a:pt x="231" y="230"/>
                </a:lnTo>
                <a:lnTo>
                  <a:pt x="226" y="229"/>
                </a:lnTo>
                <a:lnTo>
                  <a:pt x="219" y="224"/>
                </a:lnTo>
                <a:lnTo>
                  <a:pt x="198" y="213"/>
                </a:lnTo>
                <a:lnTo>
                  <a:pt x="174" y="209"/>
                </a:lnTo>
                <a:lnTo>
                  <a:pt x="161" y="209"/>
                </a:lnTo>
                <a:lnTo>
                  <a:pt x="153" y="209"/>
                </a:lnTo>
                <a:lnTo>
                  <a:pt x="140" y="208"/>
                </a:lnTo>
                <a:lnTo>
                  <a:pt x="135" y="205"/>
                </a:lnTo>
                <a:lnTo>
                  <a:pt x="134" y="198"/>
                </a:lnTo>
                <a:lnTo>
                  <a:pt x="133" y="191"/>
                </a:lnTo>
                <a:lnTo>
                  <a:pt x="131" y="184"/>
                </a:lnTo>
                <a:lnTo>
                  <a:pt x="124" y="179"/>
                </a:lnTo>
                <a:lnTo>
                  <a:pt x="118" y="180"/>
                </a:lnTo>
                <a:lnTo>
                  <a:pt x="111" y="181"/>
                </a:lnTo>
                <a:lnTo>
                  <a:pt x="105" y="182"/>
                </a:lnTo>
                <a:lnTo>
                  <a:pt x="99" y="187"/>
                </a:lnTo>
                <a:lnTo>
                  <a:pt x="97" y="200"/>
                </a:lnTo>
                <a:lnTo>
                  <a:pt x="97" y="208"/>
                </a:lnTo>
                <a:lnTo>
                  <a:pt x="91" y="212"/>
                </a:lnTo>
                <a:lnTo>
                  <a:pt x="83" y="216"/>
                </a:lnTo>
                <a:lnTo>
                  <a:pt x="72" y="218"/>
                </a:lnTo>
                <a:lnTo>
                  <a:pt x="66" y="229"/>
                </a:lnTo>
                <a:lnTo>
                  <a:pt x="64" y="241"/>
                </a:lnTo>
                <a:lnTo>
                  <a:pt x="68" y="254"/>
                </a:lnTo>
                <a:lnTo>
                  <a:pt x="65" y="263"/>
                </a:lnTo>
                <a:lnTo>
                  <a:pt x="64" y="275"/>
                </a:lnTo>
                <a:lnTo>
                  <a:pt x="25" y="261"/>
                </a:lnTo>
                <a:lnTo>
                  <a:pt x="18" y="247"/>
                </a:lnTo>
                <a:lnTo>
                  <a:pt x="18" y="238"/>
                </a:lnTo>
                <a:lnTo>
                  <a:pt x="18" y="222"/>
                </a:lnTo>
                <a:lnTo>
                  <a:pt x="13" y="205"/>
                </a:lnTo>
                <a:lnTo>
                  <a:pt x="6" y="174"/>
                </a:lnTo>
                <a:lnTo>
                  <a:pt x="5" y="164"/>
                </a:lnTo>
                <a:lnTo>
                  <a:pt x="10" y="141"/>
                </a:lnTo>
                <a:lnTo>
                  <a:pt x="25" y="121"/>
                </a:lnTo>
                <a:lnTo>
                  <a:pt x="25" y="111"/>
                </a:lnTo>
                <a:lnTo>
                  <a:pt x="18" y="102"/>
                </a:lnTo>
                <a:lnTo>
                  <a:pt x="12" y="87"/>
                </a:lnTo>
                <a:lnTo>
                  <a:pt x="10" y="71"/>
                </a:lnTo>
                <a:lnTo>
                  <a:pt x="6" y="65"/>
                </a:lnTo>
                <a:lnTo>
                  <a:pt x="2" y="65"/>
                </a:lnTo>
                <a:lnTo>
                  <a:pt x="5" y="60"/>
                </a:lnTo>
                <a:lnTo>
                  <a:pt x="4" y="55"/>
                </a:lnTo>
                <a:lnTo>
                  <a:pt x="0" y="45"/>
                </a:lnTo>
                <a:lnTo>
                  <a:pt x="20" y="21"/>
                </a:lnTo>
                <a:lnTo>
                  <a:pt x="52" y="1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89" name="Freeform 223"/>
          <p:cNvSpPr>
            <a:spLocks/>
          </p:cNvSpPr>
          <p:nvPr/>
        </p:nvSpPr>
        <p:spPr bwMode="auto">
          <a:xfrm>
            <a:off x="15997836" y="3514874"/>
            <a:ext cx="348430" cy="278744"/>
          </a:xfrm>
          <a:custGeom>
            <a:avLst/>
            <a:gdLst>
              <a:gd name="T0" fmla="*/ 63 w 345"/>
              <a:gd name="T1" fmla="*/ 11 h 275"/>
              <a:gd name="T2" fmla="*/ 91 w 345"/>
              <a:gd name="T3" fmla="*/ 48 h 275"/>
              <a:gd name="T4" fmla="*/ 107 w 345"/>
              <a:gd name="T5" fmla="*/ 71 h 275"/>
              <a:gd name="T6" fmla="*/ 130 w 345"/>
              <a:gd name="T7" fmla="*/ 91 h 275"/>
              <a:gd name="T8" fmla="*/ 152 w 345"/>
              <a:gd name="T9" fmla="*/ 100 h 275"/>
              <a:gd name="T10" fmla="*/ 163 w 345"/>
              <a:gd name="T11" fmla="*/ 103 h 275"/>
              <a:gd name="T12" fmla="*/ 167 w 345"/>
              <a:gd name="T13" fmla="*/ 104 h 275"/>
              <a:gd name="T14" fmla="*/ 198 w 345"/>
              <a:gd name="T15" fmla="*/ 106 h 275"/>
              <a:gd name="T16" fmla="*/ 233 w 345"/>
              <a:gd name="T17" fmla="*/ 104 h 275"/>
              <a:gd name="T18" fmla="*/ 261 w 345"/>
              <a:gd name="T19" fmla="*/ 95 h 275"/>
              <a:gd name="T20" fmla="*/ 271 w 345"/>
              <a:gd name="T21" fmla="*/ 86 h 275"/>
              <a:gd name="T22" fmla="*/ 343 w 345"/>
              <a:gd name="T23" fmla="*/ 236 h 275"/>
              <a:gd name="T24" fmla="*/ 339 w 345"/>
              <a:gd name="T25" fmla="*/ 241 h 275"/>
              <a:gd name="T26" fmla="*/ 337 w 345"/>
              <a:gd name="T27" fmla="*/ 236 h 275"/>
              <a:gd name="T28" fmla="*/ 339 w 345"/>
              <a:gd name="T29" fmla="*/ 228 h 275"/>
              <a:gd name="T30" fmla="*/ 330 w 345"/>
              <a:gd name="T31" fmla="*/ 227 h 275"/>
              <a:gd name="T32" fmla="*/ 316 w 345"/>
              <a:gd name="T33" fmla="*/ 227 h 275"/>
              <a:gd name="T34" fmla="*/ 302 w 345"/>
              <a:gd name="T35" fmla="*/ 228 h 275"/>
              <a:gd name="T36" fmla="*/ 290 w 345"/>
              <a:gd name="T37" fmla="*/ 227 h 275"/>
              <a:gd name="T38" fmla="*/ 277 w 345"/>
              <a:gd name="T39" fmla="*/ 230 h 275"/>
              <a:gd name="T40" fmla="*/ 270 w 345"/>
              <a:gd name="T41" fmla="*/ 236 h 275"/>
              <a:gd name="T42" fmla="*/ 262 w 345"/>
              <a:gd name="T43" fmla="*/ 231 h 275"/>
              <a:gd name="T44" fmla="*/ 246 w 345"/>
              <a:gd name="T45" fmla="*/ 232 h 275"/>
              <a:gd name="T46" fmla="*/ 238 w 345"/>
              <a:gd name="T47" fmla="*/ 234 h 275"/>
              <a:gd name="T48" fmla="*/ 226 w 345"/>
              <a:gd name="T49" fmla="*/ 229 h 275"/>
              <a:gd name="T50" fmla="*/ 198 w 345"/>
              <a:gd name="T51" fmla="*/ 213 h 275"/>
              <a:gd name="T52" fmla="*/ 161 w 345"/>
              <a:gd name="T53" fmla="*/ 209 h 275"/>
              <a:gd name="T54" fmla="*/ 140 w 345"/>
              <a:gd name="T55" fmla="*/ 208 h 275"/>
              <a:gd name="T56" fmla="*/ 134 w 345"/>
              <a:gd name="T57" fmla="*/ 198 h 275"/>
              <a:gd name="T58" fmla="*/ 131 w 345"/>
              <a:gd name="T59" fmla="*/ 184 h 275"/>
              <a:gd name="T60" fmla="*/ 118 w 345"/>
              <a:gd name="T61" fmla="*/ 180 h 275"/>
              <a:gd name="T62" fmla="*/ 105 w 345"/>
              <a:gd name="T63" fmla="*/ 182 h 275"/>
              <a:gd name="T64" fmla="*/ 97 w 345"/>
              <a:gd name="T65" fmla="*/ 200 h 275"/>
              <a:gd name="T66" fmla="*/ 91 w 345"/>
              <a:gd name="T67" fmla="*/ 212 h 275"/>
              <a:gd name="T68" fmla="*/ 72 w 345"/>
              <a:gd name="T69" fmla="*/ 218 h 275"/>
              <a:gd name="T70" fmla="*/ 64 w 345"/>
              <a:gd name="T71" fmla="*/ 241 h 275"/>
              <a:gd name="T72" fmla="*/ 65 w 345"/>
              <a:gd name="T73" fmla="*/ 263 h 275"/>
              <a:gd name="T74" fmla="*/ 25 w 345"/>
              <a:gd name="T75" fmla="*/ 261 h 275"/>
              <a:gd name="T76" fmla="*/ 18 w 345"/>
              <a:gd name="T77" fmla="*/ 238 h 275"/>
              <a:gd name="T78" fmla="*/ 13 w 345"/>
              <a:gd name="T79" fmla="*/ 205 h 275"/>
              <a:gd name="T80" fmla="*/ 5 w 345"/>
              <a:gd name="T81" fmla="*/ 164 h 275"/>
              <a:gd name="T82" fmla="*/ 25 w 345"/>
              <a:gd name="T83" fmla="*/ 121 h 275"/>
              <a:gd name="T84" fmla="*/ 18 w 345"/>
              <a:gd name="T85" fmla="*/ 102 h 275"/>
              <a:gd name="T86" fmla="*/ 10 w 345"/>
              <a:gd name="T87" fmla="*/ 71 h 275"/>
              <a:gd name="T88" fmla="*/ 2 w 345"/>
              <a:gd name="T89" fmla="*/ 65 h 275"/>
              <a:gd name="T90" fmla="*/ 4 w 345"/>
              <a:gd name="T91" fmla="*/ 55 h 275"/>
              <a:gd name="T92" fmla="*/ 20 w 345"/>
              <a:gd name="T93" fmla="*/ 2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5" h="275">
                <a:moveTo>
                  <a:pt x="52" y="0"/>
                </a:moveTo>
                <a:lnTo>
                  <a:pt x="63" y="11"/>
                </a:lnTo>
                <a:lnTo>
                  <a:pt x="73" y="21"/>
                </a:lnTo>
                <a:lnTo>
                  <a:pt x="91" y="48"/>
                </a:lnTo>
                <a:lnTo>
                  <a:pt x="98" y="59"/>
                </a:lnTo>
                <a:lnTo>
                  <a:pt x="107" y="71"/>
                </a:lnTo>
                <a:lnTo>
                  <a:pt x="117" y="82"/>
                </a:lnTo>
                <a:lnTo>
                  <a:pt x="130" y="91"/>
                </a:lnTo>
                <a:lnTo>
                  <a:pt x="140" y="97"/>
                </a:lnTo>
                <a:lnTo>
                  <a:pt x="152" y="100"/>
                </a:lnTo>
                <a:lnTo>
                  <a:pt x="161" y="103"/>
                </a:lnTo>
                <a:lnTo>
                  <a:pt x="163" y="103"/>
                </a:lnTo>
                <a:lnTo>
                  <a:pt x="163" y="103"/>
                </a:lnTo>
                <a:lnTo>
                  <a:pt x="167" y="104"/>
                </a:lnTo>
                <a:lnTo>
                  <a:pt x="181" y="106"/>
                </a:lnTo>
                <a:lnTo>
                  <a:pt x="198" y="106"/>
                </a:lnTo>
                <a:lnTo>
                  <a:pt x="210" y="106"/>
                </a:lnTo>
                <a:lnTo>
                  <a:pt x="233" y="104"/>
                </a:lnTo>
                <a:lnTo>
                  <a:pt x="247" y="99"/>
                </a:lnTo>
                <a:lnTo>
                  <a:pt x="261" y="95"/>
                </a:lnTo>
                <a:lnTo>
                  <a:pt x="267" y="91"/>
                </a:lnTo>
                <a:lnTo>
                  <a:pt x="271" y="86"/>
                </a:lnTo>
                <a:lnTo>
                  <a:pt x="345" y="233"/>
                </a:lnTo>
                <a:lnTo>
                  <a:pt x="343" y="236"/>
                </a:lnTo>
                <a:lnTo>
                  <a:pt x="343" y="241"/>
                </a:lnTo>
                <a:lnTo>
                  <a:pt x="339" y="241"/>
                </a:lnTo>
                <a:lnTo>
                  <a:pt x="337" y="240"/>
                </a:lnTo>
                <a:lnTo>
                  <a:pt x="337" y="236"/>
                </a:lnTo>
                <a:lnTo>
                  <a:pt x="341" y="234"/>
                </a:lnTo>
                <a:lnTo>
                  <a:pt x="339" y="228"/>
                </a:lnTo>
                <a:lnTo>
                  <a:pt x="335" y="227"/>
                </a:lnTo>
                <a:lnTo>
                  <a:pt x="330" y="227"/>
                </a:lnTo>
                <a:lnTo>
                  <a:pt x="321" y="228"/>
                </a:lnTo>
                <a:lnTo>
                  <a:pt x="316" y="227"/>
                </a:lnTo>
                <a:lnTo>
                  <a:pt x="306" y="228"/>
                </a:lnTo>
                <a:lnTo>
                  <a:pt x="302" y="228"/>
                </a:lnTo>
                <a:lnTo>
                  <a:pt x="296" y="228"/>
                </a:lnTo>
                <a:lnTo>
                  <a:pt x="290" y="227"/>
                </a:lnTo>
                <a:lnTo>
                  <a:pt x="283" y="228"/>
                </a:lnTo>
                <a:lnTo>
                  <a:pt x="277" y="230"/>
                </a:lnTo>
                <a:lnTo>
                  <a:pt x="273" y="233"/>
                </a:lnTo>
                <a:lnTo>
                  <a:pt x="270" y="236"/>
                </a:lnTo>
                <a:lnTo>
                  <a:pt x="267" y="233"/>
                </a:lnTo>
                <a:lnTo>
                  <a:pt x="262" y="231"/>
                </a:lnTo>
                <a:lnTo>
                  <a:pt x="252" y="231"/>
                </a:lnTo>
                <a:lnTo>
                  <a:pt x="246" y="232"/>
                </a:lnTo>
                <a:lnTo>
                  <a:pt x="240" y="234"/>
                </a:lnTo>
                <a:lnTo>
                  <a:pt x="238" y="234"/>
                </a:lnTo>
                <a:lnTo>
                  <a:pt x="231" y="230"/>
                </a:lnTo>
                <a:lnTo>
                  <a:pt x="226" y="229"/>
                </a:lnTo>
                <a:lnTo>
                  <a:pt x="219" y="224"/>
                </a:lnTo>
                <a:lnTo>
                  <a:pt x="198" y="213"/>
                </a:lnTo>
                <a:lnTo>
                  <a:pt x="174" y="209"/>
                </a:lnTo>
                <a:lnTo>
                  <a:pt x="161" y="209"/>
                </a:lnTo>
                <a:lnTo>
                  <a:pt x="153" y="209"/>
                </a:lnTo>
                <a:lnTo>
                  <a:pt x="140" y="208"/>
                </a:lnTo>
                <a:lnTo>
                  <a:pt x="135" y="205"/>
                </a:lnTo>
                <a:lnTo>
                  <a:pt x="134" y="198"/>
                </a:lnTo>
                <a:lnTo>
                  <a:pt x="133" y="191"/>
                </a:lnTo>
                <a:lnTo>
                  <a:pt x="131" y="184"/>
                </a:lnTo>
                <a:lnTo>
                  <a:pt x="124" y="179"/>
                </a:lnTo>
                <a:lnTo>
                  <a:pt x="118" y="180"/>
                </a:lnTo>
                <a:lnTo>
                  <a:pt x="111" y="181"/>
                </a:lnTo>
                <a:lnTo>
                  <a:pt x="105" y="182"/>
                </a:lnTo>
                <a:lnTo>
                  <a:pt x="99" y="187"/>
                </a:lnTo>
                <a:lnTo>
                  <a:pt x="97" y="200"/>
                </a:lnTo>
                <a:lnTo>
                  <a:pt x="97" y="208"/>
                </a:lnTo>
                <a:lnTo>
                  <a:pt x="91" y="212"/>
                </a:lnTo>
                <a:lnTo>
                  <a:pt x="83" y="216"/>
                </a:lnTo>
                <a:lnTo>
                  <a:pt x="72" y="218"/>
                </a:lnTo>
                <a:lnTo>
                  <a:pt x="66" y="229"/>
                </a:lnTo>
                <a:lnTo>
                  <a:pt x="64" y="241"/>
                </a:lnTo>
                <a:lnTo>
                  <a:pt x="68" y="254"/>
                </a:lnTo>
                <a:lnTo>
                  <a:pt x="65" y="263"/>
                </a:lnTo>
                <a:lnTo>
                  <a:pt x="64" y="275"/>
                </a:lnTo>
                <a:lnTo>
                  <a:pt x="25" y="261"/>
                </a:lnTo>
                <a:lnTo>
                  <a:pt x="18" y="247"/>
                </a:lnTo>
                <a:lnTo>
                  <a:pt x="18" y="238"/>
                </a:lnTo>
                <a:lnTo>
                  <a:pt x="18" y="222"/>
                </a:lnTo>
                <a:lnTo>
                  <a:pt x="13" y="205"/>
                </a:lnTo>
                <a:lnTo>
                  <a:pt x="6" y="174"/>
                </a:lnTo>
                <a:lnTo>
                  <a:pt x="5" y="164"/>
                </a:lnTo>
                <a:lnTo>
                  <a:pt x="10" y="141"/>
                </a:lnTo>
                <a:lnTo>
                  <a:pt x="25" y="121"/>
                </a:lnTo>
                <a:lnTo>
                  <a:pt x="25" y="111"/>
                </a:lnTo>
                <a:lnTo>
                  <a:pt x="18" y="102"/>
                </a:lnTo>
                <a:lnTo>
                  <a:pt x="12" y="87"/>
                </a:lnTo>
                <a:lnTo>
                  <a:pt x="10" y="71"/>
                </a:lnTo>
                <a:lnTo>
                  <a:pt x="6" y="65"/>
                </a:lnTo>
                <a:lnTo>
                  <a:pt x="2" y="65"/>
                </a:lnTo>
                <a:lnTo>
                  <a:pt x="5" y="60"/>
                </a:lnTo>
                <a:lnTo>
                  <a:pt x="4" y="55"/>
                </a:lnTo>
                <a:lnTo>
                  <a:pt x="0" y="45"/>
                </a:lnTo>
                <a:lnTo>
                  <a:pt x="20" y="21"/>
                </a:lnTo>
                <a:lnTo>
                  <a:pt x="52" y="1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90" name="Freeform 224"/>
          <p:cNvSpPr>
            <a:spLocks/>
          </p:cNvSpPr>
          <p:nvPr/>
        </p:nvSpPr>
        <p:spPr bwMode="auto">
          <a:xfrm>
            <a:off x="16272224" y="3601981"/>
            <a:ext cx="209058" cy="150261"/>
          </a:xfrm>
          <a:custGeom>
            <a:avLst/>
            <a:gdLst>
              <a:gd name="T0" fmla="*/ 1 w 208"/>
              <a:gd name="T1" fmla="*/ 0 h 147"/>
              <a:gd name="T2" fmla="*/ 208 w 208"/>
              <a:gd name="T3" fmla="*/ 9 h 147"/>
              <a:gd name="T4" fmla="*/ 75 w 208"/>
              <a:gd name="T5" fmla="*/ 147 h 147"/>
              <a:gd name="T6" fmla="*/ 0 w 208"/>
              <a:gd name="T7" fmla="*/ 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147">
                <a:moveTo>
                  <a:pt x="1" y="0"/>
                </a:moveTo>
                <a:lnTo>
                  <a:pt x="208" y="9"/>
                </a:lnTo>
                <a:lnTo>
                  <a:pt x="75" y="147"/>
                </a:lnTo>
                <a:lnTo>
                  <a:pt x="0" y="2"/>
                </a:lnTo>
              </a:path>
            </a:pathLst>
          </a:custGeom>
          <a:solidFill>
            <a:srgbClr val="BBF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91" name="Freeform 225"/>
          <p:cNvSpPr>
            <a:spLocks/>
          </p:cNvSpPr>
          <p:nvPr/>
        </p:nvSpPr>
        <p:spPr bwMode="auto">
          <a:xfrm>
            <a:off x="16272224" y="3601981"/>
            <a:ext cx="209058" cy="150261"/>
          </a:xfrm>
          <a:custGeom>
            <a:avLst/>
            <a:gdLst>
              <a:gd name="T0" fmla="*/ 1 w 208"/>
              <a:gd name="T1" fmla="*/ 0 h 147"/>
              <a:gd name="T2" fmla="*/ 208 w 208"/>
              <a:gd name="T3" fmla="*/ 9 h 147"/>
              <a:gd name="T4" fmla="*/ 75 w 208"/>
              <a:gd name="T5" fmla="*/ 147 h 147"/>
              <a:gd name="T6" fmla="*/ 0 w 208"/>
              <a:gd name="T7" fmla="*/ 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147">
                <a:moveTo>
                  <a:pt x="1" y="0"/>
                </a:moveTo>
                <a:lnTo>
                  <a:pt x="208" y="9"/>
                </a:lnTo>
                <a:lnTo>
                  <a:pt x="75" y="147"/>
                </a:lnTo>
                <a:lnTo>
                  <a:pt x="0" y="2"/>
                </a:lnTo>
              </a:path>
            </a:pathLst>
          </a:custGeom>
          <a:noFill/>
          <a:ln w="0" cap="flat">
            <a:solidFill>
              <a:srgbClr val="A3EBF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92" name="Freeform 238"/>
          <p:cNvSpPr>
            <a:spLocks/>
          </p:cNvSpPr>
          <p:nvPr/>
        </p:nvSpPr>
        <p:spPr bwMode="auto">
          <a:xfrm>
            <a:off x="15878063" y="2212620"/>
            <a:ext cx="1628907" cy="2787434"/>
          </a:xfrm>
          <a:custGeom>
            <a:avLst/>
            <a:gdLst>
              <a:gd name="T0" fmla="*/ 945 w 1611"/>
              <a:gd name="T1" fmla="*/ 2543 h 2758"/>
              <a:gd name="T2" fmla="*/ 1059 w 1611"/>
              <a:gd name="T3" fmla="*/ 2235 h 2758"/>
              <a:gd name="T4" fmla="*/ 1254 w 1611"/>
              <a:gd name="T5" fmla="*/ 1962 h 2758"/>
              <a:gd name="T6" fmla="*/ 1271 w 1611"/>
              <a:gd name="T7" fmla="*/ 1658 h 2758"/>
              <a:gd name="T8" fmla="*/ 1589 w 1611"/>
              <a:gd name="T9" fmla="*/ 1084 h 2758"/>
              <a:gd name="T10" fmla="*/ 1557 w 1611"/>
              <a:gd name="T11" fmla="*/ 989 h 2758"/>
              <a:gd name="T12" fmla="*/ 1527 w 1611"/>
              <a:gd name="T13" fmla="*/ 1011 h 2758"/>
              <a:gd name="T14" fmla="*/ 1464 w 1611"/>
              <a:gd name="T15" fmla="*/ 1064 h 2758"/>
              <a:gd name="T16" fmla="*/ 1381 w 1611"/>
              <a:gd name="T17" fmla="*/ 1096 h 2758"/>
              <a:gd name="T18" fmla="*/ 1312 w 1611"/>
              <a:gd name="T19" fmla="*/ 1052 h 2758"/>
              <a:gd name="T20" fmla="*/ 1276 w 1611"/>
              <a:gd name="T21" fmla="*/ 954 h 2758"/>
              <a:gd name="T22" fmla="*/ 1253 w 1611"/>
              <a:gd name="T23" fmla="*/ 872 h 2758"/>
              <a:gd name="T24" fmla="*/ 1270 w 1611"/>
              <a:gd name="T25" fmla="*/ 815 h 2758"/>
              <a:gd name="T26" fmla="*/ 1317 w 1611"/>
              <a:gd name="T27" fmla="*/ 742 h 2758"/>
              <a:gd name="T28" fmla="*/ 1288 w 1611"/>
              <a:gd name="T29" fmla="*/ 573 h 2758"/>
              <a:gd name="T30" fmla="*/ 1315 w 1611"/>
              <a:gd name="T31" fmla="*/ 455 h 2758"/>
              <a:gd name="T32" fmla="*/ 1260 w 1611"/>
              <a:gd name="T33" fmla="*/ 423 h 2758"/>
              <a:gd name="T34" fmla="*/ 1219 w 1611"/>
              <a:gd name="T35" fmla="*/ 377 h 2758"/>
              <a:gd name="T36" fmla="*/ 1201 w 1611"/>
              <a:gd name="T37" fmla="*/ 333 h 2758"/>
              <a:gd name="T38" fmla="*/ 1196 w 1611"/>
              <a:gd name="T39" fmla="*/ 290 h 2758"/>
              <a:gd name="T40" fmla="*/ 1191 w 1611"/>
              <a:gd name="T41" fmla="*/ 249 h 2758"/>
              <a:gd name="T42" fmla="*/ 1175 w 1611"/>
              <a:gd name="T43" fmla="*/ 172 h 2758"/>
              <a:gd name="T44" fmla="*/ 1197 w 1611"/>
              <a:gd name="T45" fmla="*/ 100 h 2758"/>
              <a:gd name="T46" fmla="*/ 1204 w 1611"/>
              <a:gd name="T47" fmla="*/ 38 h 2758"/>
              <a:gd name="T48" fmla="*/ 1174 w 1611"/>
              <a:gd name="T49" fmla="*/ 7 h 2758"/>
              <a:gd name="T50" fmla="*/ 1143 w 1611"/>
              <a:gd name="T51" fmla="*/ 57 h 2758"/>
              <a:gd name="T52" fmla="*/ 1148 w 1611"/>
              <a:gd name="T53" fmla="*/ 150 h 2758"/>
              <a:gd name="T54" fmla="*/ 1116 w 1611"/>
              <a:gd name="T55" fmla="*/ 211 h 2758"/>
              <a:gd name="T56" fmla="*/ 1120 w 1611"/>
              <a:gd name="T57" fmla="*/ 345 h 2758"/>
              <a:gd name="T58" fmla="*/ 1138 w 1611"/>
              <a:gd name="T59" fmla="*/ 395 h 2758"/>
              <a:gd name="T60" fmla="*/ 1167 w 1611"/>
              <a:gd name="T61" fmla="*/ 445 h 2758"/>
              <a:gd name="T62" fmla="*/ 1194 w 1611"/>
              <a:gd name="T63" fmla="*/ 478 h 2758"/>
              <a:gd name="T64" fmla="*/ 1187 w 1611"/>
              <a:gd name="T65" fmla="*/ 521 h 2758"/>
              <a:gd name="T66" fmla="*/ 1201 w 1611"/>
              <a:gd name="T67" fmla="*/ 623 h 2758"/>
              <a:gd name="T68" fmla="*/ 1189 w 1611"/>
              <a:gd name="T69" fmla="*/ 684 h 2758"/>
              <a:gd name="T70" fmla="*/ 1173 w 1611"/>
              <a:gd name="T71" fmla="*/ 715 h 2758"/>
              <a:gd name="T72" fmla="*/ 1179 w 1611"/>
              <a:gd name="T73" fmla="*/ 774 h 2758"/>
              <a:gd name="T74" fmla="*/ 1142 w 1611"/>
              <a:gd name="T75" fmla="*/ 818 h 2758"/>
              <a:gd name="T76" fmla="*/ 1132 w 1611"/>
              <a:gd name="T77" fmla="*/ 873 h 2758"/>
              <a:gd name="T78" fmla="*/ 1172 w 1611"/>
              <a:gd name="T79" fmla="*/ 939 h 2758"/>
              <a:gd name="T80" fmla="*/ 1168 w 1611"/>
              <a:gd name="T81" fmla="*/ 1012 h 2758"/>
              <a:gd name="T82" fmla="*/ 1147 w 1611"/>
              <a:gd name="T83" fmla="*/ 1046 h 2758"/>
              <a:gd name="T84" fmla="*/ 1152 w 1611"/>
              <a:gd name="T85" fmla="*/ 1109 h 2758"/>
              <a:gd name="T86" fmla="*/ 1102 w 1611"/>
              <a:gd name="T87" fmla="*/ 1157 h 2758"/>
              <a:gd name="T88" fmla="*/ 1005 w 1611"/>
              <a:gd name="T89" fmla="*/ 1184 h 2758"/>
              <a:gd name="T90" fmla="*/ 964 w 1611"/>
              <a:gd name="T91" fmla="*/ 1206 h 2758"/>
              <a:gd name="T92" fmla="*/ 939 w 1611"/>
              <a:gd name="T93" fmla="*/ 1173 h 2758"/>
              <a:gd name="T94" fmla="*/ 889 w 1611"/>
              <a:gd name="T95" fmla="*/ 1183 h 2758"/>
              <a:gd name="T96" fmla="*/ 875 w 1611"/>
              <a:gd name="T97" fmla="*/ 1233 h 2758"/>
              <a:gd name="T98" fmla="*/ 766 w 1611"/>
              <a:gd name="T99" fmla="*/ 1233 h 2758"/>
              <a:gd name="T100" fmla="*/ 741 w 1611"/>
              <a:gd name="T101" fmla="*/ 1227 h 2758"/>
              <a:gd name="T102" fmla="*/ 679 w 1611"/>
              <a:gd name="T103" fmla="*/ 1305 h 2758"/>
              <a:gd name="T104" fmla="*/ 578 w 1611"/>
              <a:gd name="T105" fmla="*/ 1326 h 2758"/>
              <a:gd name="T106" fmla="*/ 486 w 1611"/>
              <a:gd name="T107" fmla="*/ 1342 h 2758"/>
              <a:gd name="T108" fmla="*/ 398 w 1611"/>
              <a:gd name="T109" fmla="*/ 1369 h 2758"/>
              <a:gd name="T110" fmla="*/ 318 w 1611"/>
              <a:gd name="T111" fmla="*/ 1396 h 2758"/>
              <a:gd name="T112" fmla="*/ 228 w 1611"/>
              <a:gd name="T113" fmla="*/ 1361 h 2758"/>
              <a:gd name="T114" fmla="*/ 155 w 1611"/>
              <a:gd name="T115" fmla="*/ 1267 h 2758"/>
              <a:gd name="T116" fmla="*/ 93 w 1611"/>
              <a:gd name="T117" fmla="*/ 1181 h 2758"/>
              <a:gd name="T118" fmla="*/ 35 w 1611"/>
              <a:gd name="T119" fmla="*/ 1100 h 2758"/>
              <a:gd name="T120" fmla="*/ 0 w 1611"/>
              <a:gd name="T121" fmla="*/ 1035 h 2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1" h="2758">
                <a:moveTo>
                  <a:pt x="840" y="2758"/>
                </a:moveTo>
                <a:lnTo>
                  <a:pt x="902" y="2747"/>
                </a:lnTo>
                <a:lnTo>
                  <a:pt x="941" y="2731"/>
                </a:lnTo>
                <a:lnTo>
                  <a:pt x="963" y="2721"/>
                </a:lnTo>
                <a:lnTo>
                  <a:pt x="961" y="2690"/>
                </a:lnTo>
                <a:lnTo>
                  <a:pt x="950" y="2606"/>
                </a:lnTo>
                <a:lnTo>
                  <a:pt x="945" y="2543"/>
                </a:lnTo>
                <a:lnTo>
                  <a:pt x="949" y="2482"/>
                </a:lnTo>
                <a:lnTo>
                  <a:pt x="955" y="2439"/>
                </a:lnTo>
                <a:lnTo>
                  <a:pt x="966" y="2399"/>
                </a:lnTo>
                <a:lnTo>
                  <a:pt x="979" y="2364"/>
                </a:lnTo>
                <a:lnTo>
                  <a:pt x="998" y="2330"/>
                </a:lnTo>
                <a:lnTo>
                  <a:pt x="1032" y="2274"/>
                </a:lnTo>
                <a:lnTo>
                  <a:pt x="1059" y="2235"/>
                </a:lnTo>
                <a:lnTo>
                  <a:pt x="1083" y="2199"/>
                </a:lnTo>
                <a:lnTo>
                  <a:pt x="1123" y="2151"/>
                </a:lnTo>
                <a:lnTo>
                  <a:pt x="1162" y="2099"/>
                </a:lnTo>
                <a:lnTo>
                  <a:pt x="1196" y="2054"/>
                </a:lnTo>
                <a:lnTo>
                  <a:pt x="1237" y="2000"/>
                </a:lnTo>
                <a:lnTo>
                  <a:pt x="1243" y="1988"/>
                </a:lnTo>
                <a:lnTo>
                  <a:pt x="1254" y="1962"/>
                </a:lnTo>
                <a:lnTo>
                  <a:pt x="1258" y="1932"/>
                </a:lnTo>
                <a:lnTo>
                  <a:pt x="1256" y="1895"/>
                </a:lnTo>
                <a:lnTo>
                  <a:pt x="1254" y="1840"/>
                </a:lnTo>
                <a:lnTo>
                  <a:pt x="1253" y="1802"/>
                </a:lnTo>
                <a:lnTo>
                  <a:pt x="1249" y="1761"/>
                </a:lnTo>
                <a:lnTo>
                  <a:pt x="1254" y="1724"/>
                </a:lnTo>
                <a:lnTo>
                  <a:pt x="1271" y="1658"/>
                </a:lnTo>
                <a:lnTo>
                  <a:pt x="1296" y="1594"/>
                </a:lnTo>
                <a:lnTo>
                  <a:pt x="1324" y="1534"/>
                </a:lnTo>
                <a:lnTo>
                  <a:pt x="1388" y="1421"/>
                </a:lnTo>
                <a:lnTo>
                  <a:pt x="1450" y="1326"/>
                </a:lnTo>
                <a:lnTo>
                  <a:pt x="1482" y="1266"/>
                </a:lnTo>
                <a:lnTo>
                  <a:pt x="1547" y="1152"/>
                </a:lnTo>
                <a:lnTo>
                  <a:pt x="1589" y="1084"/>
                </a:lnTo>
                <a:lnTo>
                  <a:pt x="1607" y="1055"/>
                </a:lnTo>
                <a:lnTo>
                  <a:pt x="1611" y="1047"/>
                </a:lnTo>
                <a:lnTo>
                  <a:pt x="1605" y="1033"/>
                </a:lnTo>
                <a:lnTo>
                  <a:pt x="1599" y="1021"/>
                </a:lnTo>
                <a:lnTo>
                  <a:pt x="1581" y="1007"/>
                </a:lnTo>
                <a:lnTo>
                  <a:pt x="1568" y="994"/>
                </a:lnTo>
                <a:lnTo>
                  <a:pt x="1557" y="989"/>
                </a:lnTo>
                <a:lnTo>
                  <a:pt x="1550" y="987"/>
                </a:lnTo>
                <a:lnTo>
                  <a:pt x="1547" y="990"/>
                </a:lnTo>
                <a:lnTo>
                  <a:pt x="1546" y="1001"/>
                </a:lnTo>
                <a:lnTo>
                  <a:pt x="1543" y="1014"/>
                </a:lnTo>
                <a:lnTo>
                  <a:pt x="1539" y="1014"/>
                </a:lnTo>
                <a:lnTo>
                  <a:pt x="1533" y="1009"/>
                </a:lnTo>
                <a:lnTo>
                  <a:pt x="1527" y="1011"/>
                </a:lnTo>
                <a:lnTo>
                  <a:pt x="1518" y="1016"/>
                </a:lnTo>
                <a:lnTo>
                  <a:pt x="1511" y="1021"/>
                </a:lnTo>
                <a:lnTo>
                  <a:pt x="1505" y="1031"/>
                </a:lnTo>
                <a:lnTo>
                  <a:pt x="1497" y="1041"/>
                </a:lnTo>
                <a:lnTo>
                  <a:pt x="1489" y="1049"/>
                </a:lnTo>
                <a:lnTo>
                  <a:pt x="1477" y="1056"/>
                </a:lnTo>
                <a:lnTo>
                  <a:pt x="1464" y="1064"/>
                </a:lnTo>
                <a:lnTo>
                  <a:pt x="1454" y="1073"/>
                </a:lnTo>
                <a:lnTo>
                  <a:pt x="1446" y="1081"/>
                </a:lnTo>
                <a:lnTo>
                  <a:pt x="1441" y="1091"/>
                </a:lnTo>
                <a:lnTo>
                  <a:pt x="1432" y="1099"/>
                </a:lnTo>
                <a:lnTo>
                  <a:pt x="1419" y="1098"/>
                </a:lnTo>
                <a:lnTo>
                  <a:pt x="1400" y="1097"/>
                </a:lnTo>
                <a:lnTo>
                  <a:pt x="1381" y="1096"/>
                </a:lnTo>
                <a:lnTo>
                  <a:pt x="1367" y="1096"/>
                </a:lnTo>
                <a:lnTo>
                  <a:pt x="1349" y="1093"/>
                </a:lnTo>
                <a:lnTo>
                  <a:pt x="1335" y="1088"/>
                </a:lnTo>
                <a:lnTo>
                  <a:pt x="1322" y="1078"/>
                </a:lnTo>
                <a:lnTo>
                  <a:pt x="1319" y="1068"/>
                </a:lnTo>
                <a:lnTo>
                  <a:pt x="1320" y="1061"/>
                </a:lnTo>
                <a:lnTo>
                  <a:pt x="1312" y="1052"/>
                </a:lnTo>
                <a:lnTo>
                  <a:pt x="1305" y="1046"/>
                </a:lnTo>
                <a:lnTo>
                  <a:pt x="1299" y="1037"/>
                </a:lnTo>
                <a:lnTo>
                  <a:pt x="1296" y="1023"/>
                </a:lnTo>
                <a:lnTo>
                  <a:pt x="1289" y="1003"/>
                </a:lnTo>
                <a:lnTo>
                  <a:pt x="1282" y="981"/>
                </a:lnTo>
                <a:lnTo>
                  <a:pt x="1280" y="967"/>
                </a:lnTo>
                <a:lnTo>
                  <a:pt x="1276" y="954"/>
                </a:lnTo>
                <a:lnTo>
                  <a:pt x="1274" y="940"/>
                </a:lnTo>
                <a:lnTo>
                  <a:pt x="1267" y="932"/>
                </a:lnTo>
                <a:lnTo>
                  <a:pt x="1258" y="923"/>
                </a:lnTo>
                <a:lnTo>
                  <a:pt x="1251" y="914"/>
                </a:lnTo>
                <a:lnTo>
                  <a:pt x="1251" y="903"/>
                </a:lnTo>
                <a:lnTo>
                  <a:pt x="1253" y="887"/>
                </a:lnTo>
                <a:lnTo>
                  <a:pt x="1253" y="872"/>
                </a:lnTo>
                <a:lnTo>
                  <a:pt x="1254" y="862"/>
                </a:lnTo>
                <a:lnTo>
                  <a:pt x="1251" y="853"/>
                </a:lnTo>
                <a:lnTo>
                  <a:pt x="1246" y="844"/>
                </a:lnTo>
                <a:lnTo>
                  <a:pt x="1239" y="835"/>
                </a:lnTo>
                <a:lnTo>
                  <a:pt x="1237" y="826"/>
                </a:lnTo>
                <a:lnTo>
                  <a:pt x="1256" y="821"/>
                </a:lnTo>
                <a:lnTo>
                  <a:pt x="1270" y="815"/>
                </a:lnTo>
                <a:lnTo>
                  <a:pt x="1282" y="812"/>
                </a:lnTo>
                <a:lnTo>
                  <a:pt x="1299" y="802"/>
                </a:lnTo>
                <a:lnTo>
                  <a:pt x="1316" y="790"/>
                </a:lnTo>
                <a:lnTo>
                  <a:pt x="1324" y="779"/>
                </a:lnTo>
                <a:lnTo>
                  <a:pt x="1330" y="772"/>
                </a:lnTo>
                <a:lnTo>
                  <a:pt x="1326" y="758"/>
                </a:lnTo>
                <a:lnTo>
                  <a:pt x="1317" y="742"/>
                </a:lnTo>
                <a:lnTo>
                  <a:pt x="1295" y="724"/>
                </a:lnTo>
                <a:lnTo>
                  <a:pt x="1281" y="715"/>
                </a:lnTo>
                <a:lnTo>
                  <a:pt x="1270" y="698"/>
                </a:lnTo>
                <a:lnTo>
                  <a:pt x="1264" y="677"/>
                </a:lnTo>
                <a:lnTo>
                  <a:pt x="1262" y="657"/>
                </a:lnTo>
                <a:lnTo>
                  <a:pt x="1266" y="634"/>
                </a:lnTo>
                <a:lnTo>
                  <a:pt x="1288" y="573"/>
                </a:lnTo>
                <a:lnTo>
                  <a:pt x="1303" y="530"/>
                </a:lnTo>
                <a:lnTo>
                  <a:pt x="1303" y="519"/>
                </a:lnTo>
                <a:lnTo>
                  <a:pt x="1303" y="505"/>
                </a:lnTo>
                <a:lnTo>
                  <a:pt x="1305" y="490"/>
                </a:lnTo>
                <a:lnTo>
                  <a:pt x="1310" y="474"/>
                </a:lnTo>
                <a:lnTo>
                  <a:pt x="1314" y="464"/>
                </a:lnTo>
                <a:lnTo>
                  <a:pt x="1315" y="455"/>
                </a:lnTo>
                <a:lnTo>
                  <a:pt x="1311" y="453"/>
                </a:lnTo>
                <a:lnTo>
                  <a:pt x="1299" y="451"/>
                </a:lnTo>
                <a:lnTo>
                  <a:pt x="1288" y="453"/>
                </a:lnTo>
                <a:lnTo>
                  <a:pt x="1282" y="448"/>
                </a:lnTo>
                <a:lnTo>
                  <a:pt x="1278" y="444"/>
                </a:lnTo>
                <a:lnTo>
                  <a:pt x="1269" y="433"/>
                </a:lnTo>
                <a:lnTo>
                  <a:pt x="1260" y="423"/>
                </a:lnTo>
                <a:lnTo>
                  <a:pt x="1246" y="404"/>
                </a:lnTo>
                <a:lnTo>
                  <a:pt x="1239" y="401"/>
                </a:lnTo>
                <a:lnTo>
                  <a:pt x="1231" y="397"/>
                </a:lnTo>
                <a:lnTo>
                  <a:pt x="1225" y="395"/>
                </a:lnTo>
                <a:lnTo>
                  <a:pt x="1220" y="390"/>
                </a:lnTo>
                <a:lnTo>
                  <a:pt x="1221" y="381"/>
                </a:lnTo>
                <a:lnTo>
                  <a:pt x="1219" y="377"/>
                </a:lnTo>
                <a:lnTo>
                  <a:pt x="1219" y="372"/>
                </a:lnTo>
                <a:lnTo>
                  <a:pt x="1219" y="360"/>
                </a:lnTo>
                <a:lnTo>
                  <a:pt x="1218" y="358"/>
                </a:lnTo>
                <a:lnTo>
                  <a:pt x="1210" y="354"/>
                </a:lnTo>
                <a:lnTo>
                  <a:pt x="1206" y="347"/>
                </a:lnTo>
                <a:lnTo>
                  <a:pt x="1204" y="338"/>
                </a:lnTo>
                <a:lnTo>
                  <a:pt x="1201" y="333"/>
                </a:lnTo>
                <a:lnTo>
                  <a:pt x="1196" y="329"/>
                </a:lnTo>
                <a:lnTo>
                  <a:pt x="1190" y="324"/>
                </a:lnTo>
                <a:lnTo>
                  <a:pt x="1186" y="320"/>
                </a:lnTo>
                <a:lnTo>
                  <a:pt x="1185" y="313"/>
                </a:lnTo>
                <a:lnTo>
                  <a:pt x="1183" y="306"/>
                </a:lnTo>
                <a:lnTo>
                  <a:pt x="1190" y="297"/>
                </a:lnTo>
                <a:lnTo>
                  <a:pt x="1196" y="290"/>
                </a:lnTo>
                <a:lnTo>
                  <a:pt x="1206" y="283"/>
                </a:lnTo>
                <a:lnTo>
                  <a:pt x="1214" y="278"/>
                </a:lnTo>
                <a:lnTo>
                  <a:pt x="1219" y="270"/>
                </a:lnTo>
                <a:lnTo>
                  <a:pt x="1218" y="261"/>
                </a:lnTo>
                <a:lnTo>
                  <a:pt x="1210" y="259"/>
                </a:lnTo>
                <a:lnTo>
                  <a:pt x="1200" y="255"/>
                </a:lnTo>
                <a:lnTo>
                  <a:pt x="1191" y="249"/>
                </a:lnTo>
                <a:lnTo>
                  <a:pt x="1188" y="234"/>
                </a:lnTo>
                <a:lnTo>
                  <a:pt x="1191" y="206"/>
                </a:lnTo>
                <a:lnTo>
                  <a:pt x="1192" y="183"/>
                </a:lnTo>
                <a:lnTo>
                  <a:pt x="1192" y="174"/>
                </a:lnTo>
                <a:lnTo>
                  <a:pt x="1186" y="168"/>
                </a:lnTo>
                <a:lnTo>
                  <a:pt x="1179" y="170"/>
                </a:lnTo>
                <a:lnTo>
                  <a:pt x="1175" y="172"/>
                </a:lnTo>
                <a:lnTo>
                  <a:pt x="1171" y="177"/>
                </a:lnTo>
                <a:lnTo>
                  <a:pt x="1167" y="177"/>
                </a:lnTo>
                <a:lnTo>
                  <a:pt x="1167" y="165"/>
                </a:lnTo>
                <a:lnTo>
                  <a:pt x="1170" y="152"/>
                </a:lnTo>
                <a:lnTo>
                  <a:pt x="1179" y="136"/>
                </a:lnTo>
                <a:lnTo>
                  <a:pt x="1185" y="121"/>
                </a:lnTo>
                <a:lnTo>
                  <a:pt x="1197" y="100"/>
                </a:lnTo>
                <a:lnTo>
                  <a:pt x="1199" y="90"/>
                </a:lnTo>
                <a:lnTo>
                  <a:pt x="1201" y="84"/>
                </a:lnTo>
                <a:lnTo>
                  <a:pt x="1198" y="75"/>
                </a:lnTo>
                <a:lnTo>
                  <a:pt x="1197" y="65"/>
                </a:lnTo>
                <a:lnTo>
                  <a:pt x="1198" y="55"/>
                </a:lnTo>
                <a:lnTo>
                  <a:pt x="1200" y="46"/>
                </a:lnTo>
                <a:lnTo>
                  <a:pt x="1204" y="38"/>
                </a:lnTo>
                <a:lnTo>
                  <a:pt x="1206" y="32"/>
                </a:lnTo>
                <a:lnTo>
                  <a:pt x="1201" y="21"/>
                </a:lnTo>
                <a:lnTo>
                  <a:pt x="1199" y="14"/>
                </a:lnTo>
                <a:lnTo>
                  <a:pt x="1194" y="3"/>
                </a:lnTo>
                <a:lnTo>
                  <a:pt x="1186" y="0"/>
                </a:lnTo>
                <a:lnTo>
                  <a:pt x="1179" y="3"/>
                </a:lnTo>
                <a:lnTo>
                  <a:pt x="1174" y="7"/>
                </a:lnTo>
                <a:lnTo>
                  <a:pt x="1168" y="14"/>
                </a:lnTo>
                <a:lnTo>
                  <a:pt x="1156" y="20"/>
                </a:lnTo>
                <a:lnTo>
                  <a:pt x="1149" y="28"/>
                </a:lnTo>
                <a:lnTo>
                  <a:pt x="1152" y="45"/>
                </a:lnTo>
                <a:lnTo>
                  <a:pt x="1147" y="49"/>
                </a:lnTo>
                <a:lnTo>
                  <a:pt x="1144" y="52"/>
                </a:lnTo>
                <a:lnTo>
                  <a:pt x="1143" y="57"/>
                </a:lnTo>
                <a:lnTo>
                  <a:pt x="1147" y="71"/>
                </a:lnTo>
                <a:lnTo>
                  <a:pt x="1154" y="82"/>
                </a:lnTo>
                <a:lnTo>
                  <a:pt x="1163" y="98"/>
                </a:lnTo>
                <a:lnTo>
                  <a:pt x="1167" y="105"/>
                </a:lnTo>
                <a:lnTo>
                  <a:pt x="1163" y="116"/>
                </a:lnTo>
                <a:lnTo>
                  <a:pt x="1154" y="142"/>
                </a:lnTo>
                <a:lnTo>
                  <a:pt x="1148" y="150"/>
                </a:lnTo>
                <a:lnTo>
                  <a:pt x="1138" y="155"/>
                </a:lnTo>
                <a:lnTo>
                  <a:pt x="1129" y="157"/>
                </a:lnTo>
                <a:lnTo>
                  <a:pt x="1123" y="160"/>
                </a:lnTo>
                <a:lnTo>
                  <a:pt x="1117" y="168"/>
                </a:lnTo>
                <a:lnTo>
                  <a:pt x="1116" y="183"/>
                </a:lnTo>
                <a:lnTo>
                  <a:pt x="1115" y="195"/>
                </a:lnTo>
                <a:lnTo>
                  <a:pt x="1116" y="211"/>
                </a:lnTo>
                <a:lnTo>
                  <a:pt x="1116" y="234"/>
                </a:lnTo>
                <a:lnTo>
                  <a:pt x="1116" y="263"/>
                </a:lnTo>
                <a:lnTo>
                  <a:pt x="1120" y="276"/>
                </a:lnTo>
                <a:lnTo>
                  <a:pt x="1129" y="283"/>
                </a:lnTo>
                <a:lnTo>
                  <a:pt x="1129" y="297"/>
                </a:lnTo>
                <a:lnTo>
                  <a:pt x="1127" y="327"/>
                </a:lnTo>
                <a:lnTo>
                  <a:pt x="1120" y="345"/>
                </a:lnTo>
                <a:lnTo>
                  <a:pt x="1117" y="362"/>
                </a:lnTo>
                <a:lnTo>
                  <a:pt x="1113" y="381"/>
                </a:lnTo>
                <a:lnTo>
                  <a:pt x="1109" y="392"/>
                </a:lnTo>
                <a:lnTo>
                  <a:pt x="1111" y="401"/>
                </a:lnTo>
                <a:lnTo>
                  <a:pt x="1117" y="402"/>
                </a:lnTo>
                <a:lnTo>
                  <a:pt x="1127" y="396"/>
                </a:lnTo>
                <a:lnTo>
                  <a:pt x="1138" y="395"/>
                </a:lnTo>
                <a:lnTo>
                  <a:pt x="1154" y="397"/>
                </a:lnTo>
                <a:lnTo>
                  <a:pt x="1156" y="403"/>
                </a:lnTo>
                <a:lnTo>
                  <a:pt x="1158" y="412"/>
                </a:lnTo>
                <a:lnTo>
                  <a:pt x="1156" y="423"/>
                </a:lnTo>
                <a:lnTo>
                  <a:pt x="1158" y="433"/>
                </a:lnTo>
                <a:lnTo>
                  <a:pt x="1161" y="441"/>
                </a:lnTo>
                <a:lnTo>
                  <a:pt x="1167" y="445"/>
                </a:lnTo>
                <a:lnTo>
                  <a:pt x="1172" y="441"/>
                </a:lnTo>
                <a:lnTo>
                  <a:pt x="1176" y="440"/>
                </a:lnTo>
                <a:lnTo>
                  <a:pt x="1185" y="444"/>
                </a:lnTo>
                <a:lnTo>
                  <a:pt x="1192" y="455"/>
                </a:lnTo>
                <a:lnTo>
                  <a:pt x="1202" y="465"/>
                </a:lnTo>
                <a:lnTo>
                  <a:pt x="1201" y="478"/>
                </a:lnTo>
                <a:lnTo>
                  <a:pt x="1194" y="478"/>
                </a:lnTo>
                <a:lnTo>
                  <a:pt x="1185" y="480"/>
                </a:lnTo>
                <a:lnTo>
                  <a:pt x="1173" y="480"/>
                </a:lnTo>
                <a:lnTo>
                  <a:pt x="1169" y="484"/>
                </a:lnTo>
                <a:lnTo>
                  <a:pt x="1167" y="491"/>
                </a:lnTo>
                <a:lnTo>
                  <a:pt x="1167" y="498"/>
                </a:lnTo>
                <a:lnTo>
                  <a:pt x="1175" y="507"/>
                </a:lnTo>
                <a:lnTo>
                  <a:pt x="1187" y="521"/>
                </a:lnTo>
                <a:lnTo>
                  <a:pt x="1189" y="534"/>
                </a:lnTo>
                <a:lnTo>
                  <a:pt x="1195" y="548"/>
                </a:lnTo>
                <a:lnTo>
                  <a:pt x="1197" y="559"/>
                </a:lnTo>
                <a:lnTo>
                  <a:pt x="1200" y="580"/>
                </a:lnTo>
                <a:lnTo>
                  <a:pt x="1204" y="602"/>
                </a:lnTo>
                <a:lnTo>
                  <a:pt x="1202" y="612"/>
                </a:lnTo>
                <a:lnTo>
                  <a:pt x="1201" y="623"/>
                </a:lnTo>
                <a:lnTo>
                  <a:pt x="1200" y="633"/>
                </a:lnTo>
                <a:lnTo>
                  <a:pt x="1200" y="639"/>
                </a:lnTo>
                <a:lnTo>
                  <a:pt x="1195" y="656"/>
                </a:lnTo>
                <a:lnTo>
                  <a:pt x="1193" y="663"/>
                </a:lnTo>
                <a:lnTo>
                  <a:pt x="1191" y="668"/>
                </a:lnTo>
                <a:lnTo>
                  <a:pt x="1190" y="676"/>
                </a:lnTo>
                <a:lnTo>
                  <a:pt x="1189" y="684"/>
                </a:lnTo>
                <a:lnTo>
                  <a:pt x="1189" y="685"/>
                </a:lnTo>
                <a:lnTo>
                  <a:pt x="1189" y="688"/>
                </a:lnTo>
                <a:lnTo>
                  <a:pt x="1189" y="692"/>
                </a:lnTo>
                <a:lnTo>
                  <a:pt x="1185" y="705"/>
                </a:lnTo>
                <a:lnTo>
                  <a:pt x="1183" y="708"/>
                </a:lnTo>
                <a:lnTo>
                  <a:pt x="1177" y="711"/>
                </a:lnTo>
                <a:lnTo>
                  <a:pt x="1173" y="715"/>
                </a:lnTo>
                <a:lnTo>
                  <a:pt x="1167" y="718"/>
                </a:lnTo>
                <a:lnTo>
                  <a:pt x="1163" y="726"/>
                </a:lnTo>
                <a:lnTo>
                  <a:pt x="1166" y="732"/>
                </a:lnTo>
                <a:lnTo>
                  <a:pt x="1169" y="743"/>
                </a:lnTo>
                <a:lnTo>
                  <a:pt x="1173" y="751"/>
                </a:lnTo>
                <a:lnTo>
                  <a:pt x="1176" y="763"/>
                </a:lnTo>
                <a:lnTo>
                  <a:pt x="1179" y="774"/>
                </a:lnTo>
                <a:lnTo>
                  <a:pt x="1179" y="785"/>
                </a:lnTo>
                <a:lnTo>
                  <a:pt x="1172" y="812"/>
                </a:lnTo>
                <a:lnTo>
                  <a:pt x="1168" y="814"/>
                </a:lnTo>
                <a:lnTo>
                  <a:pt x="1161" y="815"/>
                </a:lnTo>
                <a:lnTo>
                  <a:pt x="1154" y="815"/>
                </a:lnTo>
                <a:lnTo>
                  <a:pt x="1147" y="815"/>
                </a:lnTo>
                <a:lnTo>
                  <a:pt x="1142" y="818"/>
                </a:lnTo>
                <a:lnTo>
                  <a:pt x="1142" y="822"/>
                </a:lnTo>
                <a:lnTo>
                  <a:pt x="1148" y="829"/>
                </a:lnTo>
                <a:lnTo>
                  <a:pt x="1152" y="838"/>
                </a:lnTo>
                <a:lnTo>
                  <a:pt x="1151" y="849"/>
                </a:lnTo>
                <a:lnTo>
                  <a:pt x="1145" y="860"/>
                </a:lnTo>
                <a:lnTo>
                  <a:pt x="1138" y="865"/>
                </a:lnTo>
                <a:lnTo>
                  <a:pt x="1132" y="873"/>
                </a:lnTo>
                <a:lnTo>
                  <a:pt x="1136" y="882"/>
                </a:lnTo>
                <a:lnTo>
                  <a:pt x="1142" y="893"/>
                </a:lnTo>
                <a:lnTo>
                  <a:pt x="1154" y="903"/>
                </a:lnTo>
                <a:lnTo>
                  <a:pt x="1161" y="914"/>
                </a:lnTo>
                <a:lnTo>
                  <a:pt x="1163" y="923"/>
                </a:lnTo>
                <a:lnTo>
                  <a:pt x="1167" y="931"/>
                </a:lnTo>
                <a:lnTo>
                  <a:pt x="1172" y="939"/>
                </a:lnTo>
                <a:lnTo>
                  <a:pt x="1176" y="957"/>
                </a:lnTo>
                <a:lnTo>
                  <a:pt x="1179" y="971"/>
                </a:lnTo>
                <a:lnTo>
                  <a:pt x="1181" y="984"/>
                </a:lnTo>
                <a:lnTo>
                  <a:pt x="1181" y="993"/>
                </a:lnTo>
                <a:lnTo>
                  <a:pt x="1177" y="1002"/>
                </a:lnTo>
                <a:lnTo>
                  <a:pt x="1173" y="1008"/>
                </a:lnTo>
                <a:lnTo>
                  <a:pt x="1168" y="1012"/>
                </a:lnTo>
                <a:lnTo>
                  <a:pt x="1165" y="1018"/>
                </a:lnTo>
                <a:lnTo>
                  <a:pt x="1165" y="1026"/>
                </a:lnTo>
                <a:lnTo>
                  <a:pt x="1163" y="1033"/>
                </a:lnTo>
                <a:lnTo>
                  <a:pt x="1160" y="1036"/>
                </a:lnTo>
                <a:lnTo>
                  <a:pt x="1154" y="1039"/>
                </a:lnTo>
                <a:lnTo>
                  <a:pt x="1149" y="1041"/>
                </a:lnTo>
                <a:lnTo>
                  <a:pt x="1147" y="1046"/>
                </a:lnTo>
                <a:lnTo>
                  <a:pt x="1154" y="1054"/>
                </a:lnTo>
                <a:lnTo>
                  <a:pt x="1161" y="1061"/>
                </a:lnTo>
                <a:lnTo>
                  <a:pt x="1166" y="1068"/>
                </a:lnTo>
                <a:lnTo>
                  <a:pt x="1156" y="1078"/>
                </a:lnTo>
                <a:lnTo>
                  <a:pt x="1154" y="1088"/>
                </a:lnTo>
                <a:lnTo>
                  <a:pt x="1154" y="1098"/>
                </a:lnTo>
                <a:lnTo>
                  <a:pt x="1152" y="1109"/>
                </a:lnTo>
                <a:lnTo>
                  <a:pt x="1145" y="1115"/>
                </a:lnTo>
                <a:lnTo>
                  <a:pt x="1138" y="1123"/>
                </a:lnTo>
                <a:lnTo>
                  <a:pt x="1131" y="1131"/>
                </a:lnTo>
                <a:lnTo>
                  <a:pt x="1123" y="1142"/>
                </a:lnTo>
                <a:lnTo>
                  <a:pt x="1115" y="1149"/>
                </a:lnTo>
                <a:lnTo>
                  <a:pt x="1108" y="1153"/>
                </a:lnTo>
                <a:lnTo>
                  <a:pt x="1102" y="1157"/>
                </a:lnTo>
                <a:lnTo>
                  <a:pt x="1086" y="1159"/>
                </a:lnTo>
                <a:lnTo>
                  <a:pt x="1077" y="1163"/>
                </a:lnTo>
                <a:lnTo>
                  <a:pt x="1061" y="1168"/>
                </a:lnTo>
                <a:lnTo>
                  <a:pt x="1050" y="1169"/>
                </a:lnTo>
                <a:lnTo>
                  <a:pt x="1038" y="1173"/>
                </a:lnTo>
                <a:lnTo>
                  <a:pt x="1025" y="1174"/>
                </a:lnTo>
                <a:lnTo>
                  <a:pt x="1005" y="1184"/>
                </a:lnTo>
                <a:lnTo>
                  <a:pt x="999" y="1186"/>
                </a:lnTo>
                <a:lnTo>
                  <a:pt x="989" y="1190"/>
                </a:lnTo>
                <a:lnTo>
                  <a:pt x="984" y="1194"/>
                </a:lnTo>
                <a:lnTo>
                  <a:pt x="979" y="1198"/>
                </a:lnTo>
                <a:lnTo>
                  <a:pt x="975" y="1202"/>
                </a:lnTo>
                <a:lnTo>
                  <a:pt x="970" y="1206"/>
                </a:lnTo>
                <a:lnTo>
                  <a:pt x="964" y="1206"/>
                </a:lnTo>
                <a:lnTo>
                  <a:pt x="961" y="1200"/>
                </a:lnTo>
                <a:lnTo>
                  <a:pt x="957" y="1196"/>
                </a:lnTo>
                <a:lnTo>
                  <a:pt x="955" y="1190"/>
                </a:lnTo>
                <a:lnTo>
                  <a:pt x="954" y="1186"/>
                </a:lnTo>
                <a:lnTo>
                  <a:pt x="952" y="1179"/>
                </a:lnTo>
                <a:lnTo>
                  <a:pt x="952" y="1179"/>
                </a:lnTo>
                <a:lnTo>
                  <a:pt x="939" y="1173"/>
                </a:lnTo>
                <a:lnTo>
                  <a:pt x="931" y="1169"/>
                </a:lnTo>
                <a:lnTo>
                  <a:pt x="925" y="1169"/>
                </a:lnTo>
                <a:lnTo>
                  <a:pt x="918" y="1169"/>
                </a:lnTo>
                <a:lnTo>
                  <a:pt x="908" y="1170"/>
                </a:lnTo>
                <a:lnTo>
                  <a:pt x="898" y="1173"/>
                </a:lnTo>
                <a:lnTo>
                  <a:pt x="892" y="1175"/>
                </a:lnTo>
                <a:lnTo>
                  <a:pt x="889" y="1183"/>
                </a:lnTo>
                <a:lnTo>
                  <a:pt x="891" y="1188"/>
                </a:lnTo>
                <a:lnTo>
                  <a:pt x="894" y="1199"/>
                </a:lnTo>
                <a:lnTo>
                  <a:pt x="894" y="1209"/>
                </a:lnTo>
                <a:lnTo>
                  <a:pt x="891" y="1214"/>
                </a:lnTo>
                <a:lnTo>
                  <a:pt x="888" y="1223"/>
                </a:lnTo>
                <a:lnTo>
                  <a:pt x="885" y="1229"/>
                </a:lnTo>
                <a:lnTo>
                  <a:pt x="875" y="1233"/>
                </a:lnTo>
                <a:lnTo>
                  <a:pt x="858" y="1233"/>
                </a:lnTo>
                <a:lnTo>
                  <a:pt x="832" y="1233"/>
                </a:lnTo>
                <a:lnTo>
                  <a:pt x="815" y="1231"/>
                </a:lnTo>
                <a:lnTo>
                  <a:pt x="803" y="1231"/>
                </a:lnTo>
                <a:lnTo>
                  <a:pt x="794" y="1235"/>
                </a:lnTo>
                <a:lnTo>
                  <a:pt x="780" y="1233"/>
                </a:lnTo>
                <a:lnTo>
                  <a:pt x="766" y="1233"/>
                </a:lnTo>
                <a:lnTo>
                  <a:pt x="757" y="1231"/>
                </a:lnTo>
                <a:lnTo>
                  <a:pt x="756" y="1223"/>
                </a:lnTo>
                <a:lnTo>
                  <a:pt x="751" y="1215"/>
                </a:lnTo>
                <a:lnTo>
                  <a:pt x="751" y="1209"/>
                </a:lnTo>
                <a:lnTo>
                  <a:pt x="745" y="1212"/>
                </a:lnTo>
                <a:lnTo>
                  <a:pt x="741" y="1219"/>
                </a:lnTo>
                <a:lnTo>
                  <a:pt x="741" y="1227"/>
                </a:lnTo>
                <a:lnTo>
                  <a:pt x="738" y="1241"/>
                </a:lnTo>
                <a:lnTo>
                  <a:pt x="734" y="1254"/>
                </a:lnTo>
                <a:lnTo>
                  <a:pt x="728" y="1269"/>
                </a:lnTo>
                <a:lnTo>
                  <a:pt x="718" y="1279"/>
                </a:lnTo>
                <a:lnTo>
                  <a:pt x="706" y="1289"/>
                </a:lnTo>
                <a:lnTo>
                  <a:pt x="691" y="1299"/>
                </a:lnTo>
                <a:lnTo>
                  <a:pt x="679" y="1305"/>
                </a:lnTo>
                <a:lnTo>
                  <a:pt x="667" y="1308"/>
                </a:lnTo>
                <a:lnTo>
                  <a:pt x="647" y="1313"/>
                </a:lnTo>
                <a:lnTo>
                  <a:pt x="635" y="1317"/>
                </a:lnTo>
                <a:lnTo>
                  <a:pt x="620" y="1319"/>
                </a:lnTo>
                <a:lnTo>
                  <a:pt x="606" y="1320"/>
                </a:lnTo>
                <a:lnTo>
                  <a:pt x="592" y="1324"/>
                </a:lnTo>
                <a:lnTo>
                  <a:pt x="578" y="1326"/>
                </a:lnTo>
                <a:lnTo>
                  <a:pt x="561" y="1329"/>
                </a:lnTo>
                <a:lnTo>
                  <a:pt x="544" y="1328"/>
                </a:lnTo>
                <a:lnTo>
                  <a:pt x="532" y="1331"/>
                </a:lnTo>
                <a:lnTo>
                  <a:pt x="526" y="1335"/>
                </a:lnTo>
                <a:lnTo>
                  <a:pt x="511" y="1338"/>
                </a:lnTo>
                <a:lnTo>
                  <a:pt x="500" y="1338"/>
                </a:lnTo>
                <a:lnTo>
                  <a:pt x="486" y="1342"/>
                </a:lnTo>
                <a:lnTo>
                  <a:pt x="468" y="1346"/>
                </a:lnTo>
                <a:lnTo>
                  <a:pt x="456" y="1348"/>
                </a:lnTo>
                <a:lnTo>
                  <a:pt x="441" y="1349"/>
                </a:lnTo>
                <a:lnTo>
                  <a:pt x="429" y="1353"/>
                </a:lnTo>
                <a:lnTo>
                  <a:pt x="420" y="1357"/>
                </a:lnTo>
                <a:lnTo>
                  <a:pt x="407" y="1363"/>
                </a:lnTo>
                <a:lnTo>
                  <a:pt x="398" y="1369"/>
                </a:lnTo>
                <a:lnTo>
                  <a:pt x="393" y="1375"/>
                </a:lnTo>
                <a:lnTo>
                  <a:pt x="387" y="1381"/>
                </a:lnTo>
                <a:lnTo>
                  <a:pt x="381" y="1385"/>
                </a:lnTo>
                <a:lnTo>
                  <a:pt x="368" y="1389"/>
                </a:lnTo>
                <a:lnTo>
                  <a:pt x="354" y="1394"/>
                </a:lnTo>
                <a:lnTo>
                  <a:pt x="331" y="1396"/>
                </a:lnTo>
                <a:lnTo>
                  <a:pt x="318" y="1396"/>
                </a:lnTo>
                <a:lnTo>
                  <a:pt x="302" y="1396"/>
                </a:lnTo>
                <a:lnTo>
                  <a:pt x="288" y="1394"/>
                </a:lnTo>
                <a:lnTo>
                  <a:pt x="273" y="1390"/>
                </a:lnTo>
                <a:lnTo>
                  <a:pt x="261" y="1387"/>
                </a:lnTo>
                <a:lnTo>
                  <a:pt x="251" y="1381"/>
                </a:lnTo>
                <a:lnTo>
                  <a:pt x="238" y="1373"/>
                </a:lnTo>
                <a:lnTo>
                  <a:pt x="228" y="1361"/>
                </a:lnTo>
                <a:lnTo>
                  <a:pt x="219" y="1349"/>
                </a:lnTo>
                <a:lnTo>
                  <a:pt x="212" y="1338"/>
                </a:lnTo>
                <a:lnTo>
                  <a:pt x="194" y="1312"/>
                </a:lnTo>
                <a:lnTo>
                  <a:pt x="184" y="1301"/>
                </a:lnTo>
                <a:lnTo>
                  <a:pt x="173" y="1290"/>
                </a:lnTo>
                <a:lnTo>
                  <a:pt x="164" y="1279"/>
                </a:lnTo>
                <a:lnTo>
                  <a:pt x="155" y="1267"/>
                </a:lnTo>
                <a:lnTo>
                  <a:pt x="153" y="1261"/>
                </a:lnTo>
                <a:lnTo>
                  <a:pt x="147" y="1249"/>
                </a:lnTo>
                <a:lnTo>
                  <a:pt x="140" y="1241"/>
                </a:lnTo>
                <a:lnTo>
                  <a:pt x="135" y="1229"/>
                </a:lnTo>
                <a:lnTo>
                  <a:pt x="126" y="1218"/>
                </a:lnTo>
                <a:lnTo>
                  <a:pt x="106" y="1194"/>
                </a:lnTo>
                <a:lnTo>
                  <a:pt x="93" y="1181"/>
                </a:lnTo>
                <a:lnTo>
                  <a:pt x="74" y="1167"/>
                </a:lnTo>
                <a:lnTo>
                  <a:pt x="62" y="1152"/>
                </a:lnTo>
                <a:lnTo>
                  <a:pt x="54" y="1141"/>
                </a:lnTo>
                <a:lnTo>
                  <a:pt x="45" y="1131"/>
                </a:lnTo>
                <a:lnTo>
                  <a:pt x="42" y="1120"/>
                </a:lnTo>
                <a:lnTo>
                  <a:pt x="38" y="1109"/>
                </a:lnTo>
                <a:lnTo>
                  <a:pt x="35" y="1100"/>
                </a:lnTo>
                <a:lnTo>
                  <a:pt x="29" y="1089"/>
                </a:lnTo>
                <a:lnTo>
                  <a:pt x="23" y="1084"/>
                </a:lnTo>
                <a:lnTo>
                  <a:pt x="15" y="1080"/>
                </a:lnTo>
                <a:lnTo>
                  <a:pt x="9" y="1076"/>
                </a:lnTo>
                <a:lnTo>
                  <a:pt x="6" y="1072"/>
                </a:lnTo>
                <a:lnTo>
                  <a:pt x="1" y="1052"/>
                </a:lnTo>
                <a:lnTo>
                  <a:pt x="0" y="1035"/>
                </a:lnTo>
              </a:path>
            </a:pathLst>
          </a:cu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93" name="Freeform 239"/>
          <p:cNvSpPr>
            <a:spLocks/>
          </p:cNvSpPr>
          <p:nvPr/>
        </p:nvSpPr>
        <p:spPr bwMode="auto">
          <a:xfrm>
            <a:off x="16725182" y="4963034"/>
            <a:ext cx="929872" cy="1946849"/>
          </a:xfrm>
          <a:custGeom>
            <a:avLst/>
            <a:gdLst>
              <a:gd name="T0" fmla="*/ 62 w 918"/>
              <a:gd name="T1" fmla="*/ 26 h 1926"/>
              <a:gd name="T2" fmla="*/ 123 w 918"/>
              <a:gd name="T3" fmla="*/ 0 h 1926"/>
              <a:gd name="T4" fmla="*/ 137 w 918"/>
              <a:gd name="T5" fmla="*/ 105 h 1926"/>
              <a:gd name="T6" fmla="*/ 146 w 918"/>
              <a:gd name="T7" fmla="*/ 170 h 1926"/>
              <a:gd name="T8" fmla="*/ 235 w 918"/>
              <a:gd name="T9" fmla="*/ 390 h 1926"/>
              <a:gd name="T10" fmla="*/ 371 w 918"/>
              <a:gd name="T11" fmla="*/ 624 h 1926"/>
              <a:gd name="T12" fmla="*/ 445 w 918"/>
              <a:gd name="T13" fmla="*/ 706 h 1926"/>
              <a:gd name="T14" fmla="*/ 511 w 918"/>
              <a:gd name="T15" fmla="*/ 774 h 1926"/>
              <a:gd name="T16" fmla="*/ 574 w 918"/>
              <a:gd name="T17" fmla="*/ 865 h 1926"/>
              <a:gd name="T18" fmla="*/ 622 w 918"/>
              <a:gd name="T19" fmla="*/ 960 h 1926"/>
              <a:gd name="T20" fmla="*/ 658 w 918"/>
              <a:gd name="T21" fmla="*/ 1061 h 1926"/>
              <a:gd name="T22" fmla="*/ 687 w 918"/>
              <a:gd name="T23" fmla="*/ 1162 h 1926"/>
              <a:gd name="T24" fmla="*/ 716 w 918"/>
              <a:gd name="T25" fmla="*/ 1265 h 1926"/>
              <a:gd name="T26" fmla="*/ 787 w 918"/>
              <a:gd name="T27" fmla="*/ 1472 h 1926"/>
              <a:gd name="T28" fmla="*/ 844 w 918"/>
              <a:gd name="T29" fmla="*/ 1566 h 1926"/>
              <a:gd name="T30" fmla="*/ 884 w 918"/>
              <a:gd name="T31" fmla="*/ 1639 h 1926"/>
              <a:gd name="T32" fmla="*/ 889 w 918"/>
              <a:gd name="T33" fmla="*/ 1821 h 1926"/>
              <a:gd name="T34" fmla="*/ 841 w 918"/>
              <a:gd name="T35" fmla="*/ 1826 h 1926"/>
              <a:gd name="T36" fmla="*/ 839 w 918"/>
              <a:gd name="T37" fmla="*/ 1912 h 1926"/>
              <a:gd name="T38" fmla="*/ 825 w 918"/>
              <a:gd name="T39" fmla="*/ 1926 h 1926"/>
              <a:gd name="T40" fmla="*/ 795 w 918"/>
              <a:gd name="T41" fmla="*/ 1901 h 1926"/>
              <a:gd name="T42" fmla="*/ 758 w 918"/>
              <a:gd name="T43" fmla="*/ 1851 h 1926"/>
              <a:gd name="T44" fmla="*/ 754 w 918"/>
              <a:gd name="T45" fmla="*/ 1833 h 1926"/>
              <a:gd name="T46" fmla="*/ 751 w 918"/>
              <a:gd name="T47" fmla="*/ 1812 h 1926"/>
              <a:gd name="T48" fmla="*/ 737 w 918"/>
              <a:gd name="T49" fmla="*/ 1786 h 1926"/>
              <a:gd name="T50" fmla="*/ 719 w 918"/>
              <a:gd name="T51" fmla="*/ 1767 h 1926"/>
              <a:gd name="T52" fmla="*/ 717 w 918"/>
              <a:gd name="T53" fmla="*/ 1743 h 1926"/>
              <a:gd name="T54" fmla="*/ 711 w 918"/>
              <a:gd name="T55" fmla="*/ 1723 h 1926"/>
              <a:gd name="T56" fmla="*/ 712 w 918"/>
              <a:gd name="T57" fmla="*/ 1696 h 1926"/>
              <a:gd name="T58" fmla="*/ 707 w 918"/>
              <a:gd name="T59" fmla="*/ 1659 h 1926"/>
              <a:gd name="T60" fmla="*/ 696 w 918"/>
              <a:gd name="T61" fmla="*/ 1629 h 1926"/>
              <a:gd name="T62" fmla="*/ 681 w 918"/>
              <a:gd name="T63" fmla="*/ 1611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18" h="1926">
                <a:moveTo>
                  <a:pt x="0" y="36"/>
                </a:moveTo>
                <a:lnTo>
                  <a:pt x="62" y="26"/>
                </a:lnTo>
                <a:lnTo>
                  <a:pt x="101" y="10"/>
                </a:lnTo>
                <a:lnTo>
                  <a:pt x="123" y="0"/>
                </a:lnTo>
                <a:lnTo>
                  <a:pt x="126" y="21"/>
                </a:lnTo>
                <a:lnTo>
                  <a:pt x="137" y="105"/>
                </a:lnTo>
                <a:lnTo>
                  <a:pt x="140" y="144"/>
                </a:lnTo>
                <a:lnTo>
                  <a:pt x="146" y="170"/>
                </a:lnTo>
                <a:lnTo>
                  <a:pt x="198" y="299"/>
                </a:lnTo>
                <a:lnTo>
                  <a:pt x="235" y="390"/>
                </a:lnTo>
                <a:lnTo>
                  <a:pt x="279" y="487"/>
                </a:lnTo>
                <a:lnTo>
                  <a:pt x="371" y="624"/>
                </a:lnTo>
                <a:lnTo>
                  <a:pt x="386" y="645"/>
                </a:lnTo>
                <a:lnTo>
                  <a:pt x="445" y="706"/>
                </a:lnTo>
                <a:lnTo>
                  <a:pt x="489" y="745"/>
                </a:lnTo>
                <a:lnTo>
                  <a:pt x="511" y="774"/>
                </a:lnTo>
                <a:lnTo>
                  <a:pt x="531" y="800"/>
                </a:lnTo>
                <a:lnTo>
                  <a:pt x="574" y="865"/>
                </a:lnTo>
                <a:lnTo>
                  <a:pt x="599" y="905"/>
                </a:lnTo>
                <a:lnTo>
                  <a:pt x="622" y="960"/>
                </a:lnTo>
                <a:lnTo>
                  <a:pt x="646" y="1025"/>
                </a:lnTo>
                <a:lnTo>
                  <a:pt x="658" y="1061"/>
                </a:lnTo>
                <a:lnTo>
                  <a:pt x="678" y="1123"/>
                </a:lnTo>
                <a:lnTo>
                  <a:pt x="687" y="1162"/>
                </a:lnTo>
                <a:lnTo>
                  <a:pt x="698" y="1209"/>
                </a:lnTo>
                <a:lnTo>
                  <a:pt x="716" y="1265"/>
                </a:lnTo>
                <a:lnTo>
                  <a:pt x="740" y="1339"/>
                </a:lnTo>
                <a:lnTo>
                  <a:pt x="787" y="1472"/>
                </a:lnTo>
                <a:lnTo>
                  <a:pt x="807" y="1510"/>
                </a:lnTo>
                <a:lnTo>
                  <a:pt x="844" y="1566"/>
                </a:lnTo>
                <a:lnTo>
                  <a:pt x="871" y="1611"/>
                </a:lnTo>
                <a:lnTo>
                  <a:pt x="884" y="1639"/>
                </a:lnTo>
                <a:lnTo>
                  <a:pt x="918" y="1793"/>
                </a:lnTo>
                <a:lnTo>
                  <a:pt x="889" y="1821"/>
                </a:lnTo>
                <a:lnTo>
                  <a:pt x="877" y="1826"/>
                </a:lnTo>
                <a:lnTo>
                  <a:pt x="841" y="1826"/>
                </a:lnTo>
                <a:lnTo>
                  <a:pt x="837" y="1876"/>
                </a:lnTo>
                <a:lnTo>
                  <a:pt x="839" y="1912"/>
                </a:lnTo>
                <a:lnTo>
                  <a:pt x="836" y="1925"/>
                </a:lnTo>
                <a:lnTo>
                  <a:pt x="825" y="1926"/>
                </a:lnTo>
                <a:lnTo>
                  <a:pt x="811" y="1919"/>
                </a:lnTo>
                <a:lnTo>
                  <a:pt x="795" y="1901"/>
                </a:lnTo>
                <a:lnTo>
                  <a:pt x="770" y="1874"/>
                </a:lnTo>
                <a:lnTo>
                  <a:pt x="758" y="1851"/>
                </a:lnTo>
                <a:lnTo>
                  <a:pt x="756" y="1840"/>
                </a:lnTo>
                <a:lnTo>
                  <a:pt x="754" y="1833"/>
                </a:lnTo>
                <a:lnTo>
                  <a:pt x="756" y="1824"/>
                </a:lnTo>
                <a:lnTo>
                  <a:pt x="751" y="1812"/>
                </a:lnTo>
                <a:lnTo>
                  <a:pt x="746" y="1801"/>
                </a:lnTo>
                <a:lnTo>
                  <a:pt x="737" y="1786"/>
                </a:lnTo>
                <a:lnTo>
                  <a:pt x="729" y="1774"/>
                </a:lnTo>
                <a:lnTo>
                  <a:pt x="719" y="1767"/>
                </a:lnTo>
                <a:lnTo>
                  <a:pt x="714" y="1758"/>
                </a:lnTo>
                <a:lnTo>
                  <a:pt x="717" y="1743"/>
                </a:lnTo>
                <a:lnTo>
                  <a:pt x="712" y="1733"/>
                </a:lnTo>
                <a:lnTo>
                  <a:pt x="711" y="1723"/>
                </a:lnTo>
                <a:lnTo>
                  <a:pt x="711" y="1713"/>
                </a:lnTo>
                <a:lnTo>
                  <a:pt x="712" y="1696"/>
                </a:lnTo>
                <a:lnTo>
                  <a:pt x="711" y="1678"/>
                </a:lnTo>
                <a:lnTo>
                  <a:pt x="707" y="1659"/>
                </a:lnTo>
                <a:lnTo>
                  <a:pt x="702" y="1643"/>
                </a:lnTo>
                <a:lnTo>
                  <a:pt x="696" y="1629"/>
                </a:lnTo>
                <a:lnTo>
                  <a:pt x="688" y="1618"/>
                </a:lnTo>
                <a:lnTo>
                  <a:pt x="681" y="1611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94" name="Freeform 240"/>
          <p:cNvSpPr>
            <a:spLocks/>
          </p:cNvSpPr>
          <p:nvPr/>
        </p:nvSpPr>
        <p:spPr bwMode="auto">
          <a:xfrm>
            <a:off x="15875886" y="2807127"/>
            <a:ext cx="156793" cy="463847"/>
          </a:xfrm>
          <a:custGeom>
            <a:avLst/>
            <a:gdLst>
              <a:gd name="T0" fmla="*/ 97 w 156"/>
              <a:gd name="T1" fmla="*/ 8 h 459"/>
              <a:gd name="T2" fmla="*/ 91 w 156"/>
              <a:gd name="T3" fmla="*/ 33 h 459"/>
              <a:gd name="T4" fmla="*/ 85 w 156"/>
              <a:gd name="T5" fmla="*/ 60 h 459"/>
              <a:gd name="T6" fmla="*/ 88 w 156"/>
              <a:gd name="T7" fmla="*/ 79 h 459"/>
              <a:gd name="T8" fmla="*/ 89 w 156"/>
              <a:gd name="T9" fmla="*/ 99 h 459"/>
              <a:gd name="T10" fmla="*/ 81 w 156"/>
              <a:gd name="T11" fmla="*/ 117 h 459"/>
              <a:gd name="T12" fmla="*/ 87 w 156"/>
              <a:gd name="T13" fmla="*/ 137 h 459"/>
              <a:gd name="T14" fmla="*/ 102 w 156"/>
              <a:gd name="T15" fmla="*/ 147 h 459"/>
              <a:gd name="T16" fmla="*/ 131 w 156"/>
              <a:gd name="T17" fmla="*/ 150 h 459"/>
              <a:gd name="T18" fmla="*/ 148 w 156"/>
              <a:gd name="T19" fmla="*/ 162 h 459"/>
              <a:gd name="T20" fmla="*/ 155 w 156"/>
              <a:gd name="T21" fmla="*/ 187 h 459"/>
              <a:gd name="T22" fmla="*/ 156 w 156"/>
              <a:gd name="T23" fmla="*/ 210 h 459"/>
              <a:gd name="T24" fmla="*/ 143 w 156"/>
              <a:gd name="T25" fmla="*/ 229 h 459"/>
              <a:gd name="T26" fmla="*/ 143 w 156"/>
              <a:gd name="T27" fmla="*/ 240 h 459"/>
              <a:gd name="T28" fmla="*/ 133 w 156"/>
              <a:gd name="T29" fmla="*/ 240 h 459"/>
              <a:gd name="T30" fmla="*/ 121 w 156"/>
              <a:gd name="T31" fmla="*/ 242 h 459"/>
              <a:gd name="T32" fmla="*/ 111 w 156"/>
              <a:gd name="T33" fmla="*/ 243 h 459"/>
              <a:gd name="T34" fmla="*/ 89 w 156"/>
              <a:gd name="T35" fmla="*/ 235 h 459"/>
              <a:gd name="T36" fmla="*/ 75 w 156"/>
              <a:gd name="T37" fmla="*/ 242 h 459"/>
              <a:gd name="T38" fmla="*/ 68 w 156"/>
              <a:gd name="T39" fmla="*/ 262 h 459"/>
              <a:gd name="T40" fmla="*/ 61 w 156"/>
              <a:gd name="T41" fmla="*/ 287 h 459"/>
              <a:gd name="T42" fmla="*/ 41 w 156"/>
              <a:gd name="T43" fmla="*/ 313 h 459"/>
              <a:gd name="T44" fmla="*/ 31 w 156"/>
              <a:gd name="T45" fmla="*/ 337 h 459"/>
              <a:gd name="T46" fmla="*/ 37 w 156"/>
              <a:gd name="T47" fmla="*/ 363 h 459"/>
              <a:gd name="T48" fmla="*/ 73 w 156"/>
              <a:gd name="T49" fmla="*/ 377 h 459"/>
              <a:gd name="T50" fmla="*/ 95 w 156"/>
              <a:gd name="T51" fmla="*/ 383 h 459"/>
              <a:gd name="T52" fmla="*/ 105 w 156"/>
              <a:gd name="T53" fmla="*/ 400 h 459"/>
              <a:gd name="T54" fmla="*/ 108 w 156"/>
              <a:gd name="T55" fmla="*/ 427 h 459"/>
              <a:gd name="T56" fmla="*/ 114 w 156"/>
              <a:gd name="T57" fmla="*/ 447 h 459"/>
              <a:gd name="T58" fmla="*/ 104 w 156"/>
              <a:gd name="T59" fmla="*/ 452 h 459"/>
              <a:gd name="T60" fmla="*/ 91 w 156"/>
              <a:gd name="T61" fmla="*/ 452 h 459"/>
              <a:gd name="T62" fmla="*/ 75 w 156"/>
              <a:gd name="T63" fmla="*/ 458 h 459"/>
              <a:gd name="T64" fmla="*/ 62 w 156"/>
              <a:gd name="T65" fmla="*/ 456 h 459"/>
              <a:gd name="T66" fmla="*/ 36 w 156"/>
              <a:gd name="T67" fmla="*/ 459 h 459"/>
              <a:gd name="T68" fmla="*/ 16 w 156"/>
              <a:gd name="T69" fmla="*/ 449 h 459"/>
              <a:gd name="T70" fmla="*/ 0 w 156"/>
              <a:gd name="T71" fmla="*/ 441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6" h="459">
                <a:moveTo>
                  <a:pt x="96" y="0"/>
                </a:moveTo>
                <a:lnTo>
                  <a:pt x="97" y="8"/>
                </a:lnTo>
                <a:lnTo>
                  <a:pt x="95" y="20"/>
                </a:lnTo>
                <a:lnTo>
                  <a:pt x="91" y="33"/>
                </a:lnTo>
                <a:lnTo>
                  <a:pt x="85" y="49"/>
                </a:lnTo>
                <a:lnTo>
                  <a:pt x="85" y="60"/>
                </a:lnTo>
                <a:lnTo>
                  <a:pt x="88" y="68"/>
                </a:lnTo>
                <a:lnTo>
                  <a:pt x="88" y="79"/>
                </a:lnTo>
                <a:lnTo>
                  <a:pt x="88" y="91"/>
                </a:lnTo>
                <a:lnTo>
                  <a:pt x="89" y="99"/>
                </a:lnTo>
                <a:lnTo>
                  <a:pt x="82" y="111"/>
                </a:lnTo>
                <a:lnTo>
                  <a:pt x="81" y="117"/>
                </a:lnTo>
                <a:lnTo>
                  <a:pt x="83" y="124"/>
                </a:lnTo>
                <a:lnTo>
                  <a:pt x="87" y="137"/>
                </a:lnTo>
                <a:lnTo>
                  <a:pt x="96" y="142"/>
                </a:lnTo>
                <a:lnTo>
                  <a:pt x="102" y="147"/>
                </a:lnTo>
                <a:lnTo>
                  <a:pt x="116" y="148"/>
                </a:lnTo>
                <a:lnTo>
                  <a:pt x="131" y="150"/>
                </a:lnTo>
                <a:lnTo>
                  <a:pt x="141" y="155"/>
                </a:lnTo>
                <a:lnTo>
                  <a:pt x="148" y="162"/>
                </a:lnTo>
                <a:lnTo>
                  <a:pt x="153" y="177"/>
                </a:lnTo>
                <a:lnTo>
                  <a:pt x="155" y="187"/>
                </a:lnTo>
                <a:lnTo>
                  <a:pt x="156" y="198"/>
                </a:lnTo>
                <a:lnTo>
                  <a:pt x="156" y="210"/>
                </a:lnTo>
                <a:lnTo>
                  <a:pt x="149" y="222"/>
                </a:lnTo>
                <a:lnTo>
                  <a:pt x="143" y="229"/>
                </a:lnTo>
                <a:lnTo>
                  <a:pt x="143" y="235"/>
                </a:lnTo>
                <a:lnTo>
                  <a:pt x="143" y="240"/>
                </a:lnTo>
                <a:lnTo>
                  <a:pt x="138" y="242"/>
                </a:lnTo>
                <a:lnTo>
                  <a:pt x="133" y="240"/>
                </a:lnTo>
                <a:lnTo>
                  <a:pt x="128" y="239"/>
                </a:lnTo>
                <a:lnTo>
                  <a:pt x="121" y="242"/>
                </a:lnTo>
                <a:lnTo>
                  <a:pt x="116" y="245"/>
                </a:lnTo>
                <a:lnTo>
                  <a:pt x="111" y="243"/>
                </a:lnTo>
                <a:lnTo>
                  <a:pt x="104" y="239"/>
                </a:lnTo>
                <a:lnTo>
                  <a:pt x="89" y="235"/>
                </a:lnTo>
                <a:lnTo>
                  <a:pt x="85" y="235"/>
                </a:lnTo>
                <a:lnTo>
                  <a:pt x="75" y="242"/>
                </a:lnTo>
                <a:lnTo>
                  <a:pt x="71" y="251"/>
                </a:lnTo>
                <a:lnTo>
                  <a:pt x="68" y="262"/>
                </a:lnTo>
                <a:lnTo>
                  <a:pt x="64" y="271"/>
                </a:lnTo>
                <a:lnTo>
                  <a:pt x="61" y="287"/>
                </a:lnTo>
                <a:lnTo>
                  <a:pt x="54" y="299"/>
                </a:lnTo>
                <a:lnTo>
                  <a:pt x="41" y="313"/>
                </a:lnTo>
                <a:lnTo>
                  <a:pt x="32" y="328"/>
                </a:lnTo>
                <a:lnTo>
                  <a:pt x="31" y="337"/>
                </a:lnTo>
                <a:lnTo>
                  <a:pt x="32" y="350"/>
                </a:lnTo>
                <a:lnTo>
                  <a:pt x="37" y="363"/>
                </a:lnTo>
                <a:lnTo>
                  <a:pt x="53" y="371"/>
                </a:lnTo>
                <a:lnTo>
                  <a:pt x="73" y="377"/>
                </a:lnTo>
                <a:lnTo>
                  <a:pt x="82" y="380"/>
                </a:lnTo>
                <a:lnTo>
                  <a:pt x="95" y="383"/>
                </a:lnTo>
                <a:lnTo>
                  <a:pt x="105" y="391"/>
                </a:lnTo>
                <a:lnTo>
                  <a:pt x="105" y="400"/>
                </a:lnTo>
                <a:lnTo>
                  <a:pt x="105" y="411"/>
                </a:lnTo>
                <a:lnTo>
                  <a:pt x="108" y="427"/>
                </a:lnTo>
                <a:lnTo>
                  <a:pt x="111" y="438"/>
                </a:lnTo>
                <a:lnTo>
                  <a:pt x="114" y="447"/>
                </a:lnTo>
                <a:lnTo>
                  <a:pt x="108" y="448"/>
                </a:lnTo>
                <a:lnTo>
                  <a:pt x="104" y="452"/>
                </a:lnTo>
                <a:lnTo>
                  <a:pt x="100" y="454"/>
                </a:lnTo>
                <a:lnTo>
                  <a:pt x="91" y="452"/>
                </a:lnTo>
                <a:lnTo>
                  <a:pt x="83" y="452"/>
                </a:lnTo>
                <a:lnTo>
                  <a:pt x="75" y="458"/>
                </a:lnTo>
                <a:lnTo>
                  <a:pt x="68" y="455"/>
                </a:lnTo>
                <a:lnTo>
                  <a:pt x="62" y="456"/>
                </a:lnTo>
                <a:lnTo>
                  <a:pt x="50" y="458"/>
                </a:lnTo>
                <a:lnTo>
                  <a:pt x="36" y="459"/>
                </a:lnTo>
                <a:lnTo>
                  <a:pt x="28" y="455"/>
                </a:lnTo>
                <a:lnTo>
                  <a:pt x="16" y="449"/>
                </a:lnTo>
                <a:lnTo>
                  <a:pt x="8" y="445"/>
                </a:lnTo>
                <a:lnTo>
                  <a:pt x="0" y="441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95" name="Freeform 241"/>
          <p:cNvSpPr>
            <a:spLocks noEditPoints="1"/>
          </p:cNvSpPr>
          <p:nvPr/>
        </p:nvSpPr>
        <p:spPr bwMode="auto">
          <a:xfrm>
            <a:off x="12944724" y="2974808"/>
            <a:ext cx="2937695" cy="679437"/>
          </a:xfrm>
          <a:custGeom>
            <a:avLst/>
            <a:gdLst>
              <a:gd name="T0" fmla="*/ 2901 w 2906"/>
              <a:gd name="T1" fmla="*/ 275 h 673"/>
              <a:gd name="T2" fmla="*/ 2874 w 2906"/>
              <a:gd name="T3" fmla="*/ 275 h 673"/>
              <a:gd name="T4" fmla="*/ 2878 w 2906"/>
              <a:gd name="T5" fmla="*/ 310 h 673"/>
              <a:gd name="T6" fmla="*/ 2896 w 2906"/>
              <a:gd name="T7" fmla="*/ 362 h 673"/>
              <a:gd name="T8" fmla="*/ 2887 w 2906"/>
              <a:gd name="T9" fmla="*/ 392 h 673"/>
              <a:gd name="T10" fmla="*/ 2809 w 2906"/>
              <a:gd name="T11" fmla="*/ 364 h 673"/>
              <a:gd name="T12" fmla="*/ 2698 w 2906"/>
              <a:gd name="T13" fmla="*/ 331 h 673"/>
              <a:gd name="T14" fmla="*/ 2616 w 2906"/>
              <a:gd name="T15" fmla="*/ 322 h 673"/>
              <a:gd name="T16" fmla="*/ 2543 w 2906"/>
              <a:gd name="T17" fmla="*/ 336 h 673"/>
              <a:gd name="T18" fmla="*/ 2482 w 2906"/>
              <a:gd name="T19" fmla="*/ 358 h 673"/>
              <a:gd name="T20" fmla="*/ 2473 w 2906"/>
              <a:gd name="T21" fmla="*/ 378 h 673"/>
              <a:gd name="T22" fmla="*/ 2471 w 2906"/>
              <a:gd name="T23" fmla="*/ 425 h 673"/>
              <a:gd name="T24" fmla="*/ 2466 w 2906"/>
              <a:gd name="T25" fmla="*/ 479 h 673"/>
              <a:gd name="T26" fmla="*/ 2456 w 2906"/>
              <a:gd name="T27" fmla="*/ 562 h 673"/>
              <a:gd name="T28" fmla="*/ 253 w 2906"/>
              <a:gd name="T29" fmla="*/ 673 h 673"/>
              <a:gd name="T30" fmla="*/ 255 w 2906"/>
              <a:gd name="T31" fmla="*/ 643 h 673"/>
              <a:gd name="T32" fmla="*/ 239 w 2906"/>
              <a:gd name="T33" fmla="*/ 625 h 673"/>
              <a:gd name="T34" fmla="*/ 223 w 2906"/>
              <a:gd name="T35" fmla="*/ 650 h 673"/>
              <a:gd name="T36" fmla="*/ 187 w 2906"/>
              <a:gd name="T37" fmla="*/ 653 h 673"/>
              <a:gd name="T38" fmla="*/ 125 w 2906"/>
              <a:gd name="T39" fmla="*/ 621 h 673"/>
              <a:gd name="T40" fmla="*/ 77 w 2906"/>
              <a:gd name="T41" fmla="*/ 596 h 673"/>
              <a:gd name="T42" fmla="*/ 85 w 2906"/>
              <a:gd name="T43" fmla="*/ 567 h 673"/>
              <a:gd name="T44" fmla="*/ 110 w 2906"/>
              <a:gd name="T45" fmla="*/ 518 h 673"/>
              <a:gd name="T46" fmla="*/ 87 w 2906"/>
              <a:gd name="T47" fmla="*/ 469 h 673"/>
              <a:gd name="T48" fmla="*/ 16 w 2906"/>
              <a:gd name="T49" fmla="*/ 431 h 673"/>
              <a:gd name="T50" fmla="*/ 16 w 2906"/>
              <a:gd name="T51" fmla="*/ 394 h 673"/>
              <a:gd name="T52" fmla="*/ 42 w 2906"/>
              <a:gd name="T53" fmla="*/ 332 h 673"/>
              <a:gd name="T54" fmla="*/ 57 w 2906"/>
              <a:gd name="T55" fmla="*/ 273 h 673"/>
              <a:gd name="T56" fmla="*/ 94 w 2906"/>
              <a:gd name="T57" fmla="*/ 218 h 673"/>
              <a:gd name="T58" fmla="*/ 155 w 2906"/>
              <a:gd name="T59" fmla="*/ 177 h 673"/>
              <a:gd name="T60" fmla="*/ 234 w 2906"/>
              <a:gd name="T61" fmla="*/ 162 h 673"/>
              <a:gd name="T62" fmla="*/ 299 w 2906"/>
              <a:gd name="T63" fmla="*/ 145 h 673"/>
              <a:gd name="T64" fmla="*/ 363 w 2906"/>
              <a:gd name="T65" fmla="*/ 109 h 673"/>
              <a:gd name="T66" fmla="*/ 476 w 2906"/>
              <a:gd name="T67" fmla="*/ 77 h 673"/>
              <a:gd name="T68" fmla="*/ 621 w 2906"/>
              <a:gd name="T69" fmla="*/ 84 h 673"/>
              <a:gd name="T70" fmla="*/ 712 w 2906"/>
              <a:gd name="T71" fmla="*/ 155 h 673"/>
              <a:gd name="T72" fmla="*/ 808 w 2906"/>
              <a:gd name="T73" fmla="*/ 252 h 673"/>
              <a:gd name="T74" fmla="*/ 897 w 2906"/>
              <a:gd name="T75" fmla="*/ 292 h 673"/>
              <a:gd name="T76" fmla="*/ 1000 w 2906"/>
              <a:gd name="T77" fmla="*/ 314 h 673"/>
              <a:gd name="T78" fmla="*/ 1076 w 2906"/>
              <a:gd name="T79" fmla="*/ 302 h 673"/>
              <a:gd name="T80" fmla="*/ 1229 w 2906"/>
              <a:gd name="T81" fmla="*/ 256 h 673"/>
              <a:gd name="T82" fmla="*/ 1339 w 2906"/>
              <a:gd name="T83" fmla="*/ 209 h 673"/>
              <a:gd name="T84" fmla="*/ 1406 w 2906"/>
              <a:gd name="T85" fmla="*/ 199 h 673"/>
              <a:gd name="T86" fmla="*/ 1478 w 2906"/>
              <a:gd name="T87" fmla="*/ 227 h 673"/>
              <a:gd name="T88" fmla="*/ 1556 w 2906"/>
              <a:gd name="T89" fmla="*/ 270 h 673"/>
              <a:gd name="T90" fmla="*/ 1638 w 2906"/>
              <a:gd name="T91" fmla="*/ 288 h 673"/>
              <a:gd name="T92" fmla="*/ 1730 w 2906"/>
              <a:gd name="T93" fmla="*/ 294 h 673"/>
              <a:gd name="T94" fmla="*/ 1794 w 2906"/>
              <a:gd name="T95" fmla="*/ 307 h 673"/>
              <a:gd name="T96" fmla="*/ 1851 w 2906"/>
              <a:gd name="T97" fmla="*/ 331 h 673"/>
              <a:gd name="T98" fmla="*/ 1896 w 2906"/>
              <a:gd name="T99" fmla="*/ 263 h 673"/>
              <a:gd name="T100" fmla="*/ 1934 w 2906"/>
              <a:gd name="T101" fmla="*/ 207 h 673"/>
              <a:gd name="T102" fmla="*/ 1973 w 2906"/>
              <a:gd name="T103" fmla="*/ 172 h 673"/>
              <a:gd name="T104" fmla="*/ 1988 w 2906"/>
              <a:gd name="T105" fmla="*/ 11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6" h="673">
                <a:moveTo>
                  <a:pt x="2906" y="279"/>
                </a:moveTo>
                <a:lnTo>
                  <a:pt x="2901" y="275"/>
                </a:lnTo>
                <a:lnTo>
                  <a:pt x="2880" y="273"/>
                </a:lnTo>
                <a:lnTo>
                  <a:pt x="2874" y="275"/>
                </a:lnTo>
                <a:lnTo>
                  <a:pt x="2873" y="288"/>
                </a:lnTo>
                <a:lnTo>
                  <a:pt x="2878" y="310"/>
                </a:lnTo>
                <a:lnTo>
                  <a:pt x="2891" y="340"/>
                </a:lnTo>
                <a:lnTo>
                  <a:pt x="2896" y="362"/>
                </a:lnTo>
                <a:lnTo>
                  <a:pt x="2894" y="387"/>
                </a:lnTo>
                <a:lnTo>
                  <a:pt x="2887" y="392"/>
                </a:lnTo>
                <a:lnTo>
                  <a:pt x="2851" y="383"/>
                </a:lnTo>
                <a:lnTo>
                  <a:pt x="2809" y="364"/>
                </a:lnTo>
                <a:lnTo>
                  <a:pt x="2758" y="347"/>
                </a:lnTo>
                <a:lnTo>
                  <a:pt x="2698" y="331"/>
                </a:lnTo>
                <a:lnTo>
                  <a:pt x="2654" y="324"/>
                </a:lnTo>
                <a:lnTo>
                  <a:pt x="2616" y="322"/>
                </a:lnTo>
                <a:lnTo>
                  <a:pt x="2571" y="329"/>
                </a:lnTo>
                <a:lnTo>
                  <a:pt x="2543" y="336"/>
                </a:lnTo>
                <a:lnTo>
                  <a:pt x="2509" y="347"/>
                </a:lnTo>
                <a:lnTo>
                  <a:pt x="2482" y="358"/>
                </a:lnTo>
                <a:lnTo>
                  <a:pt x="2476" y="366"/>
                </a:lnTo>
                <a:lnTo>
                  <a:pt x="2473" y="378"/>
                </a:lnTo>
                <a:lnTo>
                  <a:pt x="2472" y="399"/>
                </a:lnTo>
                <a:lnTo>
                  <a:pt x="2471" y="425"/>
                </a:lnTo>
                <a:lnTo>
                  <a:pt x="2466" y="446"/>
                </a:lnTo>
                <a:lnTo>
                  <a:pt x="2466" y="479"/>
                </a:lnTo>
                <a:lnTo>
                  <a:pt x="2461" y="507"/>
                </a:lnTo>
                <a:lnTo>
                  <a:pt x="2456" y="562"/>
                </a:lnTo>
                <a:moveTo>
                  <a:pt x="270" y="670"/>
                </a:moveTo>
                <a:lnTo>
                  <a:pt x="253" y="673"/>
                </a:lnTo>
                <a:lnTo>
                  <a:pt x="255" y="659"/>
                </a:lnTo>
                <a:lnTo>
                  <a:pt x="255" y="643"/>
                </a:lnTo>
                <a:lnTo>
                  <a:pt x="251" y="632"/>
                </a:lnTo>
                <a:lnTo>
                  <a:pt x="239" y="625"/>
                </a:lnTo>
                <a:lnTo>
                  <a:pt x="229" y="634"/>
                </a:lnTo>
                <a:lnTo>
                  <a:pt x="223" y="650"/>
                </a:lnTo>
                <a:lnTo>
                  <a:pt x="206" y="661"/>
                </a:lnTo>
                <a:lnTo>
                  <a:pt x="187" y="653"/>
                </a:lnTo>
                <a:lnTo>
                  <a:pt x="154" y="632"/>
                </a:lnTo>
                <a:lnTo>
                  <a:pt x="125" y="621"/>
                </a:lnTo>
                <a:lnTo>
                  <a:pt x="96" y="609"/>
                </a:lnTo>
                <a:lnTo>
                  <a:pt x="77" y="596"/>
                </a:lnTo>
                <a:lnTo>
                  <a:pt x="75" y="582"/>
                </a:lnTo>
                <a:lnTo>
                  <a:pt x="85" y="567"/>
                </a:lnTo>
                <a:lnTo>
                  <a:pt x="100" y="545"/>
                </a:lnTo>
                <a:lnTo>
                  <a:pt x="110" y="518"/>
                </a:lnTo>
                <a:lnTo>
                  <a:pt x="107" y="490"/>
                </a:lnTo>
                <a:lnTo>
                  <a:pt x="87" y="469"/>
                </a:lnTo>
                <a:lnTo>
                  <a:pt x="39" y="450"/>
                </a:lnTo>
                <a:lnTo>
                  <a:pt x="16" y="431"/>
                </a:lnTo>
                <a:lnTo>
                  <a:pt x="0" y="427"/>
                </a:lnTo>
                <a:lnTo>
                  <a:pt x="16" y="394"/>
                </a:lnTo>
                <a:lnTo>
                  <a:pt x="32" y="366"/>
                </a:lnTo>
                <a:lnTo>
                  <a:pt x="42" y="332"/>
                </a:lnTo>
                <a:lnTo>
                  <a:pt x="49" y="304"/>
                </a:lnTo>
                <a:lnTo>
                  <a:pt x="57" y="273"/>
                </a:lnTo>
                <a:lnTo>
                  <a:pt x="73" y="240"/>
                </a:lnTo>
                <a:lnTo>
                  <a:pt x="94" y="218"/>
                </a:lnTo>
                <a:lnTo>
                  <a:pt x="117" y="197"/>
                </a:lnTo>
                <a:lnTo>
                  <a:pt x="155" y="177"/>
                </a:lnTo>
                <a:lnTo>
                  <a:pt x="193" y="169"/>
                </a:lnTo>
                <a:lnTo>
                  <a:pt x="234" y="162"/>
                </a:lnTo>
                <a:lnTo>
                  <a:pt x="268" y="153"/>
                </a:lnTo>
                <a:lnTo>
                  <a:pt x="299" y="145"/>
                </a:lnTo>
                <a:lnTo>
                  <a:pt x="345" y="114"/>
                </a:lnTo>
                <a:lnTo>
                  <a:pt x="363" y="109"/>
                </a:lnTo>
                <a:lnTo>
                  <a:pt x="412" y="89"/>
                </a:lnTo>
                <a:lnTo>
                  <a:pt x="476" y="77"/>
                </a:lnTo>
                <a:lnTo>
                  <a:pt x="555" y="69"/>
                </a:lnTo>
                <a:lnTo>
                  <a:pt x="621" y="84"/>
                </a:lnTo>
                <a:lnTo>
                  <a:pt x="663" y="109"/>
                </a:lnTo>
                <a:lnTo>
                  <a:pt x="712" y="155"/>
                </a:lnTo>
                <a:lnTo>
                  <a:pt x="762" y="211"/>
                </a:lnTo>
                <a:lnTo>
                  <a:pt x="808" y="252"/>
                </a:lnTo>
                <a:lnTo>
                  <a:pt x="843" y="277"/>
                </a:lnTo>
                <a:lnTo>
                  <a:pt x="897" y="292"/>
                </a:lnTo>
                <a:lnTo>
                  <a:pt x="940" y="308"/>
                </a:lnTo>
                <a:lnTo>
                  <a:pt x="1000" y="314"/>
                </a:lnTo>
                <a:lnTo>
                  <a:pt x="1033" y="312"/>
                </a:lnTo>
                <a:lnTo>
                  <a:pt x="1076" y="302"/>
                </a:lnTo>
                <a:lnTo>
                  <a:pt x="1168" y="282"/>
                </a:lnTo>
                <a:lnTo>
                  <a:pt x="1229" y="256"/>
                </a:lnTo>
                <a:lnTo>
                  <a:pt x="1287" y="223"/>
                </a:lnTo>
                <a:lnTo>
                  <a:pt x="1339" y="209"/>
                </a:lnTo>
                <a:lnTo>
                  <a:pt x="1387" y="199"/>
                </a:lnTo>
                <a:lnTo>
                  <a:pt x="1406" y="199"/>
                </a:lnTo>
                <a:lnTo>
                  <a:pt x="1434" y="204"/>
                </a:lnTo>
                <a:lnTo>
                  <a:pt x="1478" y="227"/>
                </a:lnTo>
                <a:lnTo>
                  <a:pt x="1522" y="254"/>
                </a:lnTo>
                <a:lnTo>
                  <a:pt x="1556" y="270"/>
                </a:lnTo>
                <a:lnTo>
                  <a:pt x="1601" y="282"/>
                </a:lnTo>
                <a:lnTo>
                  <a:pt x="1638" y="288"/>
                </a:lnTo>
                <a:lnTo>
                  <a:pt x="1692" y="291"/>
                </a:lnTo>
                <a:lnTo>
                  <a:pt x="1730" y="294"/>
                </a:lnTo>
                <a:lnTo>
                  <a:pt x="1764" y="296"/>
                </a:lnTo>
                <a:lnTo>
                  <a:pt x="1794" y="307"/>
                </a:lnTo>
                <a:lnTo>
                  <a:pt x="1841" y="327"/>
                </a:lnTo>
                <a:lnTo>
                  <a:pt x="1851" y="331"/>
                </a:lnTo>
                <a:lnTo>
                  <a:pt x="1857" y="327"/>
                </a:lnTo>
                <a:lnTo>
                  <a:pt x="1896" y="263"/>
                </a:lnTo>
                <a:lnTo>
                  <a:pt x="1913" y="236"/>
                </a:lnTo>
                <a:lnTo>
                  <a:pt x="1934" y="207"/>
                </a:lnTo>
                <a:lnTo>
                  <a:pt x="1959" y="187"/>
                </a:lnTo>
                <a:lnTo>
                  <a:pt x="1973" y="172"/>
                </a:lnTo>
                <a:lnTo>
                  <a:pt x="1992" y="164"/>
                </a:lnTo>
                <a:lnTo>
                  <a:pt x="1988" y="116"/>
                </a:lnTo>
                <a:lnTo>
                  <a:pt x="1975" y="0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96" name="Freeform 242"/>
          <p:cNvSpPr>
            <a:spLocks/>
          </p:cNvSpPr>
          <p:nvPr/>
        </p:nvSpPr>
        <p:spPr bwMode="auto">
          <a:xfrm>
            <a:off x="12337149" y="3399457"/>
            <a:ext cx="646772" cy="206880"/>
          </a:xfrm>
          <a:custGeom>
            <a:avLst/>
            <a:gdLst>
              <a:gd name="T0" fmla="*/ 2 w 641"/>
              <a:gd name="T1" fmla="*/ 128 h 204"/>
              <a:gd name="T2" fmla="*/ 0 w 641"/>
              <a:gd name="T3" fmla="*/ 87 h 204"/>
              <a:gd name="T4" fmla="*/ 39 w 641"/>
              <a:gd name="T5" fmla="*/ 54 h 204"/>
              <a:gd name="T6" fmla="*/ 75 w 641"/>
              <a:gd name="T7" fmla="*/ 36 h 204"/>
              <a:gd name="T8" fmla="*/ 112 w 641"/>
              <a:gd name="T9" fmla="*/ 19 h 204"/>
              <a:gd name="T10" fmla="*/ 150 w 641"/>
              <a:gd name="T11" fmla="*/ 6 h 204"/>
              <a:gd name="T12" fmla="*/ 186 w 641"/>
              <a:gd name="T13" fmla="*/ 0 h 204"/>
              <a:gd name="T14" fmla="*/ 222 w 641"/>
              <a:gd name="T15" fmla="*/ 9 h 204"/>
              <a:gd name="T16" fmla="*/ 248 w 641"/>
              <a:gd name="T17" fmla="*/ 26 h 204"/>
              <a:gd name="T18" fmla="*/ 263 w 641"/>
              <a:gd name="T19" fmla="*/ 66 h 204"/>
              <a:gd name="T20" fmla="*/ 292 w 641"/>
              <a:gd name="T21" fmla="*/ 100 h 204"/>
              <a:gd name="T22" fmla="*/ 311 w 641"/>
              <a:gd name="T23" fmla="*/ 134 h 204"/>
              <a:gd name="T24" fmla="*/ 346 w 641"/>
              <a:gd name="T25" fmla="*/ 167 h 204"/>
              <a:gd name="T26" fmla="*/ 376 w 641"/>
              <a:gd name="T27" fmla="*/ 186 h 204"/>
              <a:gd name="T28" fmla="*/ 396 w 641"/>
              <a:gd name="T29" fmla="*/ 204 h 204"/>
              <a:gd name="T30" fmla="*/ 432 w 641"/>
              <a:gd name="T31" fmla="*/ 197 h 204"/>
              <a:gd name="T32" fmla="*/ 453 w 641"/>
              <a:gd name="T33" fmla="*/ 186 h 204"/>
              <a:gd name="T34" fmla="*/ 475 w 641"/>
              <a:gd name="T35" fmla="*/ 175 h 204"/>
              <a:gd name="T36" fmla="*/ 494 w 641"/>
              <a:gd name="T37" fmla="*/ 163 h 204"/>
              <a:gd name="T38" fmla="*/ 510 w 641"/>
              <a:gd name="T39" fmla="*/ 145 h 204"/>
              <a:gd name="T40" fmla="*/ 525 w 641"/>
              <a:gd name="T41" fmla="*/ 114 h 204"/>
              <a:gd name="T42" fmla="*/ 542 w 641"/>
              <a:gd name="T43" fmla="*/ 91 h 204"/>
              <a:gd name="T44" fmla="*/ 555 w 641"/>
              <a:gd name="T45" fmla="*/ 71 h 204"/>
              <a:gd name="T46" fmla="*/ 573 w 641"/>
              <a:gd name="T47" fmla="*/ 53 h 204"/>
              <a:gd name="T48" fmla="*/ 588 w 641"/>
              <a:gd name="T49" fmla="*/ 31 h 204"/>
              <a:gd name="T50" fmla="*/ 602 w 641"/>
              <a:gd name="T51" fmla="*/ 6 h 204"/>
              <a:gd name="T52" fmla="*/ 618 w 641"/>
              <a:gd name="T53" fmla="*/ 10 h 204"/>
              <a:gd name="T54" fmla="*/ 641 w 641"/>
              <a:gd name="T55" fmla="*/ 2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1" h="204">
                <a:moveTo>
                  <a:pt x="2" y="128"/>
                </a:moveTo>
                <a:lnTo>
                  <a:pt x="0" y="87"/>
                </a:lnTo>
                <a:lnTo>
                  <a:pt x="39" y="54"/>
                </a:lnTo>
                <a:lnTo>
                  <a:pt x="75" y="36"/>
                </a:lnTo>
                <a:lnTo>
                  <a:pt x="112" y="19"/>
                </a:lnTo>
                <a:lnTo>
                  <a:pt x="150" y="6"/>
                </a:lnTo>
                <a:lnTo>
                  <a:pt x="186" y="0"/>
                </a:lnTo>
                <a:lnTo>
                  <a:pt x="222" y="9"/>
                </a:lnTo>
                <a:lnTo>
                  <a:pt x="248" y="26"/>
                </a:lnTo>
                <a:lnTo>
                  <a:pt x="263" y="66"/>
                </a:lnTo>
                <a:lnTo>
                  <a:pt x="292" y="100"/>
                </a:lnTo>
                <a:lnTo>
                  <a:pt x="311" y="134"/>
                </a:lnTo>
                <a:lnTo>
                  <a:pt x="346" y="167"/>
                </a:lnTo>
                <a:lnTo>
                  <a:pt x="376" y="186"/>
                </a:lnTo>
                <a:lnTo>
                  <a:pt x="396" y="204"/>
                </a:lnTo>
                <a:lnTo>
                  <a:pt x="432" y="197"/>
                </a:lnTo>
                <a:lnTo>
                  <a:pt x="453" y="186"/>
                </a:lnTo>
                <a:lnTo>
                  <a:pt x="475" y="175"/>
                </a:lnTo>
                <a:lnTo>
                  <a:pt x="494" y="163"/>
                </a:lnTo>
                <a:lnTo>
                  <a:pt x="510" y="145"/>
                </a:lnTo>
                <a:lnTo>
                  <a:pt x="525" y="114"/>
                </a:lnTo>
                <a:lnTo>
                  <a:pt x="542" y="91"/>
                </a:lnTo>
                <a:lnTo>
                  <a:pt x="555" y="71"/>
                </a:lnTo>
                <a:lnTo>
                  <a:pt x="573" y="53"/>
                </a:lnTo>
                <a:lnTo>
                  <a:pt x="588" y="31"/>
                </a:lnTo>
                <a:lnTo>
                  <a:pt x="602" y="6"/>
                </a:lnTo>
                <a:lnTo>
                  <a:pt x="618" y="10"/>
                </a:lnTo>
                <a:lnTo>
                  <a:pt x="641" y="29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97" name="Freeform 243"/>
          <p:cNvSpPr>
            <a:spLocks/>
          </p:cNvSpPr>
          <p:nvPr/>
        </p:nvSpPr>
        <p:spPr bwMode="auto">
          <a:xfrm>
            <a:off x="11470431" y="3196932"/>
            <a:ext cx="864542" cy="331009"/>
          </a:xfrm>
          <a:custGeom>
            <a:avLst/>
            <a:gdLst>
              <a:gd name="T0" fmla="*/ 0 w 856"/>
              <a:gd name="T1" fmla="*/ 41 h 327"/>
              <a:gd name="T2" fmla="*/ 4 w 856"/>
              <a:gd name="T3" fmla="*/ 23 h 327"/>
              <a:gd name="T4" fmla="*/ 6 w 856"/>
              <a:gd name="T5" fmla="*/ 14 h 327"/>
              <a:gd name="T6" fmla="*/ 12 w 856"/>
              <a:gd name="T7" fmla="*/ 0 h 327"/>
              <a:gd name="T8" fmla="*/ 49 w 856"/>
              <a:gd name="T9" fmla="*/ 16 h 327"/>
              <a:gd name="T10" fmla="*/ 72 w 856"/>
              <a:gd name="T11" fmla="*/ 25 h 327"/>
              <a:gd name="T12" fmla="*/ 88 w 856"/>
              <a:gd name="T13" fmla="*/ 32 h 327"/>
              <a:gd name="T14" fmla="*/ 108 w 856"/>
              <a:gd name="T15" fmla="*/ 39 h 327"/>
              <a:gd name="T16" fmla="*/ 140 w 856"/>
              <a:gd name="T17" fmla="*/ 47 h 327"/>
              <a:gd name="T18" fmla="*/ 168 w 856"/>
              <a:gd name="T19" fmla="*/ 50 h 327"/>
              <a:gd name="T20" fmla="*/ 192 w 856"/>
              <a:gd name="T21" fmla="*/ 53 h 327"/>
              <a:gd name="T22" fmla="*/ 224 w 856"/>
              <a:gd name="T23" fmla="*/ 59 h 327"/>
              <a:gd name="T24" fmla="*/ 291 w 856"/>
              <a:gd name="T25" fmla="*/ 78 h 327"/>
              <a:gd name="T26" fmla="*/ 321 w 856"/>
              <a:gd name="T27" fmla="*/ 84 h 327"/>
              <a:gd name="T28" fmla="*/ 372 w 856"/>
              <a:gd name="T29" fmla="*/ 101 h 327"/>
              <a:gd name="T30" fmla="*/ 397 w 856"/>
              <a:gd name="T31" fmla="*/ 115 h 327"/>
              <a:gd name="T32" fmla="*/ 437 w 856"/>
              <a:gd name="T33" fmla="*/ 134 h 327"/>
              <a:gd name="T34" fmla="*/ 448 w 856"/>
              <a:gd name="T35" fmla="*/ 136 h 327"/>
              <a:gd name="T36" fmla="*/ 473 w 856"/>
              <a:gd name="T37" fmla="*/ 163 h 327"/>
              <a:gd name="T38" fmla="*/ 496 w 856"/>
              <a:gd name="T39" fmla="*/ 175 h 327"/>
              <a:gd name="T40" fmla="*/ 526 w 856"/>
              <a:gd name="T41" fmla="*/ 197 h 327"/>
              <a:gd name="T42" fmla="*/ 577 w 856"/>
              <a:gd name="T43" fmla="*/ 231 h 327"/>
              <a:gd name="T44" fmla="*/ 600 w 856"/>
              <a:gd name="T45" fmla="*/ 252 h 327"/>
              <a:gd name="T46" fmla="*/ 622 w 856"/>
              <a:gd name="T47" fmla="*/ 264 h 327"/>
              <a:gd name="T48" fmla="*/ 649 w 856"/>
              <a:gd name="T49" fmla="*/ 283 h 327"/>
              <a:gd name="T50" fmla="*/ 678 w 856"/>
              <a:gd name="T51" fmla="*/ 302 h 327"/>
              <a:gd name="T52" fmla="*/ 711 w 856"/>
              <a:gd name="T53" fmla="*/ 317 h 327"/>
              <a:gd name="T54" fmla="*/ 744 w 856"/>
              <a:gd name="T55" fmla="*/ 324 h 327"/>
              <a:gd name="T56" fmla="*/ 775 w 856"/>
              <a:gd name="T57" fmla="*/ 327 h 327"/>
              <a:gd name="T58" fmla="*/ 808 w 856"/>
              <a:gd name="T59" fmla="*/ 324 h 327"/>
              <a:gd name="T60" fmla="*/ 836 w 856"/>
              <a:gd name="T61" fmla="*/ 309 h 327"/>
              <a:gd name="T62" fmla="*/ 856 w 856"/>
              <a:gd name="T63" fmla="*/ 28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6" h="327">
                <a:moveTo>
                  <a:pt x="0" y="41"/>
                </a:moveTo>
                <a:lnTo>
                  <a:pt x="4" y="23"/>
                </a:lnTo>
                <a:lnTo>
                  <a:pt x="6" y="14"/>
                </a:lnTo>
                <a:lnTo>
                  <a:pt x="12" y="0"/>
                </a:lnTo>
                <a:lnTo>
                  <a:pt x="49" y="16"/>
                </a:lnTo>
                <a:lnTo>
                  <a:pt x="72" y="25"/>
                </a:lnTo>
                <a:lnTo>
                  <a:pt x="88" y="32"/>
                </a:lnTo>
                <a:lnTo>
                  <a:pt x="108" y="39"/>
                </a:lnTo>
                <a:lnTo>
                  <a:pt x="140" y="47"/>
                </a:lnTo>
                <a:lnTo>
                  <a:pt x="168" y="50"/>
                </a:lnTo>
                <a:lnTo>
                  <a:pt x="192" y="53"/>
                </a:lnTo>
                <a:lnTo>
                  <a:pt x="224" y="59"/>
                </a:lnTo>
                <a:lnTo>
                  <a:pt x="291" y="78"/>
                </a:lnTo>
                <a:lnTo>
                  <a:pt x="321" y="84"/>
                </a:lnTo>
                <a:lnTo>
                  <a:pt x="372" y="101"/>
                </a:lnTo>
                <a:lnTo>
                  <a:pt x="397" y="115"/>
                </a:lnTo>
                <a:lnTo>
                  <a:pt x="437" y="134"/>
                </a:lnTo>
                <a:lnTo>
                  <a:pt x="448" y="136"/>
                </a:lnTo>
                <a:lnTo>
                  <a:pt x="473" y="163"/>
                </a:lnTo>
                <a:lnTo>
                  <a:pt x="496" y="175"/>
                </a:lnTo>
                <a:lnTo>
                  <a:pt x="526" y="197"/>
                </a:lnTo>
                <a:lnTo>
                  <a:pt x="577" y="231"/>
                </a:lnTo>
                <a:lnTo>
                  <a:pt x="600" y="252"/>
                </a:lnTo>
                <a:lnTo>
                  <a:pt x="622" y="264"/>
                </a:lnTo>
                <a:lnTo>
                  <a:pt x="649" y="283"/>
                </a:lnTo>
                <a:lnTo>
                  <a:pt x="678" y="302"/>
                </a:lnTo>
                <a:lnTo>
                  <a:pt x="711" y="317"/>
                </a:lnTo>
                <a:lnTo>
                  <a:pt x="744" y="324"/>
                </a:lnTo>
                <a:lnTo>
                  <a:pt x="775" y="327"/>
                </a:lnTo>
                <a:lnTo>
                  <a:pt x="808" y="324"/>
                </a:lnTo>
                <a:lnTo>
                  <a:pt x="836" y="309"/>
                </a:lnTo>
                <a:lnTo>
                  <a:pt x="856" y="288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98" name="Rectangle 254"/>
          <p:cNvSpPr>
            <a:spLocks noChangeArrowheads="1"/>
          </p:cNvSpPr>
          <p:nvPr/>
        </p:nvSpPr>
        <p:spPr bwMode="auto">
          <a:xfrm>
            <a:off x="5803934" y="6318678"/>
            <a:ext cx="15340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393E46"/>
                </a:solidFill>
                <a:latin typeface="+mn-lt"/>
              </a:rPr>
              <a:t>Ильинский 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93E46"/>
              </a:solidFill>
              <a:effectLst/>
              <a:latin typeface="+mn-lt"/>
            </a:endParaRPr>
          </a:p>
        </p:txBody>
      </p:sp>
      <p:sp>
        <p:nvSpPr>
          <p:cNvPr id="399" name="Rectangle 255"/>
          <p:cNvSpPr>
            <a:spLocks noChangeArrowheads="1"/>
          </p:cNvSpPr>
          <p:nvPr/>
        </p:nvSpPr>
        <p:spPr bwMode="auto">
          <a:xfrm>
            <a:off x="7517139" y="5281277"/>
            <a:ext cx="14007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Комсомольский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00" name="Rectangle 256"/>
          <p:cNvSpPr>
            <a:spLocks noChangeArrowheads="1"/>
          </p:cNvSpPr>
          <p:nvPr/>
        </p:nvSpPr>
        <p:spPr bwMode="auto">
          <a:xfrm>
            <a:off x="9398888" y="4406065"/>
            <a:ext cx="12984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Фурмановский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01" name="Rectangle 257"/>
          <p:cNvSpPr>
            <a:spLocks noChangeArrowheads="1"/>
          </p:cNvSpPr>
          <p:nvPr/>
        </p:nvSpPr>
        <p:spPr bwMode="auto">
          <a:xfrm>
            <a:off x="10780605" y="3801468"/>
            <a:ext cx="11946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Приволжский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FFFFFF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2" name="Rectangle 259"/>
          <p:cNvSpPr>
            <a:spLocks noChangeArrowheads="1"/>
          </p:cNvSpPr>
          <p:nvPr/>
        </p:nvSpPr>
        <p:spPr bwMode="auto">
          <a:xfrm>
            <a:off x="12239812" y="2694226"/>
            <a:ext cx="16242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Заволжский 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03" name="Rectangle 260"/>
          <p:cNvSpPr>
            <a:spLocks noChangeArrowheads="1"/>
          </p:cNvSpPr>
          <p:nvPr/>
        </p:nvSpPr>
        <p:spPr bwMode="auto">
          <a:xfrm>
            <a:off x="13940466" y="3937184"/>
            <a:ext cx="12266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Кинешемский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FFFFFF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4" name="Rectangle 261"/>
          <p:cNvSpPr>
            <a:spLocks noChangeArrowheads="1"/>
          </p:cNvSpPr>
          <p:nvPr/>
        </p:nvSpPr>
        <p:spPr bwMode="auto">
          <a:xfrm>
            <a:off x="12746028" y="4390143"/>
            <a:ext cx="8823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Вичугский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FFFFFF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5" name="Rectangle 262"/>
          <p:cNvSpPr>
            <a:spLocks noChangeArrowheads="1"/>
          </p:cNvSpPr>
          <p:nvPr/>
        </p:nvSpPr>
        <p:spPr bwMode="auto">
          <a:xfrm>
            <a:off x="15444295" y="4236276"/>
            <a:ext cx="11140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Юрьевецкий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lvl="1" algn="ctr"/>
            <a:r>
              <a:rPr lang="ru-RU" altLang="ru-RU" sz="1600" dirty="0" smtClean="0">
                <a:solidFill>
                  <a:srgbClr val="FFFFFF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6" name="Rectangle 264"/>
          <p:cNvSpPr>
            <a:spLocks noChangeArrowheads="1"/>
          </p:cNvSpPr>
          <p:nvPr/>
        </p:nvSpPr>
        <p:spPr bwMode="auto">
          <a:xfrm>
            <a:off x="15942775" y="5704930"/>
            <a:ext cx="958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93E46"/>
                </a:solidFill>
                <a:effectLst/>
                <a:latin typeface="+mn-lt"/>
              </a:rPr>
              <a:t>Пучежский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93E46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393E46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93E46"/>
              </a:solidFill>
              <a:effectLst/>
              <a:latin typeface="+mn-lt"/>
            </a:endParaRPr>
          </a:p>
        </p:txBody>
      </p:sp>
      <p:sp>
        <p:nvSpPr>
          <p:cNvPr id="407" name="Rectangle 267"/>
          <p:cNvSpPr>
            <a:spLocks noChangeArrowheads="1"/>
          </p:cNvSpPr>
          <p:nvPr/>
        </p:nvSpPr>
        <p:spPr bwMode="auto">
          <a:xfrm>
            <a:off x="11773521" y="5278549"/>
            <a:ext cx="12403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Родниковский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08" name="Rectangle 268"/>
          <p:cNvSpPr>
            <a:spLocks noChangeArrowheads="1"/>
          </p:cNvSpPr>
          <p:nvPr/>
        </p:nvSpPr>
        <p:spPr bwMode="auto">
          <a:xfrm>
            <a:off x="14373767" y="6619752"/>
            <a:ext cx="18351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93E46"/>
                </a:solidFill>
                <a:effectLst/>
                <a:latin typeface="+mn-lt"/>
              </a:rPr>
              <a:t>Верхнеландеховский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93E46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393E46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93E46"/>
              </a:solidFill>
              <a:effectLst/>
              <a:latin typeface="+mn-lt"/>
            </a:endParaRPr>
          </a:p>
        </p:txBody>
      </p:sp>
      <p:sp>
        <p:nvSpPr>
          <p:cNvPr id="409" name="Rectangle 270"/>
          <p:cNvSpPr>
            <a:spLocks noChangeArrowheads="1"/>
          </p:cNvSpPr>
          <p:nvPr/>
        </p:nvSpPr>
        <p:spPr bwMode="auto">
          <a:xfrm>
            <a:off x="15056758" y="7983000"/>
            <a:ext cx="11957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93E46"/>
                </a:solidFill>
                <a:effectLst/>
                <a:latin typeface="+mn-lt"/>
              </a:rPr>
              <a:t>Пестяковский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93E46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393E46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93E46"/>
              </a:solidFill>
              <a:effectLst/>
              <a:latin typeface="+mn-lt"/>
            </a:endParaRPr>
          </a:p>
        </p:txBody>
      </p:sp>
      <p:sp>
        <p:nvSpPr>
          <p:cNvPr id="410" name="Rectangle 271"/>
          <p:cNvSpPr>
            <a:spLocks noChangeArrowheads="1"/>
          </p:cNvSpPr>
          <p:nvPr/>
        </p:nvSpPr>
        <p:spPr bwMode="auto">
          <a:xfrm>
            <a:off x="12845049" y="6781984"/>
            <a:ext cx="9189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93E46"/>
                </a:solidFill>
                <a:effectLst/>
                <a:latin typeface="+mn-lt"/>
              </a:rPr>
              <a:t>Палехский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393E46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93E46"/>
              </a:solidFill>
              <a:effectLst/>
              <a:latin typeface="+mn-lt"/>
            </a:endParaRPr>
          </a:p>
        </p:txBody>
      </p:sp>
      <p:sp>
        <p:nvSpPr>
          <p:cNvPr id="411" name="Rectangle 272"/>
          <p:cNvSpPr>
            <a:spLocks noChangeArrowheads="1"/>
          </p:cNvSpPr>
          <p:nvPr/>
        </p:nvSpPr>
        <p:spPr bwMode="auto">
          <a:xfrm>
            <a:off x="12934507" y="8285529"/>
            <a:ext cx="13026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Южский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 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12" name="Rectangle 273"/>
          <p:cNvSpPr>
            <a:spLocks noChangeArrowheads="1"/>
          </p:cNvSpPr>
          <p:nvPr/>
        </p:nvSpPr>
        <p:spPr bwMode="auto">
          <a:xfrm>
            <a:off x="11210801" y="6780762"/>
            <a:ext cx="7838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Шуйский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13" name="Rectangle 274"/>
          <p:cNvSpPr>
            <a:spLocks noChangeArrowheads="1"/>
          </p:cNvSpPr>
          <p:nvPr/>
        </p:nvSpPr>
        <p:spPr bwMode="auto">
          <a:xfrm>
            <a:off x="10471161" y="8387351"/>
            <a:ext cx="15068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93E46"/>
                </a:solidFill>
                <a:effectLst/>
                <a:latin typeface="+mn-lt"/>
                <a:cs typeface="Arial" pitchFamily="34" charset="0"/>
              </a:rPr>
              <a:t>Савинский район</a:t>
            </a:r>
          </a:p>
        </p:txBody>
      </p:sp>
      <p:sp>
        <p:nvSpPr>
          <p:cNvPr id="414" name="Rectangle 275"/>
          <p:cNvSpPr>
            <a:spLocks noChangeArrowheads="1"/>
          </p:cNvSpPr>
          <p:nvPr/>
        </p:nvSpPr>
        <p:spPr bwMode="auto">
          <a:xfrm>
            <a:off x="9412403" y="7556653"/>
            <a:ext cx="10774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Лежневский</a:t>
            </a:r>
            <a:endParaRPr lang="ru-RU" altLang="ru-RU" sz="1600" dirty="0">
              <a:solidFill>
                <a:srgbClr val="FFFFFF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5" name="Rectangle 276"/>
          <p:cNvSpPr>
            <a:spLocks noChangeArrowheads="1"/>
          </p:cNvSpPr>
          <p:nvPr/>
        </p:nvSpPr>
        <p:spPr bwMode="auto">
          <a:xfrm>
            <a:off x="8066413" y="7274554"/>
            <a:ext cx="9949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Тейковский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16" name="Rectangle 277"/>
          <p:cNvSpPr>
            <a:spLocks noChangeArrowheads="1"/>
          </p:cNvSpPr>
          <p:nvPr/>
        </p:nvSpPr>
        <p:spPr bwMode="auto">
          <a:xfrm>
            <a:off x="6833124" y="7978445"/>
            <a:ext cx="969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Гаврилово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FFFFFF"/>
                </a:solidFill>
                <a:latin typeface="+mn-lt"/>
              </a:rPr>
              <a:t>Посадский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FFFFFF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7" name="Rectangle 280"/>
          <p:cNvSpPr>
            <a:spLocks noChangeArrowheads="1"/>
          </p:cNvSpPr>
          <p:nvPr/>
        </p:nvSpPr>
        <p:spPr bwMode="auto">
          <a:xfrm>
            <a:off x="9431622" y="5829184"/>
            <a:ext cx="16254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Ивановский 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18" name="Rectangle 271"/>
          <p:cNvSpPr>
            <a:spLocks noChangeArrowheads="1"/>
          </p:cNvSpPr>
          <p:nvPr/>
        </p:nvSpPr>
        <p:spPr bwMode="auto">
          <a:xfrm>
            <a:off x="14089005" y="5694919"/>
            <a:ext cx="1285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93E46"/>
                </a:solidFill>
                <a:effectLst/>
                <a:latin typeface="+mn-lt"/>
              </a:rPr>
              <a:t>Лухский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93E46"/>
                </a:solidFill>
                <a:effectLst/>
                <a:latin typeface="+mn-lt"/>
              </a:rPr>
              <a:t> </a:t>
            </a:r>
            <a:r>
              <a:rPr lang="ru-RU" altLang="ru-RU" sz="1600" dirty="0" smtClean="0">
                <a:solidFill>
                  <a:srgbClr val="393E46"/>
                </a:solidFill>
                <a:latin typeface="+mn-lt"/>
              </a:rPr>
              <a:t>район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93E46"/>
              </a:solidFill>
              <a:effectLst/>
              <a:latin typeface="+mn-lt"/>
            </a:endParaRPr>
          </a:p>
        </p:txBody>
      </p:sp>
      <p:grpSp>
        <p:nvGrpSpPr>
          <p:cNvPr id="419" name="Группа 418"/>
          <p:cNvGrpSpPr/>
          <p:nvPr/>
        </p:nvGrpSpPr>
        <p:grpSpPr>
          <a:xfrm>
            <a:off x="1361188" y="7607377"/>
            <a:ext cx="2599823" cy="1714174"/>
            <a:chOff x="5465622" y="2075031"/>
            <a:chExt cx="1336812" cy="881418"/>
          </a:xfrm>
        </p:grpSpPr>
        <p:grpSp>
          <p:nvGrpSpPr>
            <p:cNvPr id="432" name="Группа 431">
              <a:extLst>
                <a:ext uri="{FF2B5EF4-FFF2-40B4-BE49-F238E27FC236}">
                  <a16:creationId xmlns:a16="http://schemas.microsoft.com/office/drawing/2014/main" xmlns="" id="{9C0AA535-B062-41EB-9CE7-10931C49CC6F}"/>
                </a:ext>
              </a:extLst>
            </p:cNvPr>
            <p:cNvGrpSpPr/>
            <p:nvPr/>
          </p:nvGrpSpPr>
          <p:grpSpPr>
            <a:xfrm>
              <a:off x="5465647" y="2075031"/>
              <a:ext cx="1055662" cy="205734"/>
              <a:chOff x="9632569" y="1939324"/>
              <a:chExt cx="1240553" cy="241766"/>
            </a:xfrm>
          </p:grpSpPr>
          <p:sp>
            <p:nvSpPr>
              <p:cNvPr id="433" name="Овал 432">
                <a:extLst>
                  <a:ext uri="{FF2B5EF4-FFF2-40B4-BE49-F238E27FC236}">
                    <a16:creationId xmlns:a16="http://schemas.microsoft.com/office/drawing/2014/main" xmlns="" id="{8F506222-539D-436C-895F-45C925BA81A3}"/>
                  </a:ext>
                </a:extLst>
              </p:cNvPr>
              <p:cNvSpPr/>
              <p:nvPr/>
            </p:nvSpPr>
            <p:spPr>
              <a:xfrm>
                <a:off x="9632569" y="1957482"/>
                <a:ext cx="209444" cy="209444"/>
              </a:xfrm>
              <a:prstGeom prst="ellipse">
                <a:avLst/>
              </a:prstGeom>
              <a:solidFill>
                <a:srgbClr val="94BC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xmlns="" id="{9F419E4B-CEB4-4D8F-9198-934BBBEE7810}"/>
                  </a:ext>
                </a:extLst>
              </p:cNvPr>
              <p:cNvSpPr txBox="1"/>
              <p:nvPr/>
            </p:nvSpPr>
            <p:spPr>
              <a:xfrm>
                <a:off x="9857315" y="1939324"/>
                <a:ext cx="1015807" cy="24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spc="-50" dirty="0" smtClean="0">
                    <a:solidFill>
                      <a:srgbClr val="6B6B6B"/>
                    </a:solidFill>
                  </a:rPr>
                  <a:t>До 10 000 чел</a:t>
                </a:r>
                <a:r>
                  <a:rPr lang="en-US" sz="2000" b="1" spc="-50" dirty="0" smtClean="0">
                    <a:solidFill>
                      <a:srgbClr val="6B6B6B"/>
                    </a:solidFill>
                  </a:rPr>
                  <a:t>.</a:t>
                </a:r>
                <a:endParaRPr lang="ru-RU" sz="2000" b="1" spc="-50" dirty="0">
                  <a:solidFill>
                    <a:srgbClr val="6B6B6B"/>
                  </a:solidFill>
                </a:endParaRPr>
              </a:p>
            </p:txBody>
          </p:sp>
        </p:grpSp>
        <p:grpSp>
          <p:nvGrpSpPr>
            <p:cNvPr id="435" name="Группа 434">
              <a:extLst>
                <a:ext uri="{FF2B5EF4-FFF2-40B4-BE49-F238E27FC236}">
                  <a16:creationId xmlns:a16="http://schemas.microsoft.com/office/drawing/2014/main" xmlns="" id="{3FFEE5EA-C86D-48DD-A4BB-30150C2DCA22}"/>
                </a:ext>
              </a:extLst>
            </p:cNvPr>
            <p:cNvGrpSpPr/>
            <p:nvPr/>
          </p:nvGrpSpPr>
          <p:grpSpPr>
            <a:xfrm>
              <a:off x="5465730" y="2300596"/>
              <a:ext cx="1336704" cy="205734"/>
              <a:chOff x="9632569" y="2274270"/>
              <a:chExt cx="1570801" cy="241766"/>
            </a:xfrm>
          </p:grpSpPr>
          <p:sp>
            <p:nvSpPr>
              <p:cNvPr id="436" name="Овал 435">
                <a:extLst>
                  <a:ext uri="{FF2B5EF4-FFF2-40B4-BE49-F238E27FC236}">
                    <a16:creationId xmlns:a16="http://schemas.microsoft.com/office/drawing/2014/main" xmlns="" id="{FE891623-9A96-4FFB-BDE1-55B183470FE6}"/>
                  </a:ext>
                </a:extLst>
              </p:cNvPr>
              <p:cNvSpPr/>
              <p:nvPr/>
            </p:nvSpPr>
            <p:spPr>
              <a:xfrm>
                <a:off x="9632569" y="2292428"/>
                <a:ext cx="209444" cy="209444"/>
              </a:xfrm>
              <a:prstGeom prst="ellipse">
                <a:avLst/>
              </a:prstGeom>
              <a:solidFill>
                <a:srgbClr val="5F9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xmlns="" id="{B950C650-E2D6-45F4-B861-80D54810E6E4}"/>
                  </a:ext>
                </a:extLst>
              </p:cNvPr>
              <p:cNvSpPr txBox="1"/>
              <p:nvPr/>
            </p:nvSpPr>
            <p:spPr>
              <a:xfrm>
                <a:off x="9858326" y="2274270"/>
                <a:ext cx="1345044" cy="24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pc="-50" dirty="0" smtClean="0">
                    <a:solidFill>
                      <a:srgbClr val="6B6B6B"/>
                    </a:solidFill>
                  </a:rPr>
                  <a:t>10 001 – 20 000 </a:t>
                </a:r>
                <a:r>
                  <a:rPr lang="ru-RU" sz="2000" b="1" spc="-50" dirty="0" smtClean="0">
                    <a:solidFill>
                      <a:srgbClr val="6B6B6B"/>
                    </a:solidFill>
                  </a:rPr>
                  <a:t>чел.</a:t>
                </a:r>
                <a:endParaRPr lang="ru-RU" sz="2000" b="1" spc="-50" dirty="0">
                  <a:solidFill>
                    <a:srgbClr val="6B6B6B"/>
                  </a:solidFill>
                </a:endParaRPr>
              </a:p>
            </p:txBody>
          </p:sp>
        </p:grpSp>
        <p:grpSp>
          <p:nvGrpSpPr>
            <p:cNvPr id="438" name="Группа 437">
              <a:extLst>
                <a:ext uri="{FF2B5EF4-FFF2-40B4-BE49-F238E27FC236}">
                  <a16:creationId xmlns:a16="http://schemas.microsoft.com/office/drawing/2014/main" xmlns="" id="{B37C3190-2D3D-404F-A6EA-456C3269D4E5}"/>
                </a:ext>
              </a:extLst>
            </p:cNvPr>
            <p:cNvGrpSpPr/>
            <p:nvPr/>
          </p:nvGrpSpPr>
          <p:grpSpPr>
            <a:xfrm>
              <a:off x="5465622" y="2527328"/>
              <a:ext cx="1332826" cy="205734"/>
              <a:chOff x="9632569" y="2574598"/>
              <a:chExt cx="1566265" cy="241766"/>
            </a:xfrm>
          </p:grpSpPr>
          <p:sp>
            <p:nvSpPr>
              <p:cNvPr id="439" name="Овал 438">
                <a:extLst>
                  <a:ext uri="{FF2B5EF4-FFF2-40B4-BE49-F238E27FC236}">
                    <a16:creationId xmlns:a16="http://schemas.microsoft.com/office/drawing/2014/main" xmlns="" id="{3798623E-9262-4968-B5C5-6F3A1A871F35}"/>
                  </a:ext>
                </a:extLst>
              </p:cNvPr>
              <p:cNvSpPr/>
              <p:nvPr/>
            </p:nvSpPr>
            <p:spPr>
              <a:xfrm>
                <a:off x="9632569" y="2592756"/>
                <a:ext cx="209444" cy="209444"/>
              </a:xfrm>
              <a:prstGeom prst="ellipse">
                <a:avLst/>
              </a:prstGeom>
              <a:solidFill>
                <a:srgbClr val="0061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440" name="TextBox 439">
                <a:extLst>
                  <a:ext uri="{FF2B5EF4-FFF2-40B4-BE49-F238E27FC236}">
                    <a16:creationId xmlns:a16="http://schemas.microsoft.com/office/drawing/2014/main" xmlns="" id="{02B93963-9824-458A-BF5A-D551D5593AE8}"/>
                  </a:ext>
                </a:extLst>
              </p:cNvPr>
              <p:cNvSpPr txBox="1"/>
              <p:nvPr/>
            </p:nvSpPr>
            <p:spPr>
              <a:xfrm>
                <a:off x="9853772" y="2574598"/>
                <a:ext cx="1345062" cy="24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spc="-50" dirty="0" smtClean="0">
                    <a:solidFill>
                      <a:srgbClr val="6B6B6B"/>
                    </a:solidFill>
                  </a:rPr>
                  <a:t>20 001 </a:t>
                </a:r>
                <a:r>
                  <a:rPr lang="en-US" sz="2000" b="1" spc="-50" dirty="0" smtClean="0">
                    <a:solidFill>
                      <a:srgbClr val="6B6B6B"/>
                    </a:solidFill>
                  </a:rPr>
                  <a:t>– 30 000 </a:t>
                </a:r>
                <a:r>
                  <a:rPr lang="ru-RU" sz="2000" b="1" spc="-50" dirty="0" smtClean="0">
                    <a:solidFill>
                      <a:srgbClr val="6B6B6B"/>
                    </a:solidFill>
                  </a:rPr>
                  <a:t>чел</a:t>
                </a:r>
                <a:r>
                  <a:rPr lang="en-US" sz="2000" b="1" spc="-50" dirty="0" smtClean="0">
                    <a:solidFill>
                      <a:srgbClr val="6B6B6B"/>
                    </a:solidFill>
                  </a:rPr>
                  <a:t>.</a:t>
                </a:r>
                <a:endParaRPr lang="ru-RU" sz="2000" b="1" spc="-50" dirty="0">
                  <a:solidFill>
                    <a:srgbClr val="6B6B6B"/>
                  </a:solidFill>
                </a:endParaRPr>
              </a:p>
            </p:txBody>
          </p:sp>
        </p:grpSp>
        <p:grpSp>
          <p:nvGrpSpPr>
            <p:cNvPr id="444" name="Группа 443">
              <a:extLst>
                <a:ext uri="{FF2B5EF4-FFF2-40B4-BE49-F238E27FC236}">
                  <a16:creationId xmlns:a16="http://schemas.microsoft.com/office/drawing/2014/main" xmlns="" id="{B37C3190-2D3D-404F-A6EA-456C3269D4E5}"/>
                </a:ext>
              </a:extLst>
            </p:cNvPr>
            <p:cNvGrpSpPr/>
            <p:nvPr/>
          </p:nvGrpSpPr>
          <p:grpSpPr>
            <a:xfrm>
              <a:off x="5465680" y="2750715"/>
              <a:ext cx="1265237" cy="205734"/>
              <a:chOff x="9632569" y="2574598"/>
              <a:chExt cx="1486827" cy="241766"/>
            </a:xfrm>
          </p:grpSpPr>
          <p:sp>
            <p:nvSpPr>
              <p:cNvPr id="445" name="Овал 444">
                <a:extLst>
                  <a:ext uri="{FF2B5EF4-FFF2-40B4-BE49-F238E27FC236}">
                    <a16:creationId xmlns:a16="http://schemas.microsoft.com/office/drawing/2014/main" xmlns="" id="{3798623E-9262-4968-B5C5-6F3A1A871F35}"/>
                  </a:ext>
                </a:extLst>
              </p:cNvPr>
              <p:cNvSpPr/>
              <p:nvPr/>
            </p:nvSpPr>
            <p:spPr>
              <a:xfrm>
                <a:off x="9632569" y="2592756"/>
                <a:ext cx="209444" cy="209444"/>
              </a:xfrm>
              <a:prstGeom prst="ellipse">
                <a:avLst/>
              </a:prstGeom>
              <a:solidFill>
                <a:srgbClr val="0049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xmlns="" id="{02B93963-9824-458A-BF5A-D551D5593AE8}"/>
                  </a:ext>
                </a:extLst>
              </p:cNvPr>
              <p:cNvSpPr txBox="1"/>
              <p:nvPr/>
            </p:nvSpPr>
            <p:spPr>
              <a:xfrm>
                <a:off x="9853770" y="2574598"/>
                <a:ext cx="1265626" cy="24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spc="-50" dirty="0" smtClean="0">
                    <a:solidFill>
                      <a:srgbClr val="6B6B6B"/>
                    </a:solidFill>
                  </a:rPr>
                  <a:t>свыше </a:t>
                </a:r>
                <a:r>
                  <a:rPr lang="en-US" sz="2000" b="1" spc="-50" dirty="0">
                    <a:solidFill>
                      <a:srgbClr val="6B6B6B"/>
                    </a:solidFill>
                  </a:rPr>
                  <a:t>30 000 </a:t>
                </a:r>
                <a:r>
                  <a:rPr lang="ru-RU" sz="2000" b="1" spc="-50" dirty="0">
                    <a:solidFill>
                      <a:srgbClr val="6B6B6B"/>
                    </a:solidFill>
                  </a:rPr>
                  <a:t>чел</a:t>
                </a:r>
                <a:r>
                  <a:rPr lang="en-US" sz="2000" b="1" spc="-50" dirty="0">
                    <a:solidFill>
                      <a:srgbClr val="6B6B6B"/>
                    </a:solidFill>
                  </a:rPr>
                  <a:t>.</a:t>
                </a:r>
                <a:endParaRPr lang="ru-RU" sz="2000" b="1" spc="-50" dirty="0">
                  <a:solidFill>
                    <a:srgbClr val="6B6B6B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842832" y="2595190"/>
            <a:ext cx="286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6B6B6B"/>
                </a:solidFill>
              </a:rPr>
              <a:t>человек</a:t>
            </a:r>
            <a:endParaRPr lang="ru-RU" sz="2400" b="1" dirty="0">
              <a:solidFill>
                <a:srgbClr val="6B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37_UtkinAN.ROSSTAT\LuminanceHDR\Documents\ГРАФИКА\ИНФОГРАФИКА\ПРОЕКТЫ\Июнь 2023\ВПН!!!!!!\готовое\слайд 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" y="608582"/>
            <a:ext cx="18288000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8763" y="2984847"/>
            <a:ext cx="5040560" cy="2283702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3000" b="1" dirty="0" smtClean="0">
                <a:solidFill>
                  <a:srgbClr val="4FAF4F"/>
                </a:solidFill>
                <a:latin typeface="Calibri" panose="020F0502020204030204" pitchFamily="34" charset="0"/>
                <a:cs typeface="ZWAdobeF" pitchFamily="2" charset="0"/>
              </a:rPr>
              <a:t>18,1%</a:t>
            </a:r>
            <a:endParaRPr lang="ru-RU" sz="13000" b="1" dirty="0" smtClean="0">
              <a:solidFill>
                <a:srgbClr val="4FAF4F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 algn="ctr">
              <a:lnSpc>
                <a:spcPct val="80000"/>
              </a:lnSpc>
            </a:pPr>
            <a:r>
              <a:rPr lang="ru-RU" sz="45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(2010 </a:t>
            </a:r>
            <a:r>
              <a:rPr lang="ru-RU" sz="45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г</a:t>
            </a:r>
            <a:r>
              <a:rPr lang="en-US" sz="45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. – 19,0%</a:t>
            </a:r>
            <a:r>
              <a:rPr lang="ru-RU" sz="45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)</a:t>
            </a:r>
            <a:endParaRPr lang="ru-RU" sz="4500" b="1" dirty="0">
              <a:solidFill>
                <a:srgbClr val="6B6B6B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5907" y="4577997"/>
            <a:ext cx="5112568" cy="4247317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3000" b="1" dirty="0" smtClean="0">
                <a:solidFill>
                  <a:srgbClr val="F8B506"/>
                </a:solidFill>
                <a:latin typeface="Calibri" panose="020F0502020204030204" pitchFamily="34" charset="0"/>
                <a:cs typeface="ZWAdobeF" pitchFamily="2" charset="0"/>
              </a:rPr>
              <a:t>81,9%</a:t>
            </a:r>
          </a:p>
          <a:p>
            <a:pPr algn="ctr">
              <a:lnSpc>
                <a:spcPct val="80000"/>
              </a:lnSpc>
            </a:pPr>
            <a:r>
              <a:rPr lang="ru-RU" sz="45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(2010 </a:t>
            </a:r>
            <a:r>
              <a:rPr lang="ru-RU" sz="4500" b="1" dirty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г</a:t>
            </a:r>
            <a:r>
              <a:rPr lang="en-US" sz="4500" b="1" dirty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. – </a:t>
            </a:r>
            <a:r>
              <a:rPr lang="en-US" sz="45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81,0</a:t>
            </a:r>
            <a:r>
              <a:rPr lang="en-US" sz="4500" b="1" dirty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  <a:r>
              <a:rPr lang="ru-RU" sz="4500" b="1" dirty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)</a:t>
            </a:r>
          </a:p>
          <a:p>
            <a:pPr algn="ctr"/>
            <a:endParaRPr lang="ru-RU" sz="13000" b="1" dirty="0">
              <a:solidFill>
                <a:srgbClr val="F8B506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8882533"/>
            <a:ext cx="18291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ДИНАМИКА СООТНОШЕНИЯ ЧИСЛЕННОСТИ ГОРОДСКОГО</a:t>
            </a:r>
          </a:p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И СЕЛЬСКОГО НАСЕЛЕНИЯ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37_UtkinAN.ROSSTAT\LuminanceHDR\Documents\ГРАФИКА\ИНФОГРАФИКА\ПРОЕКТЫ\Июнь 2023\ВПН!!!!!!\готовое\слайд 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9102" y="608582"/>
            <a:ext cx="476565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6835" y="3272879"/>
            <a:ext cx="5256584" cy="2899255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415 324 чел</a:t>
            </a:r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.</a:t>
            </a:r>
            <a:endParaRPr lang="ru-RU" sz="5400" b="1" dirty="0" smtClean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 algn="ctr">
              <a:lnSpc>
                <a:spcPct val="80000"/>
              </a:lnSpc>
            </a:pPr>
            <a:r>
              <a:rPr lang="ru-RU" sz="130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44</a:t>
            </a:r>
            <a:r>
              <a:rPr lang="en-US" sz="130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,8%</a:t>
            </a:r>
            <a:endParaRPr lang="ru-RU" sz="13000" b="1" dirty="0" smtClean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 algn="ctr">
              <a:lnSpc>
                <a:spcPct val="80000"/>
              </a:lnSpc>
            </a:pPr>
            <a:r>
              <a:rPr lang="ru-RU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(2010 </a:t>
            </a:r>
            <a:r>
              <a:rPr lang="ru-RU" sz="4400" b="1" dirty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г</a:t>
            </a:r>
            <a:r>
              <a:rPr lang="en-US" sz="4400" b="1" dirty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. – </a:t>
            </a:r>
            <a:r>
              <a:rPr lang="ru-RU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44</a:t>
            </a:r>
            <a:r>
              <a:rPr lang="en-US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7</a:t>
            </a:r>
            <a:r>
              <a:rPr lang="en-US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  <a:r>
              <a:rPr lang="ru-RU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)</a:t>
            </a:r>
            <a:endParaRPr lang="ru-RU" sz="13000" b="1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9803" y="5001071"/>
            <a:ext cx="5112568" cy="449969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512 504</a:t>
            </a:r>
            <a:r>
              <a:rPr lang="ru-RU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чел</a:t>
            </a:r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.</a:t>
            </a:r>
            <a:endParaRPr lang="en-US" sz="13000" b="1" dirty="0" smtClean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 sz="130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55,2%</a:t>
            </a:r>
            <a:endParaRPr lang="ru-RU" sz="13000" b="1" dirty="0" smtClean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 algn="ctr">
              <a:lnSpc>
                <a:spcPct val="80000"/>
              </a:lnSpc>
            </a:pPr>
            <a:r>
              <a:rPr lang="ru-RU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(2010 </a:t>
            </a:r>
            <a:r>
              <a:rPr lang="ru-RU" sz="4400" b="1" dirty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г</a:t>
            </a:r>
            <a:r>
              <a:rPr lang="en-US" sz="4400" b="1" dirty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. – </a:t>
            </a:r>
            <a:r>
              <a:rPr lang="ru-RU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55</a:t>
            </a:r>
            <a:r>
              <a:rPr lang="en-US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3</a:t>
            </a:r>
            <a:r>
              <a:rPr lang="en-US" sz="4400" b="1" dirty="0" smtClean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  <a:r>
              <a:rPr lang="ru-RU" sz="4400" b="1" dirty="0">
                <a:solidFill>
                  <a:srgbClr val="6B6B6B"/>
                </a:solidFill>
                <a:latin typeface="Calibri" panose="020F0502020204030204" pitchFamily="34" charset="0"/>
                <a:cs typeface="ZWAdobeF" pitchFamily="2" charset="0"/>
              </a:rPr>
              <a:t>)</a:t>
            </a:r>
          </a:p>
          <a:p>
            <a:pPr algn="ctr">
              <a:lnSpc>
                <a:spcPct val="80000"/>
              </a:lnSpc>
            </a:pPr>
            <a:endParaRPr lang="ru-RU" sz="13000" b="1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8882533"/>
            <a:ext cx="18291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ЧИСЛЕННОСТЬ МУЖЧИН И ЖЕНЩИН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37_UtkinAN.ROSSTAT\LuminanceHDR\Documents\ГРАФИКА\ИНФОГРАФИКА\ПРОЕКТЫ\Июнь 2023\ВПН!!!!!!\готовое\слайд 3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5627" y="3255019"/>
            <a:ext cx="5832648" cy="1962076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87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1234</a:t>
            </a:r>
            <a:endParaRPr lang="en-US" sz="87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(2010 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г</a:t>
            </a:r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. – 1238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)</a:t>
            </a:r>
            <a:endParaRPr lang="ru-RU" sz="4800" b="1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8582"/>
            <a:ext cx="1829117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8882533"/>
            <a:ext cx="18291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СООТНОШЕНИЕ МУЖЧИН И ЖЕНЩИН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37_UtkinAN.ROSSTAT\LuminanceHDR\Documents\ГРАФИКА\ИНФОГРАФИКА\ПРОЕКТЫ\Июнь 2023\ВПН!!!!!!\готовое\слайд 4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5187" y="2906449"/>
            <a:ext cx="3456384" cy="2769989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7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1272</a:t>
            </a:r>
            <a:endParaRPr lang="en-US" sz="8700" b="1" spc="-300" dirty="0" smtClean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 algn="ctr"/>
            <a:endParaRPr lang="ru-RU" sz="87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1931" y="3272879"/>
            <a:ext cx="3456384" cy="1446550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7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1076</a:t>
            </a:r>
            <a:endParaRPr lang="ru-RU" sz="87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9102" y="608582"/>
            <a:ext cx="476565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8882533"/>
            <a:ext cx="18291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СООТНОШЕНИЕ МУЖЧИН И ЖЕНЩИН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4214" y="4014932"/>
            <a:ext cx="19098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(2010 </a:t>
            </a:r>
            <a:r>
              <a:rPr lang="ru-RU" sz="4000" b="1" dirty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г</a:t>
            </a: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. </a:t>
            </a:r>
            <a:endParaRPr lang="en-US" sz="4000" b="1" dirty="0" smtClean="0">
              <a:solidFill>
                <a:prstClr val="white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 lvl="0">
              <a:lnSpc>
                <a:spcPct val="90000"/>
              </a:lnSpc>
            </a:pPr>
            <a:r>
              <a:rPr lang="en-US" sz="4000" b="1" dirty="0" smtClean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– 1274</a:t>
            </a:r>
            <a:r>
              <a:rPr lang="ru-RU" sz="4000" b="1" dirty="0" smtClean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)</a:t>
            </a:r>
            <a:endParaRPr lang="ru-RU" sz="4000" b="1" dirty="0">
              <a:solidFill>
                <a:prstClr val="white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90003" y="4376806"/>
            <a:ext cx="19098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(2010 </a:t>
            </a:r>
            <a:r>
              <a:rPr lang="ru-RU" sz="4000" b="1" dirty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г</a:t>
            </a: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. </a:t>
            </a:r>
            <a:endParaRPr lang="en-US" sz="4000" b="1" dirty="0" smtClean="0">
              <a:solidFill>
                <a:prstClr val="white"/>
              </a:solidFill>
              <a:latin typeface="Calibri" panose="020F0502020204030204" pitchFamily="34" charset="0"/>
              <a:cs typeface="ZWAdobeF" pitchFamily="2" charset="0"/>
            </a:endParaRPr>
          </a:p>
          <a:p>
            <a:pPr lvl="0">
              <a:lnSpc>
                <a:spcPct val="90000"/>
              </a:lnSpc>
            </a:pPr>
            <a:r>
              <a:rPr lang="en-US" sz="4000" b="1" dirty="0" smtClean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– 1094</a:t>
            </a:r>
            <a:r>
              <a:rPr lang="ru-RU" sz="4000" b="1" dirty="0" smtClean="0">
                <a:solidFill>
                  <a:prstClr val="white"/>
                </a:solidFill>
                <a:latin typeface="Calibri" panose="020F0502020204030204" pitchFamily="34" charset="0"/>
                <a:cs typeface="ZWAdobeF" pitchFamily="2" charset="0"/>
              </a:rPr>
              <a:t>)</a:t>
            </a:r>
            <a:endParaRPr lang="ru-RU" sz="4000" b="1" dirty="0">
              <a:solidFill>
                <a:prstClr val="white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37_UtkinAN.ROSSTAT\LuminanceHDR\Documents\ГРАФИКА\ИНФОГРАФИКА\ПРОЕКТЫ\Июнь 2023\ВПН!!!!!!\готовое\слайд 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4907" y="4777496"/>
            <a:ext cx="3456384" cy="830997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15</a:t>
            </a:r>
            <a:r>
              <a:rPr lang="en-US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,</a:t>
            </a:r>
            <a:r>
              <a:rPr lang="ru-RU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3</a:t>
            </a:r>
            <a:r>
              <a:rPr lang="en-US" sz="48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  <a:endParaRPr lang="ru-RU" sz="48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9323" y="4136975"/>
            <a:ext cx="4006195" cy="1569660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55,</a:t>
            </a:r>
            <a:r>
              <a:rPr lang="ru-RU" sz="96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3</a:t>
            </a:r>
            <a:r>
              <a:rPr lang="en-US" sz="96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%</a:t>
            </a:r>
            <a:endParaRPr lang="ru-RU" sz="96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3739" y="4520822"/>
            <a:ext cx="3456384" cy="1200329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29,4%</a:t>
            </a:r>
            <a:endParaRPr lang="ru-RU" sz="72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9102" y="608582"/>
            <a:ext cx="4765655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8882533"/>
            <a:ext cx="18291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НАСЕЛЕНИЕ ПО ОСНОВНЫМ ВОЗРАСТНЫМ ГРУППАМ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37_UtkinAN.ROSSTAT\LuminanceHDR\Documents\ГРАФИКА\ИНФОГРАФИКА\ПРОЕКТЫ\Июнь 2023\ВПН!!!!!!\готовое\слайд 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8582"/>
            <a:ext cx="18288000" cy="1431161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700" b="1" spc="-300" dirty="0" smtClean="0">
                <a:solidFill>
                  <a:srgbClr val="377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ZWAdobeF" pitchFamily="2" charset="0"/>
              </a:rPr>
              <a:t>2021</a:t>
            </a:r>
            <a:endParaRPr lang="ru-RU" sz="8700" b="1" spc="-300" dirty="0">
              <a:solidFill>
                <a:srgbClr val="377D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39" y="6513239"/>
            <a:ext cx="3456384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18%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3179" y="6513238"/>
            <a:ext cx="3456384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54%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7515" y="6513239"/>
            <a:ext cx="3456384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2%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5747" y="6513239"/>
            <a:ext cx="3456384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11%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50043" y="6513237"/>
            <a:ext cx="3456384" cy="1015663"/>
          </a:xfrm>
          <a:prstGeom prst="rect">
            <a:avLst/>
          </a:prstGeom>
          <a:noFill/>
          <a:effectLst>
            <a:outerShdw blurRad="63500" sx="30000" sy="3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smtClean="0">
                <a:solidFill>
                  <a:schemeClr val="bg1"/>
                </a:solidFill>
                <a:latin typeface="Calibri" panose="020F0502020204030204" pitchFamily="34" charset="0"/>
                <a:cs typeface="ZWAdobeF" pitchFamily="2" charset="0"/>
              </a:rPr>
              <a:t>15%</a:t>
            </a:r>
            <a:endParaRPr lang="ru-RU" sz="6000" b="1" spc="-300" dirty="0">
              <a:solidFill>
                <a:schemeClr val="bg1"/>
              </a:solidFill>
              <a:latin typeface="Calibri" panose="020F0502020204030204" pitchFamily="34" charset="0"/>
              <a:cs typeface="ZWAdobeF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703" y="320087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B6B6B"/>
                </a:solidFill>
              </a:rPr>
              <a:t>123 116 чел</a:t>
            </a:r>
            <a:r>
              <a:rPr lang="en-US" sz="4000" b="1" dirty="0" smtClean="0">
                <a:solidFill>
                  <a:srgbClr val="6B6B6B"/>
                </a:solidFill>
              </a:rPr>
              <a:t>.</a:t>
            </a:r>
            <a:endParaRPr lang="ru-RU" sz="4000" b="1" dirty="0">
              <a:solidFill>
                <a:srgbClr val="6B6B6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9143" y="191692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B6B6B"/>
                </a:solidFill>
              </a:rPr>
              <a:t>378 983</a:t>
            </a:r>
            <a:r>
              <a:rPr lang="ru-RU" sz="4000" b="1" dirty="0" smtClean="0">
                <a:solidFill>
                  <a:srgbClr val="6B6B6B"/>
                </a:solidFill>
              </a:rPr>
              <a:t> чел</a:t>
            </a:r>
            <a:r>
              <a:rPr lang="en-US" sz="4000" b="1" dirty="0" smtClean="0">
                <a:solidFill>
                  <a:srgbClr val="6B6B6B"/>
                </a:solidFill>
              </a:rPr>
              <a:t>.</a:t>
            </a:r>
            <a:endParaRPr lang="ru-RU" sz="4000" b="1" dirty="0">
              <a:solidFill>
                <a:srgbClr val="6B6B6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7475" y="4451312"/>
            <a:ext cx="4104456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rgbClr val="6B6B6B"/>
                </a:solidFill>
              </a:rPr>
              <a:t>15 409</a:t>
            </a:r>
          </a:p>
          <a:p>
            <a:pPr algn="ctr">
              <a:lnSpc>
                <a:spcPct val="70000"/>
              </a:lnSpc>
            </a:pPr>
            <a:r>
              <a:rPr lang="ru-RU" sz="4000" b="1" dirty="0" smtClean="0">
                <a:solidFill>
                  <a:srgbClr val="6B6B6B"/>
                </a:solidFill>
              </a:rPr>
              <a:t>чел</a:t>
            </a:r>
            <a:r>
              <a:rPr lang="en-US" sz="4000" b="1" dirty="0" smtClean="0">
                <a:solidFill>
                  <a:srgbClr val="6B6B6B"/>
                </a:solidFill>
              </a:rPr>
              <a:t>.</a:t>
            </a:r>
            <a:endParaRPr lang="ru-RU" sz="4000" b="1" dirty="0">
              <a:solidFill>
                <a:srgbClr val="6B6B6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53699" y="3848943"/>
            <a:ext cx="4104456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rgbClr val="6B6B6B"/>
                </a:solidFill>
              </a:rPr>
              <a:t>73 932</a:t>
            </a:r>
          </a:p>
          <a:p>
            <a:pPr algn="ctr">
              <a:lnSpc>
                <a:spcPct val="70000"/>
              </a:lnSpc>
            </a:pPr>
            <a:r>
              <a:rPr lang="ru-RU" sz="4000" b="1" dirty="0" smtClean="0">
                <a:solidFill>
                  <a:srgbClr val="6B6B6B"/>
                </a:solidFill>
              </a:rPr>
              <a:t>чел</a:t>
            </a:r>
            <a:r>
              <a:rPr lang="en-US" sz="4000" b="1" dirty="0" smtClean="0">
                <a:solidFill>
                  <a:srgbClr val="6B6B6B"/>
                </a:solidFill>
              </a:rPr>
              <a:t>.</a:t>
            </a:r>
            <a:endParaRPr lang="ru-RU" sz="4000" b="1" dirty="0">
              <a:solidFill>
                <a:srgbClr val="6B6B6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4019" y="3056855"/>
            <a:ext cx="4104456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rgbClr val="6B6B6B"/>
                </a:solidFill>
              </a:rPr>
              <a:t>103 390</a:t>
            </a:r>
          </a:p>
          <a:p>
            <a:pPr algn="ctr">
              <a:lnSpc>
                <a:spcPct val="70000"/>
              </a:lnSpc>
            </a:pPr>
            <a:r>
              <a:rPr lang="ru-RU" sz="4000" b="1" dirty="0" smtClean="0">
                <a:solidFill>
                  <a:srgbClr val="6B6B6B"/>
                </a:solidFill>
              </a:rPr>
              <a:t>чел</a:t>
            </a:r>
            <a:r>
              <a:rPr lang="en-US" sz="4000" b="1" dirty="0" smtClean="0">
                <a:solidFill>
                  <a:srgbClr val="6B6B6B"/>
                </a:solidFill>
              </a:rPr>
              <a:t>.</a:t>
            </a:r>
            <a:endParaRPr lang="ru-RU" sz="4000" b="1" dirty="0">
              <a:solidFill>
                <a:srgbClr val="6B6B6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8882533"/>
            <a:ext cx="18291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Состояние в браке</a:t>
            </a:r>
            <a:r>
              <a:rPr lang="en-US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,</a:t>
            </a:r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 мужчины и женщины</a:t>
            </a:r>
          </a:p>
          <a:p>
            <a:pPr algn="ctr"/>
            <a:r>
              <a:rPr lang="ru-RU" sz="3400" spc="120" dirty="0" smtClean="0">
                <a:solidFill>
                  <a:srgbClr val="377D9A"/>
                </a:solidFill>
                <a:latin typeface="a_PlakatTitul" panose="020B0802030202020200" pitchFamily="34" charset="-52"/>
                <a:cs typeface="Arial" panose="020B0604020202020204" pitchFamily="34" charset="0"/>
              </a:rPr>
              <a:t>в возрасте 16 лет и более</a:t>
            </a:r>
            <a:endParaRPr lang="ru-RU" sz="3400" spc="120" dirty="0">
              <a:solidFill>
                <a:srgbClr val="377D9A"/>
              </a:solidFill>
              <a:latin typeface="a_PlakatTitul" panose="020B08020302020202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Произвольный</PresentationFormat>
  <Paragraphs>215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47</cp:revision>
  <dcterms:created xsi:type="dcterms:W3CDTF">2023-06-09T07:58:40Z</dcterms:created>
  <dcterms:modified xsi:type="dcterms:W3CDTF">2023-07-03T06:17:56Z</dcterms:modified>
</cp:coreProperties>
</file>